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1"/>
  </p:notesMasterIdLst>
  <p:sldIdLst>
    <p:sldId id="256" r:id="rId2"/>
    <p:sldId id="258" r:id="rId3"/>
    <p:sldId id="263" r:id="rId4"/>
    <p:sldId id="292" r:id="rId5"/>
    <p:sldId id="270" r:id="rId6"/>
    <p:sldId id="278" r:id="rId7"/>
    <p:sldId id="269" r:id="rId8"/>
    <p:sldId id="286" r:id="rId9"/>
    <p:sldId id="287" r:id="rId10"/>
    <p:sldId id="288" r:id="rId11"/>
    <p:sldId id="289" r:id="rId12"/>
    <p:sldId id="290" r:id="rId13"/>
    <p:sldId id="291" r:id="rId14"/>
    <p:sldId id="293" r:id="rId15"/>
    <p:sldId id="295" r:id="rId16"/>
    <p:sldId id="294" r:id="rId17"/>
    <p:sldId id="296" r:id="rId18"/>
    <p:sldId id="297" r:id="rId19"/>
    <p:sldId id="298"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Fira Sans Extra Condensed" panose="020F0502020204030204" pitchFamily="34" charset="0"/>
      <p:regular r:id="rId26"/>
      <p:bold r:id="rId27"/>
      <p:italic r:id="rId28"/>
      <p:boldItalic r:id="rId29"/>
    </p:embeddedFont>
    <p:embeddedFont>
      <p:font typeface="Fira Sans Extra Condensed SemiBold" panose="020B0603050000020004" pitchFamily="34" charset="0"/>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CE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9DF2E1-46F2-48A0-BF09-FF0B6A7EDB98}">
  <a:tblStyle styleId="{E49DF2E1-46F2-48A0-BF09-FF0B6A7EDB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6"/>
  </p:normalViewPr>
  <p:slideViewPr>
    <p:cSldViewPr snapToGrid="0" snapToObjects="1">
      <p:cViewPr varScale="1">
        <p:scale>
          <a:sx n="140" d="100"/>
          <a:sy n="140" d="100"/>
        </p:scale>
        <p:origin x="8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e96fd5876e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e96fd5876e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8177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e96fd5876e_0_2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e96fd5876e_0_2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1037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e96fd5876e_0_2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e96fd5876e_0_2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0050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e96fd5876e_0_2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e96fd5876e_0_2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122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e96fd5876e_0_2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e96fd5876e_0_2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5987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e96fd5876e_0_2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e96fd5876e_0_2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5699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e96fd5876e_0_2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e96fd5876e_0_2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416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e96fd5876e_0_2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e96fd5876e_0_2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2794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e96fd5876e_0_2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e96fd5876e_0_2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62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832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9566a474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e96fd5876e_0_2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e96fd5876e_0_2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439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e96fd5876e_0_1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e96fd5876e_0_1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ge96fd5876e_0_3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ge96fd5876e_0_3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e96fd5876e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e96fd5876e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e96fd5876e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e96fd5876e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6755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e96fd5876e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e96fd5876e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070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spreadsheets/d/19FeIRuXJx9UT93clUlzz1NoXdboyWKnovnHMDtdCS48/copy#gid=481487198"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4810139" y="1225806"/>
            <a:ext cx="4239809" cy="20224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BITCOIN PRICE PREDICTION</a:t>
            </a:r>
            <a:br>
              <a:rPr lang="en" sz="2800" dirty="0"/>
            </a:br>
            <a:r>
              <a:rPr lang="en" sz="2800" dirty="0"/>
              <a:t>&amp;</a:t>
            </a:r>
            <a:br>
              <a:rPr lang="en" sz="2800" dirty="0"/>
            </a:br>
            <a:r>
              <a:rPr lang="en" sz="2800" dirty="0"/>
              <a:t>TREND ANALYSIS</a:t>
            </a:r>
            <a:endParaRPr sz="2800" dirty="0"/>
          </a:p>
        </p:txBody>
      </p:sp>
      <p:sp>
        <p:nvSpPr>
          <p:cNvPr id="47" name="Google Shape;47;p15"/>
          <p:cNvSpPr txBox="1">
            <a:spLocks noGrp="1"/>
          </p:cNvSpPr>
          <p:nvPr>
            <p:ph type="subTitle" idx="1"/>
          </p:nvPr>
        </p:nvSpPr>
        <p:spPr>
          <a:xfrm>
            <a:off x="7492737" y="4337769"/>
            <a:ext cx="2581200" cy="71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dirty="0"/>
              <a:t>INFO 6105 – Prof. Handan Liu</a:t>
            </a:r>
          </a:p>
          <a:p>
            <a:pPr marL="0" lvl="0" indent="0" algn="l" rtl="0">
              <a:spcBef>
                <a:spcPts val="0"/>
              </a:spcBef>
              <a:spcAft>
                <a:spcPts val="0"/>
              </a:spcAft>
              <a:buNone/>
            </a:pPr>
            <a:endParaRPr lang="en" sz="800" dirty="0"/>
          </a:p>
          <a:p>
            <a:pPr marL="0" lvl="0" indent="0" algn="l" rtl="0">
              <a:spcBef>
                <a:spcPts val="0"/>
              </a:spcBef>
              <a:spcAft>
                <a:spcPts val="0"/>
              </a:spcAft>
              <a:buNone/>
            </a:pPr>
            <a:r>
              <a:rPr lang="en" sz="800" dirty="0"/>
              <a:t>Team 21:</a:t>
            </a:r>
          </a:p>
          <a:p>
            <a:pPr marL="0" lvl="0" indent="0" algn="l" rtl="0">
              <a:spcBef>
                <a:spcPts val="0"/>
              </a:spcBef>
              <a:spcAft>
                <a:spcPts val="0"/>
              </a:spcAft>
              <a:buNone/>
            </a:pPr>
            <a:r>
              <a:rPr lang="en" sz="800" dirty="0"/>
              <a:t>Adina </a:t>
            </a:r>
            <a:r>
              <a:rPr lang="en" sz="800" dirty="0" err="1"/>
              <a:t>Nibijiang</a:t>
            </a:r>
            <a:r>
              <a:rPr lang="en" sz="800" dirty="0"/>
              <a:t> – 001549008</a:t>
            </a:r>
          </a:p>
          <a:p>
            <a:pPr marL="0" lvl="0" indent="0" algn="l" rtl="0">
              <a:spcBef>
                <a:spcPts val="0"/>
              </a:spcBef>
              <a:spcAft>
                <a:spcPts val="0"/>
              </a:spcAft>
              <a:buNone/>
            </a:pPr>
            <a:r>
              <a:rPr lang="en" sz="800" dirty="0"/>
              <a:t>Kartheek </a:t>
            </a:r>
            <a:r>
              <a:rPr lang="en" sz="800" dirty="0" err="1"/>
              <a:t>Dabbiru</a:t>
            </a:r>
            <a:r>
              <a:rPr lang="en" sz="800" dirty="0"/>
              <a:t> - 001575541</a:t>
            </a:r>
            <a:endParaRPr sz="800" dirty="0"/>
          </a:p>
        </p:txBody>
      </p:sp>
      <p:grpSp>
        <p:nvGrpSpPr>
          <p:cNvPr id="48" name="Google Shape;48;p15"/>
          <p:cNvGrpSpPr/>
          <p:nvPr/>
        </p:nvGrpSpPr>
        <p:grpSpPr>
          <a:xfrm>
            <a:off x="457194" y="411475"/>
            <a:ext cx="4385617" cy="4733627"/>
            <a:chOff x="457194" y="411475"/>
            <a:chExt cx="4385617" cy="4733627"/>
          </a:xfrm>
        </p:grpSpPr>
        <p:sp>
          <p:nvSpPr>
            <p:cNvPr id="49" name="Google Shape;49;p15"/>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5"/>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5" name="Google Shape;1085;p2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Exploratory Data Analysis (Cont.)</a:t>
            </a:r>
            <a:endParaRPr dirty="0"/>
          </a:p>
        </p:txBody>
      </p:sp>
      <p:grpSp>
        <p:nvGrpSpPr>
          <p:cNvPr id="1102" name="Google Shape;1102;p28"/>
          <p:cNvGrpSpPr/>
          <p:nvPr/>
        </p:nvGrpSpPr>
        <p:grpSpPr>
          <a:xfrm>
            <a:off x="457200" y="1527100"/>
            <a:ext cx="1695352" cy="2983156"/>
            <a:chOff x="3542850" y="1110125"/>
            <a:chExt cx="2058325" cy="3621846"/>
          </a:xfrm>
        </p:grpSpPr>
        <p:grpSp>
          <p:nvGrpSpPr>
            <p:cNvPr id="1103" name="Google Shape;1103;p28"/>
            <p:cNvGrpSpPr/>
            <p:nvPr/>
          </p:nvGrpSpPr>
          <p:grpSpPr>
            <a:xfrm>
              <a:off x="3689660" y="1110125"/>
              <a:ext cx="1785509" cy="3621846"/>
              <a:chOff x="478022" y="1110125"/>
              <a:chExt cx="1785509" cy="3621846"/>
            </a:xfrm>
          </p:grpSpPr>
          <p:sp>
            <p:nvSpPr>
              <p:cNvPr id="1104" name="Google Shape;1104;p28"/>
              <p:cNvSpPr/>
              <p:nvPr/>
            </p:nvSpPr>
            <p:spPr>
              <a:xfrm>
                <a:off x="732798" y="1219887"/>
                <a:ext cx="1267116" cy="1408917"/>
              </a:xfrm>
              <a:custGeom>
                <a:avLst/>
                <a:gdLst/>
                <a:ahLst/>
                <a:cxnLst/>
                <a:rect l="l" t="t" r="r" b="b"/>
                <a:pathLst>
                  <a:path w="43026" h="47841" extrusionOk="0">
                    <a:moveTo>
                      <a:pt x="1" y="1"/>
                    </a:moveTo>
                    <a:lnTo>
                      <a:pt x="1" y="43597"/>
                    </a:lnTo>
                    <a:lnTo>
                      <a:pt x="14" y="43814"/>
                    </a:lnTo>
                    <a:lnTo>
                      <a:pt x="28" y="44032"/>
                    </a:lnTo>
                    <a:lnTo>
                      <a:pt x="55" y="44250"/>
                    </a:lnTo>
                    <a:lnTo>
                      <a:pt x="96" y="44454"/>
                    </a:lnTo>
                    <a:lnTo>
                      <a:pt x="137" y="44658"/>
                    </a:lnTo>
                    <a:lnTo>
                      <a:pt x="191" y="44862"/>
                    </a:lnTo>
                    <a:lnTo>
                      <a:pt x="259" y="45052"/>
                    </a:lnTo>
                    <a:lnTo>
                      <a:pt x="341" y="45243"/>
                    </a:lnTo>
                    <a:lnTo>
                      <a:pt x="422" y="45433"/>
                    </a:lnTo>
                    <a:lnTo>
                      <a:pt x="517" y="45623"/>
                    </a:lnTo>
                    <a:lnTo>
                      <a:pt x="626" y="45800"/>
                    </a:lnTo>
                    <a:lnTo>
                      <a:pt x="735" y="45963"/>
                    </a:lnTo>
                    <a:lnTo>
                      <a:pt x="844" y="46140"/>
                    </a:lnTo>
                    <a:lnTo>
                      <a:pt x="980" y="46290"/>
                    </a:lnTo>
                    <a:lnTo>
                      <a:pt x="1102" y="46453"/>
                    </a:lnTo>
                    <a:lnTo>
                      <a:pt x="1252" y="46603"/>
                    </a:lnTo>
                    <a:lnTo>
                      <a:pt x="1402" y="46739"/>
                    </a:lnTo>
                    <a:lnTo>
                      <a:pt x="1551" y="46875"/>
                    </a:lnTo>
                    <a:lnTo>
                      <a:pt x="1715" y="46997"/>
                    </a:lnTo>
                    <a:lnTo>
                      <a:pt x="1878" y="47120"/>
                    </a:lnTo>
                    <a:lnTo>
                      <a:pt x="2055" y="47228"/>
                    </a:lnTo>
                    <a:lnTo>
                      <a:pt x="2231" y="47324"/>
                    </a:lnTo>
                    <a:lnTo>
                      <a:pt x="2408" y="47419"/>
                    </a:lnTo>
                    <a:lnTo>
                      <a:pt x="2599" y="47501"/>
                    </a:lnTo>
                    <a:lnTo>
                      <a:pt x="2789" y="47582"/>
                    </a:lnTo>
                    <a:lnTo>
                      <a:pt x="2993" y="47650"/>
                    </a:lnTo>
                    <a:lnTo>
                      <a:pt x="3184" y="47705"/>
                    </a:lnTo>
                    <a:lnTo>
                      <a:pt x="3401" y="47759"/>
                    </a:lnTo>
                    <a:lnTo>
                      <a:pt x="3605" y="47786"/>
                    </a:lnTo>
                    <a:lnTo>
                      <a:pt x="3809" y="47813"/>
                    </a:lnTo>
                    <a:lnTo>
                      <a:pt x="4027" y="47841"/>
                    </a:lnTo>
                    <a:lnTo>
                      <a:pt x="38999" y="47841"/>
                    </a:lnTo>
                    <a:lnTo>
                      <a:pt x="39217" y="47813"/>
                    </a:lnTo>
                    <a:lnTo>
                      <a:pt x="39421" y="47786"/>
                    </a:lnTo>
                    <a:lnTo>
                      <a:pt x="39625" y="47759"/>
                    </a:lnTo>
                    <a:lnTo>
                      <a:pt x="39843" y="47705"/>
                    </a:lnTo>
                    <a:lnTo>
                      <a:pt x="40033" y="47650"/>
                    </a:lnTo>
                    <a:lnTo>
                      <a:pt x="40237" y="47582"/>
                    </a:lnTo>
                    <a:lnTo>
                      <a:pt x="40428" y="47501"/>
                    </a:lnTo>
                    <a:lnTo>
                      <a:pt x="40618" y="47419"/>
                    </a:lnTo>
                    <a:lnTo>
                      <a:pt x="40795" y="47324"/>
                    </a:lnTo>
                    <a:lnTo>
                      <a:pt x="40972" y="47228"/>
                    </a:lnTo>
                    <a:lnTo>
                      <a:pt x="41148" y="47120"/>
                    </a:lnTo>
                    <a:lnTo>
                      <a:pt x="41312" y="46997"/>
                    </a:lnTo>
                    <a:lnTo>
                      <a:pt x="41475" y="46875"/>
                    </a:lnTo>
                    <a:lnTo>
                      <a:pt x="41625" y="46739"/>
                    </a:lnTo>
                    <a:lnTo>
                      <a:pt x="41774" y="46603"/>
                    </a:lnTo>
                    <a:lnTo>
                      <a:pt x="41924" y="46453"/>
                    </a:lnTo>
                    <a:lnTo>
                      <a:pt x="42046" y="46290"/>
                    </a:lnTo>
                    <a:lnTo>
                      <a:pt x="42182" y="46140"/>
                    </a:lnTo>
                    <a:lnTo>
                      <a:pt x="42291" y="45963"/>
                    </a:lnTo>
                    <a:lnTo>
                      <a:pt x="42400" y="45800"/>
                    </a:lnTo>
                    <a:lnTo>
                      <a:pt x="42509" y="45623"/>
                    </a:lnTo>
                    <a:lnTo>
                      <a:pt x="42604" y="45433"/>
                    </a:lnTo>
                    <a:lnTo>
                      <a:pt x="42686" y="45243"/>
                    </a:lnTo>
                    <a:lnTo>
                      <a:pt x="42767" y="45052"/>
                    </a:lnTo>
                    <a:lnTo>
                      <a:pt x="42835" y="44862"/>
                    </a:lnTo>
                    <a:lnTo>
                      <a:pt x="42890" y="44658"/>
                    </a:lnTo>
                    <a:lnTo>
                      <a:pt x="42930" y="44454"/>
                    </a:lnTo>
                    <a:lnTo>
                      <a:pt x="42971" y="44250"/>
                    </a:lnTo>
                    <a:lnTo>
                      <a:pt x="42998" y="44032"/>
                    </a:lnTo>
                    <a:lnTo>
                      <a:pt x="43012" y="43814"/>
                    </a:lnTo>
                    <a:lnTo>
                      <a:pt x="43026" y="43597"/>
                    </a:lnTo>
                    <a:lnTo>
                      <a:pt x="430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a:off x="732798" y="1110125"/>
                <a:ext cx="1267116" cy="235571"/>
              </a:xfrm>
              <a:custGeom>
                <a:avLst/>
                <a:gdLst/>
                <a:ahLst/>
                <a:cxnLst/>
                <a:rect l="l" t="t" r="r" b="b"/>
                <a:pathLst>
                  <a:path w="43026" h="7999" extrusionOk="0">
                    <a:moveTo>
                      <a:pt x="2123" y="0"/>
                    </a:moveTo>
                    <a:lnTo>
                      <a:pt x="1905" y="14"/>
                    </a:lnTo>
                    <a:lnTo>
                      <a:pt x="1701" y="41"/>
                    </a:lnTo>
                    <a:lnTo>
                      <a:pt x="1497" y="96"/>
                    </a:lnTo>
                    <a:lnTo>
                      <a:pt x="1306" y="164"/>
                    </a:lnTo>
                    <a:lnTo>
                      <a:pt x="1116" y="259"/>
                    </a:lnTo>
                    <a:lnTo>
                      <a:pt x="939" y="354"/>
                    </a:lnTo>
                    <a:lnTo>
                      <a:pt x="776" y="477"/>
                    </a:lnTo>
                    <a:lnTo>
                      <a:pt x="626" y="613"/>
                    </a:lnTo>
                    <a:lnTo>
                      <a:pt x="490" y="776"/>
                    </a:lnTo>
                    <a:lnTo>
                      <a:pt x="368" y="939"/>
                    </a:lnTo>
                    <a:lnTo>
                      <a:pt x="259" y="1102"/>
                    </a:lnTo>
                    <a:lnTo>
                      <a:pt x="177" y="1293"/>
                    </a:lnTo>
                    <a:lnTo>
                      <a:pt x="96" y="1483"/>
                    </a:lnTo>
                    <a:lnTo>
                      <a:pt x="55" y="1687"/>
                    </a:lnTo>
                    <a:lnTo>
                      <a:pt x="14" y="1905"/>
                    </a:lnTo>
                    <a:lnTo>
                      <a:pt x="1" y="2122"/>
                    </a:lnTo>
                    <a:lnTo>
                      <a:pt x="1" y="7999"/>
                    </a:lnTo>
                    <a:lnTo>
                      <a:pt x="43026" y="7999"/>
                    </a:lnTo>
                    <a:lnTo>
                      <a:pt x="43026" y="2122"/>
                    </a:lnTo>
                    <a:lnTo>
                      <a:pt x="43012" y="1905"/>
                    </a:lnTo>
                    <a:lnTo>
                      <a:pt x="42971" y="1687"/>
                    </a:lnTo>
                    <a:lnTo>
                      <a:pt x="42930" y="1483"/>
                    </a:lnTo>
                    <a:lnTo>
                      <a:pt x="42849" y="1293"/>
                    </a:lnTo>
                    <a:lnTo>
                      <a:pt x="42767" y="1102"/>
                    </a:lnTo>
                    <a:lnTo>
                      <a:pt x="42658" y="939"/>
                    </a:lnTo>
                    <a:lnTo>
                      <a:pt x="42536" y="776"/>
                    </a:lnTo>
                    <a:lnTo>
                      <a:pt x="42400" y="613"/>
                    </a:lnTo>
                    <a:lnTo>
                      <a:pt x="42250" y="477"/>
                    </a:lnTo>
                    <a:lnTo>
                      <a:pt x="42087" y="354"/>
                    </a:lnTo>
                    <a:lnTo>
                      <a:pt x="41910" y="259"/>
                    </a:lnTo>
                    <a:lnTo>
                      <a:pt x="41720" y="164"/>
                    </a:lnTo>
                    <a:lnTo>
                      <a:pt x="41529" y="96"/>
                    </a:lnTo>
                    <a:lnTo>
                      <a:pt x="41325" y="41"/>
                    </a:lnTo>
                    <a:lnTo>
                      <a:pt x="41121" y="14"/>
                    </a:lnTo>
                    <a:lnTo>
                      <a:pt x="409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a:off x="1610513" y="1175417"/>
                <a:ext cx="82578" cy="82166"/>
              </a:xfrm>
              <a:custGeom>
                <a:avLst/>
                <a:gdLst/>
                <a:ahLst/>
                <a:cxnLst/>
                <a:rect l="l" t="t" r="r" b="b"/>
                <a:pathLst>
                  <a:path w="2804" h="2790" extrusionOk="0">
                    <a:moveTo>
                      <a:pt x="1266" y="1"/>
                    </a:moveTo>
                    <a:lnTo>
                      <a:pt x="1116" y="28"/>
                    </a:lnTo>
                    <a:lnTo>
                      <a:pt x="980" y="55"/>
                    </a:lnTo>
                    <a:lnTo>
                      <a:pt x="858" y="109"/>
                    </a:lnTo>
                    <a:lnTo>
                      <a:pt x="735" y="164"/>
                    </a:lnTo>
                    <a:lnTo>
                      <a:pt x="627" y="232"/>
                    </a:lnTo>
                    <a:lnTo>
                      <a:pt x="518" y="314"/>
                    </a:lnTo>
                    <a:lnTo>
                      <a:pt x="409" y="409"/>
                    </a:lnTo>
                    <a:lnTo>
                      <a:pt x="327" y="504"/>
                    </a:lnTo>
                    <a:lnTo>
                      <a:pt x="246" y="613"/>
                    </a:lnTo>
                    <a:lnTo>
                      <a:pt x="178" y="735"/>
                    </a:lnTo>
                    <a:lnTo>
                      <a:pt x="110" y="858"/>
                    </a:lnTo>
                    <a:lnTo>
                      <a:pt x="69" y="980"/>
                    </a:lnTo>
                    <a:lnTo>
                      <a:pt x="28" y="1116"/>
                    </a:lnTo>
                    <a:lnTo>
                      <a:pt x="15" y="1252"/>
                    </a:lnTo>
                    <a:lnTo>
                      <a:pt x="1" y="1402"/>
                    </a:lnTo>
                    <a:lnTo>
                      <a:pt x="15" y="1538"/>
                    </a:lnTo>
                    <a:lnTo>
                      <a:pt x="28" y="1674"/>
                    </a:lnTo>
                    <a:lnTo>
                      <a:pt x="69" y="1810"/>
                    </a:lnTo>
                    <a:lnTo>
                      <a:pt x="110" y="1946"/>
                    </a:lnTo>
                    <a:lnTo>
                      <a:pt x="178" y="2068"/>
                    </a:lnTo>
                    <a:lnTo>
                      <a:pt x="246" y="2177"/>
                    </a:lnTo>
                    <a:lnTo>
                      <a:pt x="327" y="2286"/>
                    </a:lnTo>
                    <a:lnTo>
                      <a:pt x="409" y="2381"/>
                    </a:lnTo>
                    <a:lnTo>
                      <a:pt x="518" y="2476"/>
                    </a:lnTo>
                    <a:lnTo>
                      <a:pt x="627" y="2558"/>
                    </a:lnTo>
                    <a:lnTo>
                      <a:pt x="735" y="2626"/>
                    </a:lnTo>
                    <a:lnTo>
                      <a:pt x="858" y="2680"/>
                    </a:lnTo>
                    <a:lnTo>
                      <a:pt x="980" y="2735"/>
                    </a:lnTo>
                    <a:lnTo>
                      <a:pt x="1116" y="2762"/>
                    </a:lnTo>
                    <a:lnTo>
                      <a:pt x="1266" y="2789"/>
                    </a:lnTo>
                    <a:lnTo>
                      <a:pt x="1552" y="2789"/>
                    </a:lnTo>
                    <a:lnTo>
                      <a:pt x="1688" y="2762"/>
                    </a:lnTo>
                    <a:lnTo>
                      <a:pt x="1824" y="2735"/>
                    </a:lnTo>
                    <a:lnTo>
                      <a:pt x="1946" y="2680"/>
                    </a:lnTo>
                    <a:lnTo>
                      <a:pt x="2069" y="2626"/>
                    </a:lnTo>
                    <a:lnTo>
                      <a:pt x="2191" y="2558"/>
                    </a:lnTo>
                    <a:lnTo>
                      <a:pt x="2286" y="2476"/>
                    </a:lnTo>
                    <a:lnTo>
                      <a:pt x="2395" y="2381"/>
                    </a:lnTo>
                    <a:lnTo>
                      <a:pt x="2477" y="2286"/>
                    </a:lnTo>
                    <a:lnTo>
                      <a:pt x="2558" y="2177"/>
                    </a:lnTo>
                    <a:lnTo>
                      <a:pt x="2626" y="2068"/>
                    </a:lnTo>
                    <a:lnTo>
                      <a:pt x="2694" y="1946"/>
                    </a:lnTo>
                    <a:lnTo>
                      <a:pt x="2735" y="1810"/>
                    </a:lnTo>
                    <a:lnTo>
                      <a:pt x="2776" y="1674"/>
                    </a:lnTo>
                    <a:lnTo>
                      <a:pt x="2789" y="1538"/>
                    </a:lnTo>
                    <a:lnTo>
                      <a:pt x="2803" y="1402"/>
                    </a:lnTo>
                    <a:lnTo>
                      <a:pt x="2789" y="1252"/>
                    </a:lnTo>
                    <a:lnTo>
                      <a:pt x="2776" y="1116"/>
                    </a:lnTo>
                    <a:lnTo>
                      <a:pt x="2735" y="980"/>
                    </a:lnTo>
                    <a:lnTo>
                      <a:pt x="2694" y="858"/>
                    </a:lnTo>
                    <a:lnTo>
                      <a:pt x="2626" y="735"/>
                    </a:lnTo>
                    <a:lnTo>
                      <a:pt x="2558" y="613"/>
                    </a:lnTo>
                    <a:lnTo>
                      <a:pt x="2477" y="504"/>
                    </a:lnTo>
                    <a:lnTo>
                      <a:pt x="2395" y="409"/>
                    </a:lnTo>
                    <a:lnTo>
                      <a:pt x="2286" y="314"/>
                    </a:lnTo>
                    <a:lnTo>
                      <a:pt x="2191" y="232"/>
                    </a:lnTo>
                    <a:lnTo>
                      <a:pt x="2069" y="164"/>
                    </a:lnTo>
                    <a:lnTo>
                      <a:pt x="1946" y="109"/>
                    </a:lnTo>
                    <a:lnTo>
                      <a:pt x="1824" y="55"/>
                    </a:lnTo>
                    <a:lnTo>
                      <a:pt x="1688" y="28"/>
                    </a:lnTo>
                    <a:lnTo>
                      <a:pt x="15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a:off x="1743924" y="1175417"/>
                <a:ext cx="82548" cy="82166"/>
              </a:xfrm>
              <a:custGeom>
                <a:avLst/>
                <a:gdLst/>
                <a:ahLst/>
                <a:cxnLst/>
                <a:rect l="l" t="t" r="r" b="b"/>
                <a:pathLst>
                  <a:path w="2803" h="2790" extrusionOk="0">
                    <a:moveTo>
                      <a:pt x="1266" y="1"/>
                    </a:moveTo>
                    <a:lnTo>
                      <a:pt x="1130" y="28"/>
                    </a:lnTo>
                    <a:lnTo>
                      <a:pt x="994" y="55"/>
                    </a:lnTo>
                    <a:lnTo>
                      <a:pt x="858" y="109"/>
                    </a:lnTo>
                    <a:lnTo>
                      <a:pt x="735" y="164"/>
                    </a:lnTo>
                    <a:lnTo>
                      <a:pt x="626" y="232"/>
                    </a:lnTo>
                    <a:lnTo>
                      <a:pt x="517" y="314"/>
                    </a:lnTo>
                    <a:lnTo>
                      <a:pt x="422" y="409"/>
                    </a:lnTo>
                    <a:lnTo>
                      <a:pt x="327" y="504"/>
                    </a:lnTo>
                    <a:lnTo>
                      <a:pt x="245" y="613"/>
                    </a:lnTo>
                    <a:lnTo>
                      <a:pt x="177" y="735"/>
                    </a:lnTo>
                    <a:lnTo>
                      <a:pt x="123" y="858"/>
                    </a:lnTo>
                    <a:lnTo>
                      <a:pt x="69" y="980"/>
                    </a:lnTo>
                    <a:lnTo>
                      <a:pt x="41" y="1116"/>
                    </a:lnTo>
                    <a:lnTo>
                      <a:pt x="14" y="1252"/>
                    </a:lnTo>
                    <a:lnTo>
                      <a:pt x="1" y="1402"/>
                    </a:lnTo>
                    <a:lnTo>
                      <a:pt x="14" y="1538"/>
                    </a:lnTo>
                    <a:lnTo>
                      <a:pt x="41" y="1674"/>
                    </a:lnTo>
                    <a:lnTo>
                      <a:pt x="69" y="1810"/>
                    </a:lnTo>
                    <a:lnTo>
                      <a:pt x="123" y="1946"/>
                    </a:lnTo>
                    <a:lnTo>
                      <a:pt x="177" y="2068"/>
                    </a:lnTo>
                    <a:lnTo>
                      <a:pt x="245" y="2177"/>
                    </a:lnTo>
                    <a:lnTo>
                      <a:pt x="327" y="2286"/>
                    </a:lnTo>
                    <a:lnTo>
                      <a:pt x="422" y="2381"/>
                    </a:lnTo>
                    <a:lnTo>
                      <a:pt x="517" y="2476"/>
                    </a:lnTo>
                    <a:lnTo>
                      <a:pt x="626" y="2558"/>
                    </a:lnTo>
                    <a:lnTo>
                      <a:pt x="735" y="2626"/>
                    </a:lnTo>
                    <a:lnTo>
                      <a:pt x="858" y="2680"/>
                    </a:lnTo>
                    <a:lnTo>
                      <a:pt x="994" y="2735"/>
                    </a:lnTo>
                    <a:lnTo>
                      <a:pt x="1130" y="2762"/>
                    </a:lnTo>
                    <a:lnTo>
                      <a:pt x="1266" y="2789"/>
                    </a:lnTo>
                    <a:lnTo>
                      <a:pt x="1551" y="2789"/>
                    </a:lnTo>
                    <a:lnTo>
                      <a:pt x="1687" y="2762"/>
                    </a:lnTo>
                    <a:lnTo>
                      <a:pt x="1823" y="2735"/>
                    </a:lnTo>
                    <a:lnTo>
                      <a:pt x="1946" y="2680"/>
                    </a:lnTo>
                    <a:lnTo>
                      <a:pt x="2068" y="2626"/>
                    </a:lnTo>
                    <a:lnTo>
                      <a:pt x="2191" y="2558"/>
                    </a:lnTo>
                    <a:lnTo>
                      <a:pt x="2299" y="2476"/>
                    </a:lnTo>
                    <a:lnTo>
                      <a:pt x="2395" y="2381"/>
                    </a:lnTo>
                    <a:lnTo>
                      <a:pt x="2490" y="2286"/>
                    </a:lnTo>
                    <a:lnTo>
                      <a:pt x="2571" y="2177"/>
                    </a:lnTo>
                    <a:lnTo>
                      <a:pt x="2639" y="2068"/>
                    </a:lnTo>
                    <a:lnTo>
                      <a:pt x="2694" y="1946"/>
                    </a:lnTo>
                    <a:lnTo>
                      <a:pt x="2735" y="1810"/>
                    </a:lnTo>
                    <a:lnTo>
                      <a:pt x="2776" y="1674"/>
                    </a:lnTo>
                    <a:lnTo>
                      <a:pt x="2803" y="1538"/>
                    </a:lnTo>
                    <a:lnTo>
                      <a:pt x="2803" y="1402"/>
                    </a:lnTo>
                    <a:lnTo>
                      <a:pt x="2803" y="1252"/>
                    </a:lnTo>
                    <a:lnTo>
                      <a:pt x="2776" y="1116"/>
                    </a:lnTo>
                    <a:lnTo>
                      <a:pt x="2735" y="980"/>
                    </a:lnTo>
                    <a:lnTo>
                      <a:pt x="2694" y="858"/>
                    </a:lnTo>
                    <a:lnTo>
                      <a:pt x="2639" y="735"/>
                    </a:lnTo>
                    <a:lnTo>
                      <a:pt x="2571" y="613"/>
                    </a:lnTo>
                    <a:lnTo>
                      <a:pt x="2490" y="504"/>
                    </a:lnTo>
                    <a:lnTo>
                      <a:pt x="2395" y="409"/>
                    </a:lnTo>
                    <a:lnTo>
                      <a:pt x="2299" y="314"/>
                    </a:lnTo>
                    <a:lnTo>
                      <a:pt x="2191" y="232"/>
                    </a:lnTo>
                    <a:lnTo>
                      <a:pt x="2068" y="164"/>
                    </a:lnTo>
                    <a:lnTo>
                      <a:pt x="1946" y="109"/>
                    </a:lnTo>
                    <a:lnTo>
                      <a:pt x="1823" y="55"/>
                    </a:lnTo>
                    <a:lnTo>
                      <a:pt x="1687" y="28"/>
                    </a:lnTo>
                    <a:lnTo>
                      <a:pt x="1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a:off x="1872123" y="1175417"/>
                <a:ext cx="82136" cy="82166"/>
              </a:xfrm>
              <a:custGeom>
                <a:avLst/>
                <a:gdLst/>
                <a:ahLst/>
                <a:cxnLst/>
                <a:rect l="l" t="t" r="r" b="b"/>
                <a:pathLst>
                  <a:path w="2789" h="2790" extrusionOk="0">
                    <a:moveTo>
                      <a:pt x="1252" y="1"/>
                    </a:moveTo>
                    <a:lnTo>
                      <a:pt x="1116" y="28"/>
                    </a:lnTo>
                    <a:lnTo>
                      <a:pt x="980" y="55"/>
                    </a:lnTo>
                    <a:lnTo>
                      <a:pt x="844" y="109"/>
                    </a:lnTo>
                    <a:lnTo>
                      <a:pt x="721" y="164"/>
                    </a:lnTo>
                    <a:lnTo>
                      <a:pt x="613" y="232"/>
                    </a:lnTo>
                    <a:lnTo>
                      <a:pt x="504" y="314"/>
                    </a:lnTo>
                    <a:lnTo>
                      <a:pt x="408" y="409"/>
                    </a:lnTo>
                    <a:lnTo>
                      <a:pt x="313" y="504"/>
                    </a:lnTo>
                    <a:lnTo>
                      <a:pt x="232" y="613"/>
                    </a:lnTo>
                    <a:lnTo>
                      <a:pt x="164" y="735"/>
                    </a:lnTo>
                    <a:lnTo>
                      <a:pt x="109" y="858"/>
                    </a:lnTo>
                    <a:lnTo>
                      <a:pt x="55" y="980"/>
                    </a:lnTo>
                    <a:lnTo>
                      <a:pt x="28" y="1116"/>
                    </a:lnTo>
                    <a:lnTo>
                      <a:pt x="0" y="1252"/>
                    </a:lnTo>
                    <a:lnTo>
                      <a:pt x="0" y="1402"/>
                    </a:lnTo>
                    <a:lnTo>
                      <a:pt x="0" y="1538"/>
                    </a:lnTo>
                    <a:lnTo>
                      <a:pt x="28" y="1674"/>
                    </a:lnTo>
                    <a:lnTo>
                      <a:pt x="55" y="1810"/>
                    </a:lnTo>
                    <a:lnTo>
                      <a:pt x="109" y="1946"/>
                    </a:lnTo>
                    <a:lnTo>
                      <a:pt x="164" y="2068"/>
                    </a:lnTo>
                    <a:lnTo>
                      <a:pt x="232" y="2177"/>
                    </a:lnTo>
                    <a:lnTo>
                      <a:pt x="313" y="2286"/>
                    </a:lnTo>
                    <a:lnTo>
                      <a:pt x="408" y="2381"/>
                    </a:lnTo>
                    <a:lnTo>
                      <a:pt x="504" y="2476"/>
                    </a:lnTo>
                    <a:lnTo>
                      <a:pt x="613" y="2558"/>
                    </a:lnTo>
                    <a:lnTo>
                      <a:pt x="721" y="2626"/>
                    </a:lnTo>
                    <a:lnTo>
                      <a:pt x="844" y="2680"/>
                    </a:lnTo>
                    <a:lnTo>
                      <a:pt x="980" y="2735"/>
                    </a:lnTo>
                    <a:lnTo>
                      <a:pt x="1116" y="2762"/>
                    </a:lnTo>
                    <a:lnTo>
                      <a:pt x="1252" y="2789"/>
                    </a:lnTo>
                    <a:lnTo>
                      <a:pt x="1538" y="2789"/>
                    </a:lnTo>
                    <a:lnTo>
                      <a:pt x="1674" y="2762"/>
                    </a:lnTo>
                    <a:lnTo>
                      <a:pt x="1810" y="2735"/>
                    </a:lnTo>
                    <a:lnTo>
                      <a:pt x="1932" y="2680"/>
                    </a:lnTo>
                    <a:lnTo>
                      <a:pt x="2054" y="2626"/>
                    </a:lnTo>
                    <a:lnTo>
                      <a:pt x="2177" y="2558"/>
                    </a:lnTo>
                    <a:lnTo>
                      <a:pt x="2286" y="2476"/>
                    </a:lnTo>
                    <a:lnTo>
                      <a:pt x="2381" y="2381"/>
                    </a:lnTo>
                    <a:lnTo>
                      <a:pt x="2476" y="2286"/>
                    </a:lnTo>
                    <a:lnTo>
                      <a:pt x="2558" y="2177"/>
                    </a:lnTo>
                    <a:lnTo>
                      <a:pt x="2626" y="2068"/>
                    </a:lnTo>
                    <a:lnTo>
                      <a:pt x="2680" y="1946"/>
                    </a:lnTo>
                    <a:lnTo>
                      <a:pt x="2735" y="1810"/>
                    </a:lnTo>
                    <a:lnTo>
                      <a:pt x="2762" y="1674"/>
                    </a:lnTo>
                    <a:lnTo>
                      <a:pt x="2789" y="1538"/>
                    </a:lnTo>
                    <a:lnTo>
                      <a:pt x="2789" y="1402"/>
                    </a:lnTo>
                    <a:lnTo>
                      <a:pt x="2789" y="1252"/>
                    </a:lnTo>
                    <a:lnTo>
                      <a:pt x="2762" y="1116"/>
                    </a:lnTo>
                    <a:lnTo>
                      <a:pt x="2735" y="980"/>
                    </a:lnTo>
                    <a:lnTo>
                      <a:pt x="2680" y="858"/>
                    </a:lnTo>
                    <a:lnTo>
                      <a:pt x="2626" y="735"/>
                    </a:lnTo>
                    <a:lnTo>
                      <a:pt x="2558" y="613"/>
                    </a:lnTo>
                    <a:lnTo>
                      <a:pt x="2476" y="504"/>
                    </a:lnTo>
                    <a:lnTo>
                      <a:pt x="2381" y="409"/>
                    </a:lnTo>
                    <a:lnTo>
                      <a:pt x="2286" y="314"/>
                    </a:lnTo>
                    <a:lnTo>
                      <a:pt x="2177" y="232"/>
                    </a:lnTo>
                    <a:lnTo>
                      <a:pt x="2054" y="164"/>
                    </a:lnTo>
                    <a:lnTo>
                      <a:pt x="1932" y="109"/>
                    </a:lnTo>
                    <a:lnTo>
                      <a:pt x="1810" y="55"/>
                    </a:lnTo>
                    <a:lnTo>
                      <a:pt x="1674" y="28"/>
                    </a:lnTo>
                    <a:lnTo>
                      <a:pt x="15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a:off x="902669" y="2032308"/>
                <a:ext cx="937806" cy="49712"/>
              </a:xfrm>
              <a:custGeom>
                <a:avLst/>
                <a:gdLst/>
                <a:ahLst/>
                <a:cxnLst/>
                <a:rect l="l" t="t" r="r" b="b"/>
                <a:pathLst>
                  <a:path w="31844" h="1688" extrusionOk="0">
                    <a:moveTo>
                      <a:pt x="843" y="0"/>
                    </a:moveTo>
                    <a:lnTo>
                      <a:pt x="762" y="14"/>
                    </a:lnTo>
                    <a:lnTo>
                      <a:pt x="680" y="28"/>
                    </a:lnTo>
                    <a:lnTo>
                      <a:pt x="599" y="41"/>
                    </a:lnTo>
                    <a:lnTo>
                      <a:pt x="517" y="68"/>
                    </a:lnTo>
                    <a:lnTo>
                      <a:pt x="367" y="150"/>
                    </a:lnTo>
                    <a:lnTo>
                      <a:pt x="245" y="245"/>
                    </a:lnTo>
                    <a:lnTo>
                      <a:pt x="150" y="381"/>
                    </a:lnTo>
                    <a:lnTo>
                      <a:pt x="68" y="517"/>
                    </a:lnTo>
                    <a:lnTo>
                      <a:pt x="41" y="599"/>
                    </a:lnTo>
                    <a:lnTo>
                      <a:pt x="14" y="681"/>
                    </a:lnTo>
                    <a:lnTo>
                      <a:pt x="0" y="762"/>
                    </a:lnTo>
                    <a:lnTo>
                      <a:pt x="0" y="844"/>
                    </a:lnTo>
                    <a:lnTo>
                      <a:pt x="0" y="925"/>
                    </a:lnTo>
                    <a:lnTo>
                      <a:pt x="14" y="1021"/>
                    </a:lnTo>
                    <a:lnTo>
                      <a:pt x="41" y="1102"/>
                    </a:lnTo>
                    <a:lnTo>
                      <a:pt x="68" y="1170"/>
                    </a:lnTo>
                    <a:lnTo>
                      <a:pt x="150" y="1320"/>
                    </a:lnTo>
                    <a:lnTo>
                      <a:pt x="245" y="1442"/>
                    </a:lnTo>
                    <a:lnTo>
                      <a:pt x="367" y="1538"/>
                    </a:lnTo>
                    <a:lnTo>
                      <a:pt x="517" y="1619"/>
                    </a:lnTo>
                    <a:lnTo>
                      <a:pt x="599" y="1646"/>
                    </a:lnTo>
                    <a:lnTo>
                      <a:pt x="680" y="1674"/>
                    </a:lnTo>
                    <a:lnTo>
                      <a:pt x="762" y="1687"/>
                    </a:lnTo>
                    <a:lnTo>
                      <a:pt x="31082" y="1687"/>
                    </a:lnTo>
                    <a:lnTo>
                      <a:pt x="31164" y="1674"/>
                    </a:lnTo>
                    <a:lnTo>
                      <a:pt x="31245" y="1646"/>
                    </a:lnTo>
                    <a:lnTo>
                      <a:pt x="31327" y="1619"/>
                    </a:lnTo>
                    <a:lnTo>
                      <a:pt x="31463" y="1538"/>
                    </a:lnTo>
                    <a:lnTo>
                      <a:pt x="31585" y="1442"/>
                    </a:lnTo>
                    <a:lnTo>
                      <a:pt x="31694" y="1320"/>
                    </a:lnTo>
                    <a:lnTo>
                      <a:pt x="31776" y="1170"/>
                    </a:lnTo>
                    <a:lnTo>
                      <a:pt x="31803" y="1102"/>
                    </a:lnTo>
                    <a:lnTo>
                      <a:pt x="31817" y="1021"/>
                    </a:lnTo>
                    <a:lnTo>
                      <a:pt x="31830" y="925"/>
                    </a:lnTo>
                    <a:lnTo>
                      <a:pt x="31844" y="844"/>
                    </a:lnTo>
                    <a:lnTo>
                      <a:pt x="31830" y="762"/>
                    </a:lnTo>
                    <a:lnTo>
                      <a:pt x="31817" y="681"/>
                    </a:lnTo>
                    <a:lnTo>
                      <a:pt x="31803" y="599"/>
                    </a:lnTo>
                    <a:lnTo>
                      <a:pt x="31776" y="517"/>
                    </a:lnTo>
                    <a:lnTo>
                      <a:pt x="31694" y="381"/>
                    </a:lnTo>
                    <a:lnTo>
                      <a:pt x="31585" y="245"/>
                    </a:lnTo>
                    <a:lnTo>
                      <a:pt x="31463" y="150"/>
                    </a:lnTo>
                    <a:lnTo>
                      <a:pt x="31327" y="68"/>
                    </a:lnTo>
                    <a:lnTo>
                      <a:pt x="31245" y="41"/>
                    </a:lnTo>
                    <a:lnTo>
                      <a:pt x="31164" y="28"/>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a:off x="902669" y="2156501"/>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45"/>
                    </a:lnTo>
                    <a:lnTo>
                      <a:pt x="150" y="381"/>
                    </a:lnTo>
                    <a:lnTo>
                      <a:pt x="68" y="517"/>
                    </a:lnTo>
                    <a:lnTo>
                      <a:pt x="41" y="599"/>
                    </a:lnTo>
                    <a:lnTo>
                      <a:pt x="14" y="680"/>
                    </a:lnTo>
                    <a:lnTo>
                      <a:pt x="0" y="762"/>
                    </a:lnTo>
                    <a:lnTo>
                      <a:pt x="0" y="844"/>
                    </a:lnTo>
                    <a:lnTo>
                      <a:pt x="0" y="939"/>
                    </a:lnTo>
                    <a:lnTo>
                      <a:pt x="14" y="1020"/>
                    </a:lnTo>
                    <a:lnTo>
                      <a:pt x="41" y="1102"/>
                    </a:lnTo>
                    <a:lnTo>
                      <a:pt x="68" y="1170"/>
                    </a:lnTo>
                    <a:lnTo>
                      <a:pt x="150" y="1320"/>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20"/>
                    </a:lnTo>
                    <a:lnTo>
                      <a:pt x="31776" y="1170"/>
                    </a:lnTo>
                    <a:lnTo>
                      <a:pt x="31803" y="1102"/>
                    </a:lnTo>
                    <a:lnTo>
                      <a:pt x="31817" y="1020"/>
                    </a:lnTo>
                    <a:lnTo>
                      <a:pt x="31830" y="939"/>
                    </a:lnTo>
                    <a:lnTo>
                      <a:pt x="31844" y="844"/>
                    </a:lnTo>
                    <a:lnTo>
                      <a:pt x="31830" y="762"/>
                    </a:lnTo>
                    <a:lnTo>
                      <a:pt x="31817" y="680"/>
                    </a:lnTo>
                    <a:lnTo>
                      <a:pt x="31803" y="599"/>
                    </a:lnTo>
                    <a:lnTo>
                      <a:pt x="31776" y="517"/>
                    </a:lnTo>
                    <a:lnTo>
                      <a:pt x="31694" y="381"/>
                    </a:lnTo>
                    <a:lnTo>
                      <a:pt x="31585" y="245"/>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a:off x="902669" y="2280693"/>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58"/>
                    </a:lnTo>
                    <a:lnTo>
                      <a:pt x="150" y="381"/>
                    </a:lnTo>
                    <a:lnTo>
                      <a:pt x="68" y="517"/>
                    </a:lnTo>
                    <a:lnTo>
                      <a:pt x="41" y="599"/>
                    </a:lnTo>
                    <a:lnTo>
                      <a:pt x="14" y="680"/>
                    </a:lnTo>
                    <a:lnTo>
                      <a:pt x="0" y="762"/>
                    </a:lnTo>
                    <a:lnTo>
                      <a:pt x="0" y="843"/>
                    </a:lnTo>
                    <a:lnTo>
                      <a:pt x="0" y="939"/>
                    </a:lnTo>
                    <a:lnTo>
                      <a:pt x="14" y="1020"/>
                    </a:lnTo>
                    <a:lnTo>
                      <a:pt x="41" y="1102"/>
                    </a:lnTo>
                    <a:lnTo>
                      <a:pt x="68" y="1170"/>
                    </a:lnTo>
                    <a:lnTo>
                      <a:pt x="150" y="1319"/>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19"/>
                    </a:lnTo>
                    <a:lnTo>
                      <a:pt x="31776" y="1170"/>
                    </a:lnTo>
                    <a:lnTo>
                      <a:pt x="31803" y="1102"/>
                    </a:lnTo>
                    <a:lnTo>
                      <a:pt x="31817" y="1020"/>
                    </a:lnTo>
                    <a:lnTo>
                      <a:pt x="31830" y="939"/>
                    </a:lnTo>
                    <a:lnTo>
                      <a:pt x="31844" y="843"/>
                    </a:lnTo>
                    <a:lnTo>
                      <a:pt x="31830" y="762"/>
                    </a:lnTo>
                    <a:lnTo>
                      <a:pt x="31817" y="680"/>
                    </a:lnTo>
                    <a:lnTo>
                      <a:pt x="31803" y="599"/>
                    </a:lnTo>
                    <a:lnTo>
                      <a:pt x="31776" y="517"/>
                    </a:lnTo>
                    <a:lnTo>
                      <a:pt x="31694" y="381"/>
                    </a:lnTo>
                    <a:lnTo>
                      <a:pt x="31585" y="258"/>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a:off x="902669" y="2405269"/>
                <a:ext cx="937806" cy="49299"/>
              </a:xfrm>
              <a:custGeom>
                <a:avLst/>
                <a:gdLst/>
                <a:ahLst/>
                <a:cxnLst/>
                <a:rect l="l" t="t" r="r" b="b"/>
                <a:pathLst>
                  <a:path w="31844" h="1674" extrusionOk="0">
                    <a:moveTo>
                      <a:pt x="762" y="0"/>
                    </a:moveTo>
                    <a:lnTo>
                      <a:pt x="680" y="14"/>
                    </a:lnTo>
                    <a:lnTo>
                      <a:pt x="599" y="28"/>
                    </a:lnTo>
                    <a:lnTo>
                      <a:pt x="517" y="55"/>
                    </a:lnTo>
                    <a:lnTo>
                      <a:pt x="367" y="136"/>
                    </a:lnTo>
                    <a:lnTo>
                      <a:pt x="245" y="245"/>
                    </a:lnTo>
                    <a:lnTo>
                      <a:pt x="150" y="368"/>
                    </a:lnTo>
                    <a:lnTo>
                      <a:pt x="68" y="504"/>
                    </a:lnTo>
                    <a:lnTo>
                      <a:pt x="41" y="585"/>
                    </a:lnTo>
                    <a:lnTo>
                      <a:pt x="14" y="667"/>
                    </a:lnTo>
                    <a:lnTo>
                      <a:pt x="0" y="749"/>
                    </a:lnTo>
                    <a:lnTo>
                      <a:pt x="0" y="830"/>
                    </a:lnTo>
                    <a:lnTo>
                      <a:pt x="0" y="925"/>
                    </a:lnTo>
                    <a:lnTo>
                      <a:pt x="14" y="1007"/>
                    </a:lnTo>
                    <a:lnTo>
                      <a:pt x="41" y="1089"/>
                    </a:lnTo>
                    <a:lnTo>
                      <a:pt x="68" y="1170"/>
                    </a:lnTo>
                    <a:lnTo>
                      <a:pt x="150" y="1306"/>
                    </a:lnTo>
                    <a:lnTo>
                      <a:pt x="245" y="1429"/>
                    </a:lnTo>
                    <a:lnTo>
                      <a:pt x="367" y="1537"/>
                    </a:lnTo>
                    <a:lnTo>
                      <a:pt x="517" y="1605"/>
                    </a:lnTo>
                    <a:lnTo>
                      <a:pt x="599" y="1646"/>
                    </a:lnTo>
                    <a:lnTo>
                      <a:pt x="680" y="1660"/>
                    </a:lnTo>
                    <a:lnTo>
                      <a:pt x="762" y="1674"/>
                    </a:lnTo>
                    <a:lnTo>
                      <a:pt x="31082" y="1674"/>
                    </a:lnTo>
                    <a:lnTo>
                      <a:pt x="31164" y="1660"/>
                    </a:lnTo>
                    <a:lnTo>
                      <a:pt x="31245" y="1646"/>
                    </a:lnTo>
                    <a:lnTo>
                      <a:pt x="31327" y="1605"/>
                    </a:lnTo>
                    <a:lnTo>
                      <a:pt x="31463" y="1537"/>
                    </a:lnTo>
                    <a:lnTo>
                      <a:pt x="31585" y="1429"/>
                    </a:lnTo>
                    <a:lnTo>
                      <a:pt x="31694" y="1306"/>
                    </a:lnTo>
                    <a:lnTo>
                      <a:pt x="31776" y="1170"/>
                    </a:lnTo>
                    <a:lnTo>
                      <a:pt x="31803" y="1089"/>
                    </a:lnTo>
                    <a:lnTo>
                      <a:pt x="31817" y="1007"/>
                    </a:lnTo>
                    <a:lnTo>
                      <a:pt x="31830" y="925"/>
                    </a:lnTo>
                    <a:lnTo>
                      <a:pt x="31844" y="830"/>
                    </a:lnTo>
                    <a:lnTo>
                      <a:pt x="31830" y="749"/>
                    </a:lnTo>
                    <a:lnTo>
                      <a:pt x="31817" y="667"/>
                    </a:lnTo>
                    <a:lnTo>
                      <a:pt x="31803" y="585"/>
                    </a:lnTo>
                    <a:lnTo>
                      <a:pt x="31776" y="504"/>
                    </a:lnTo>
                    <a:lnTo>
                      <a:pt x="31694" y="368"/>
                    </a:lnTo>
                    <a:lnTo>
                      <a:pt x="31585" y="245"/>
                    </a:lnTo>
                    <a:lnTo>
                      <a:pt x="31463" y="136"/>
                    </a:lnTo>
                    <a:lnTo>
                      <a:pt x="31327" y="55"/>
                    </a:lnTo>
                    <a:lnTo>
                      <a:pt x="31245" y="28"/>
                    </a:lnTo>
                    <a:lnTo>
                      <a:pt x="31164" y="14"/>
                    </a:lnTo>
                    <a:lnTo>
                      <a:pt x="3108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a:off x="1266796" y="1647744"/>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a:off x="1266796" y="1679373"/>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a:off x="1267620" y="1713830"/>
                <a:ext cx="209537" cy="15638"/>
              </a:xfrm>
              <a:custGeom>
                <a:avLst/>
                <a:gdLst/>
                <a:ahLst/>
                <a:cxnLst/>
                <a:rect l="l" t="t" r="r" b="b"/>
                <a:pathLst>
                  <a:path w="7115" h="531" extrusionOk="0">
                    <a:moveTo>
                      <a:pt x="0" y="0"/>
                    </a:moveTo>
                    <a:lnTo>
                      <a:pt x="0" y="531"/>
                    </a:lnTo>
                    <a:lnTo>
                      <a:pt x="7114" y="531"/>
                    </a:lnTo>
                    <a:lnTo>
                      <a:pt x="71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a:off x="1266796" y="1747492"/>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a:off x="1266796" y="1779122"/>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a:off x="1266796" y="1815170"/>
                <a:ext cx="209566" cy="16050"/>
              </a:xfrm>
              <a:custGeom>
                <a:avLst/>
                <a:gdLst/>
                <a:ahLst/>
                <a:cxnLst/>
                <a:rect l="l" t="t" r="r" b="b"/>
                <a:pathLst>
                  <a:path w="7116" h="545" extrusionOk="0">
                    <a:moveTo>
                      <a:pt x="1" y="1"/>
                    </a:moveTo>
                    <a:lnTo>
                      <a:pt x="1" y="545"/>
                    </a:lnTo>
                    <a:lnTo>
                      <a:pt x="7115" y="545"/>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a:off x="913065" y="1530354"/>
                <a:ext cx="395837" cy="395808"/>
              </a:xfrm>
              <a:custGeom>
                <a:avLst/>
                <a:gdLst/>
                <a:ahLst/>
                <a:cxnLst/>
                <a:rect l="l" t="t" r="r" b="b"/>
                <a:pathLst>
                  <a:path w="13441" h="13440" extrusionOk="0">
                    <a:moveTo>
                      <a:pt x="6557" y="0"/>
                    </a:moveTo>
                    <a:lnTo>
                      <a:pt x="6408" y="14"/>
                    </a:lnTo>
                    <a:lnTo>
                      <a:pt x="6176" y="28"/>
                    </a:lnTo>
                    <a:lnTo>
                      <a:pt x="5959" y="41"/>
                    </a:lnTo>
                    <a:lnTo>
                      <a:pt x="5632" y="96"/>
                    </a:lnTo>
                    <a:lnTo>
                      <a:pt x="5319" y="150"/>
                    </a:lnTo>
                    <a:lnTo>
                      <a:pt x="5007" y="218"/>
                    </a:lnTo>
                    <a:lnTo>
                      <a:pt x="4707" y="313"/>
                    </a:lnTo>
                    <a:lnTo>
                      <a:pt x="4408" y="409"/>
                    </a:lnTo>
                    <a:lnTo>
                      <a:pt x="4109" y="531"/>
                    </a:lnTo>
                    <a:lnTo>
                      <a:pt x="3823"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47" y="2680"/>
                    </a:lnTo>
                    <a:lnTo>
                      <a:pt x="1293" y="2748"/>
                    </a:lnTo>
                    <a:lnTo>
                      <a:pt x="1266" y="2803"/>
                    </a:lnTo>
                    <a:lnTo>
                      <a:pt x="1252" y="2816"/>
                    </a:lnTo>
                    <a:lnTo>
                      <a:pt x="1116" y="3007"/>
                    </a:lnTo>
                    <a:lnTo>
                      <a:pt x="994" y="3211"/>
                    </a:lnTo>
                    <a:lnTo>
                      <a:pt x="871" y="3415"/>
                    </a:lnTo>
                    <a:lnTo>
                      <a:pt x="749" y="3619"/>
                    </a:lnTo>
                    <a:lnTo>
                      <a:pt x="654" y="3836"/>
                    </a:lnTo>
                    <a:lnTo>
                      <a:pt x="545" y="4054"/>
                    </a:lnTo>
                    <a:lnTo>
                      <a:pt x="450" y="4285"/>
                    </a:lnTo>
                    <a:lnTo>
                      <a:pt x="368" y="4503"/>
                    </a:lnTo>
                    <a:lnTo>
                      <a:pt x="300" y="4734"/>
                    </a:lnTo>
                    <a:lnTo>
                      <a:pt x="232" y="4965"/>
                    </a:lnTo>
                    <a:lnTo>
                      <a:pt x="164" y="5210"/>
                    </a:lnTo>
                    <a:lnTo>
                      <a:pt x="123" y="5455"/>
                    </a:lnTo>
                    <a:lnTo>
                      <a:pt x="82" y="5700"/>
                    </a:lnTo>
                    <a:lnTo>
                      <a:pt x="42" y="5945"/>
                    </a:lnTo>
                    <a:lnTo>
                      <a:pt x="14" y="6190"/>
                    </a:lnTo>
                    <a:lnTo>
                      <a:pt x="1" y="6448"/>
                    </a:lnTo>
                    <a:lnTo>
                      <a:pt x="1" y="6720"/>
                    </a:lnTo>
                    <a:lnTo>
                      <a:pt x="1" y="7006"/>
                    </a:lnTo>
                    <a:lnTo>
                      <a:pt x="14" y="7278"/>
                    </a:lnTo>
                    <a:lnTo>
                      <a:pt x="42" y="7536"/>
                    </a:lnTo>
                    <a:lnTo>
                      <a:pt x="82" y="7808"/>
                    </a:lnTo>
                    <a:lnTo>
                      <a:pt x="137" y="8067"/>
                    </a:lnTo>
                    <a:lnTo>
                      <a:pt x="191" y="8325"/>
                    </a:lnTo>
                    <a:lnTo>
                      <a:pt x="259" y="8570"/>
                    </a:lnTo>
                    <a:lnTo>
                      <a:pt x="327" y="8829"/>
                    </a:lnTo>
                    <a:lnTo>
                      <a:pt x="422" y="9073"/>
                    </a:lnTo>
                    <a:lnTo>
                      <a:pt x="518" y="9305"/>
                    </a:lnTo>
                    <a:lnTo>
                      <a:pt x="613" y="9549"/>
                    </a:lnTo>
                    <a:lnTo>
                      <a:pt x="722" y="9781"/>
                    </a:lnTo>
                    <a:lnTo>
                      <a:pt x="844" y="9998"/>
                    </a:lnTo>
                    <a:lnTo>
                      <a:pt x="980" y="10216"/>
                    </a:lnTo>
                    <a:lnTo>
                      <a:pt x="1116" y="10434"/>
                    </a:lnTo>
                    <a:lnTo>
                      <a:pt x="1266" y="10638"/>
                    </a:lnTo>
                    <a:lnTo>
                      <a:pt x="1415" y="10842"/>
                    </a:lnTo>
                    <a:lnTo>
                      <a:pt x="1429" y="10869"/>
                    </a:lnTo>
                    <a:lnTo>
                      <a:pt x="1511" y="10964"/>
                    </a:lnTo>
                    <a:lnTo>
                      <a:pt x="1551" y="11032"/>
                    </a:lnTo>
                    <a:lnTo>
                      <a:pt x="1619" y="11100"/>
                    </a:lnTo>
                    <a:lnTo>
                      <a:pt x="1715" y="11209"/>
                    </a:lnTo>
                    <a:lnTo>
                      <a:pt x="1796" y="11304"/>
                    </a:lnTo>
                    <a:lnTo>
                      <a:pt x="1810" y="11318"/>
                    </a:lnTo>
                    <a:lnTo>
                      <a:pt x="2014" y="11522"/>
                    </a:lnTo>
                    <a:lnTo>
                      <a:pt x="2232" y="11726"/>
                    </a:lnTo>
                    <a:lnTo>
                      <a:pt x="2449" y="11916"/>
                    </a:lnTo>
                    <a:lnTo>
                      <a:pt x="2680" y="12093"/>
                    </a:lnTo>
                    <a:lnTo>
                      <a:pt x="2912" y="12270"/>
                    </a:lnTo>
                    <a:lnTo>
                      <a:pt x="3157"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76" y="13426"/>
                    </a:lnTo>
                    <a:lnTo>
                      <a:pt x="6408" y="13440"/>
                    </a:lnTo>
                    <a:lnTo>
                      <a:pt x="6979" y="13440"/>
                    </a:lnTo>
                    <a:lnTo>
                      <a:pt x="7265" y="13426"/>
                    </a:lnTo>
                    <a:lnTo>
                      <a:pt x="7319" y="13413"/>
                    </a:lnTo>
                    <a:lnTo>
                      <a:pt x="7632" y="13385"/>
                    </a:lnTo>
                    <a:lnTo>
                      <a:pt x="7945" y="13331"/>
                    </a:lnTo>
                    <a:lnTo>
                      <a:pt x="8244" y="13263"/>
                    </a:lnTo>
                    <a:lnTo>
                      <a:pt x="8543" y="13195"/>
                    </a:lnTo>
                    <a:lnTo>
                      <a:pt x="8842" y="13100"/>
                    </a:lnTo>
                    <a:lnTo>
                      <a:pt x="9128" y="12991"/>
                    </a:lnTo>
                    <a:lnTo>
                      <a:pt x="9414" y="12882"/>
                    </a:lnTo>
                    <a:lnTo>
                      <a:pt x="9686" y="12760"/>
                    </a:lnTo>
                    <a:lnTo>
                      <a:pt x="9958" y="12610"/>
                    </a:lnTo>
                    <a:lnTo>
                      <a:pt x="10216" y="12460"/>
                    </a:lnTo>
                    <a:lnTo>
                      <a:pt x="10461" y="12297"/>
                    </a:lnTo>
                    <a:lnTo>
                      <a:pt x="10706" y="12134"/>
                    </a:lnTo>
                    <a:lnTo>
                      <a:pt x="10951" y="11944"/>
                    </a:lnTo>
                    <a:lnTo>
                      <a:pt x="11182" y="11753"/>
                    </a:lnTo>
                    <a:lnTo>
                      <a:pt x="11400" y="11549"/>
                    </a:lnTo>
                    <a:lnTo>
                      <a:pt x="11604" y="11331"/>
                    </a:lnTo>
                    <a:lnTo>
                      <a:pt x="11617" y="11318"/>
                    </a:lnTo>
                    <a:lnTo>
                      <a:pt x="11821" y="11100"/>
                    </a:lnTo>
                    <a:lnTo>
                      <a:pt x="11998" y="10883"/>
                    </a:lnTo>
                    <a:lnTo>
                      <a:pt x="12012" y="10869"/>
                    </a:lnTo>
                    <a:lnTo>
                      <a:pt x="12162"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45" y="7808"/>
                    </a:lnTo>
                    <a:lnTo>
                      <a:pt x="13386" y="7550"/>
                    </a:lnTo>
                    <a:lnTo>
                      <a:pt x="13413" y="7278"/>
                    </a:lnTo>
                    <a:lnTo>
                      <a:pt x="13427" y="7006"/>
                    </a:lnTo>
                    <a:lnTo>
                      <a:pt x="13440" y="6720"/>
                    </a:lnTo>
                    <a:lnTo>
                      <a:pt x="13427" y="6448"/>
                    </a:lnTo>
                    <a:lnTo>
                      <a:pt x="13413" y="6190"/>
                    </a:lnTo>
                    <a:lnTo>
                      <a:pt x="13386" y="5945"/>
                    </a:lnTo>
                    <a:lnTo>
                      <a:pt x="13359" y="5700"/>
                    </a:lnTo>
                    <a:lnTo>
                      <a:pt x="13318" y="5455"/>
                    </a:lnTo>
                    <a:lnTo>
                      <a:pt x="13263" y="5210"/>
                    </a:lnTo>
                    <a:lnTo>
                      <a:pt x="13209" y="4965"/>
                    </a:lnTo>
                    <a:lnTo>
                      <a:pt x="13141" y="4734"/>
                    </a:lnTo>
                    <a:lnTo>
                      <a:pt x="13059" y="4503"/>
                    </a:lnTo>
                    <a:lnTo>
                      <a:pt x="12978" y="4285"/>
                    </a:lnTo>
                    <a:lnTo>
                      <a:pt x="12882" y="4054"/>
                    </a:lnTo>
                    <a:lnTo>
                      <a:pt x="12787" y="3836"/>
                    </a:lnTo>
                    <a:lnTo>
                      <a:pt x="12678" y="3619"/>
                    </a:lnTo>
                    <a:lnTo>
                      <a:pt x="12570" y="3415"/>
                    </a:lnTo>
                    <a:lnTo>
                      <a:pt x="12447" y="3211"/>
                    </a:lnTo>
                    <a:lnTo>
                      <a:pt x="12311" y="3007"/>
                    </a:lnTo>
                    <a:lnTo>
                      <a:pt x="12175" y="2816"/>
                    </a:lnTo>
                    <a:lnTo>
                      <a:pt x="12162" y="2789"/>
                    </a:lnTo>
                    <a:lnTo>
                      <a:pt x="11998" y="2571"/>
                    </a:lnTo>
                    <a:lnTo>
                      <a:pt x="11821" y="2340"/>
                    </a:lnTo>
                    <a:lnTo>
                      <a:pt x="11808" y="2327"/>
                    </a:lnTo>
                    <a:lnTo>
                      <a:pt x="11590" y="2095"/>
                    </a:lnTo>
                    <a:lnTo>
                      <a:pt x="11359" y="1878"/>
                    </a:lnTo>
                    <a:lnTo>
                      <a:pt x="11128" y="1660"/>
                    </a:lnTo>
                    <a:lnTo>
                      <a:pt x="10883" y="1456"/>
                    </a:lnTo>
                    <a:lnTo>
                      <a:pt x="10638" y="1266"/>
                    </a:lnTo>
                    <a:lnTo>
                      <a:pt x="10366" y="1089"/>
                    </a:lnTo>
                    <a:lnTo>
                      <a:pt x="10094" y="912"/>
                    </a:lnTo>
                    <a:lnTo>
                      <a:pt x="9822" y="762"/>
                    </a:lnTo>
                    <a:lnTo>
                      <a:pt x="9523" y="626"/>
                    </a:lnTo>
                    <a:lnTo>
                      <a:pt x="9237" y="490"/>
                    </a:lnTo>
                    <a:lnTo>
                      <a:pt x="8924" y="381"/>
                    </a:lnTo>
                    <a:lnTo>
                      <a:pt x="8625" y="273"/>
                    </a:lnTo>
                    <a:lnTo>
                      <a:pt x="8298" y="191"/>
                    </a:lnTo>
                    <a:lnTo>
                      <a:pt x="7986" y="123"/>
                    </a:lnTo>
                    <a:lnTo>
                      <a:pt x="7659" y="68"/>
                    </a:lnTo>
                    <a:lnTo>
                      <a:pt x="7319" y="28"/>
                    </a:lnTo>
                    <a:lnTo>
                      <a:pt x="7265" y="28"/>
                    </a:lnTo>
                    <a:lnTo>
                      <a:pt x="6979" y="14"/>
                    </a:lnTo>
                    <a:lnTo>
                      <a:pt x="6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a:off x="1003596" y="1624095"/>
                <a:ext cx="214749" cy="214749"/>
              </a:xfrm>
              <a:custGeom>
                <a:avLst/>
                <a:gdLst/>
                <a:ahLst/>
                <a:cxnLst/>
                <a:rect l="l" t="t" r="r" b="b"/>
                <a:pathLst>
                  <a:path w="7292" h="7292" extrusionOk="0">
                    <a:moveTo>
                      <a:pt x="3646" y="0"/>
                    </a:moveTo>
                    <a:lnTo>
                      <a:pt x="3456" y="14"/>
                    </a:lnTo>
                    <a:lnTo>
                      <a:pt x="3266" y="28"/>
                    </a:lnTo>
                    <a:lnTo>
                      <a:pt x="3089" y="41"/>
                    </a:lnTo>
                    <a:lnTo>
                      <a:pt x="2912" y="82"/>
                    </a:lnTo>
                    <a:lnTo>
                      <a:pt x="2735" y="123"/>
                    </a:lnTo>
                    <a:lnTo>
                      <a:pt x="2558" y="164"/>
                    </a:lnTo>
                    <a:lnTo>
                      <a:pt x="2395" y="232"/>
                    </a:lnTo>
                    <a:lnTo>
                      <a:pt x="2218" y="286"/>
                    </a:lnTo>
                    <a:lnTo>
                      <a:pt x="2069" y="368"/>
                    </a:lnTo>
                    <a:lnTo>
                      <a:pt x="1905" y="449"/>
                    </a:lnTo>
                    <a:lnTo>
                      <a:pt x="1756" y="531"/>
                    </a:lnTo>
                    <a:lnTo>
                      <a:pt x="1606" y="626"/>
                    </a:lnTo>
                    <a:lnTo>
                      <a:pt x="1456" y="735"/>
                    </a:lnTo>
                    <a:lnTo>
                      <a:pt x="1320" y="844"/>
                    </a:lnTo>
                    <a:lnTo>
                      <a:pt x="1198" y="953"/>
                    </a:lnTo>
                    <a:lnTo>
                      <a:pt x="1062" y="1075"/>
                    </a:lnTo>
                    <a:lnTo>
                      <a:pt x="940" y="1197"/>
                    </a:lnTo>
                    <a:lnTo>
                      <a:pt x="831" y="1334"/>
                    </a:lnTo>
                    <a:lnTo>
                      <a:pt x="722" y="1470"/>
                    </a:lnTo>
                    <a:lnTo>
                      <a:pt x="627" y="1606"/>
                    </a:lnTo>
                    <a:lnTo>
                      <a:pt x="531" y="1755"/>
                    </a:lnTo>
                    <a:lnTo>
                      <a:pt x="436" y="1918"/>
                    </a:lnTo>
                    <a:lnTo>
                      <a:pt x="355" y="2068"/>
                    </a:lnTo>
                    <a:lnTo>
                      <a:pt x="287" y="2231"/>
                    </a:lnTo>
                    <a:lnTo>
                      <a:pt x="219" y="2395"/>
                    </a:lnTo>
                    <a:lnTo>
                      <a:pt x="164" y="2571"/>
                    </a:lnTo>
                    <a:lnTo>
                      <a:pt x="110" y="2735"/>
                    </a:lnTo>
                    <a:lnTo>
                      <a:pt x="69" y="2911"/>
                    </a:lnTo>
                    <a:lnTo>
                      <a:pt x="42" y="3088"/>
                    </a:lnTo>
                    <a:lnTo>
                      <a:pt x="15" y="3279"/>
                    </a:lnTo>
                    <a:lnTo>
                      <a:pt x="1" y="3456"/>
                    </a:lnTo>
                    <a:lnTo>
                      <a:pt x="1" y="3646"/>
                    </a:lnTo>
                    <a:lnTo>
                      <a:pt x="1" y="3836"/>
                    </a:lnTo>
                    <a:lnTo>
                      <a:pt x="15" y="4027"/>
                    </a:lnTo>
                    <a:lnTo>
                      <a:pt x="42" y="4204"/>
                    </a:lnTo>
                    <a:lnTo>
                      <a:pt x="69" y="4380"/>
                    </a:lnTo>
                    <a:lnTo>
                      <a:pt x="110" y="4557"/>
                    </a:lnTo>
                    <a:lnTo>
                      <a:pt x="164" y="4734"/>
                    </a:lnTo>
                    <a:lnTo>
                      <a:pt x="219" y="4897"/>
                    </a:lnTo>
                    <a:lnTo>
                      <a:pt x="287" y="5074"/>
                    </a:lnTo>
                    <a:lnTo>
                      <a:pt x="355" y="5224"/>
                    </a:lnTo>
                    <a:lnTo>
                      <a:pt x="436" y="5387"/>
                    </a:lnTo>
                    <a:lnTo>
                      <a:pt x="531" y="5537"/>
                    </a:lnTo>
                    <a:lnTo>
                      <a:pt x="627" y="5686"/>
                    </a:lnTo>
                    <a:lnTo>
                      <a:pt x="722" y="5836"/>
                    </a:lnTo>
                    <a:lnTo>
                      <a:pt x="831" y="5972"/>
                    </a:lnTo>
                    <a:lnTo>
                      <a:pt x="940" y="6094"/>
                    </a:lnTo>
                    <a:lnTo>
                      <a:pt x="1062" y="6230"/>
                    </a:lnTo>
                    <a:lnTo>
                      <a:pt x="1198" y="6353"/>
                    </a:lnTo>
                    <a:lnTo>
                      <a:pt x="1320" y="6462"/>
                    </a:lnTo>
                    <a:lnTo>
                      <a:pt x="1456" y="6570"/>
                    </a:lnTo>
                    <a:lnTo>
                      <a:pt x="1606" y="6666"/>
                    </a:lnTo>
                    <a:lnTo>
                      <a:pt x="1756" y="6761"/>
                    </a:lnTo>
                    <a:lnTo>
                      <a:pt x="1905" y="6856"/>
                    </a:lnTo>
                    <a:lnTo>
                      <a:pt x="2069" y="6938"/>
                    </a:lnTo>
                    <a:lnTo>
                      <a:pt x="2218" y="7006"/>
                    </a:lnTo>
                    <a:lnTo>
                      <a:pt x="2395" y="7074"/>
                    </a:lnTo>
                    <a:lnTo>
                      <a:pt x="2558" y="7128"/>
                    </a:lnTo>
                    <a:lnTo>
                      <a:pt x="2735" y="7183"/>
                    </a:lnTo>
                    <a:lnTo>
                      <a:pt x="2912" y="7223"/>
                    </a:lnTo>
                    <a:lnTo>
                      <a:pt x="3089" y="7251"/>
                    </a:lnTo>
                    <a:lnTo>
                      <a:pt x="3266" y="7278"/>
                    </a:lnTo>
                    <a:lnTo>
                      <a:pt x="3456" y="7291"/>
                    </a:lnTo>
                    <a:lnTo>
                      <a:pt x="3837" y="7291"/>
                    </a:lnTo>
                    <a:lnTo>
                      <a:pt x="4014" y="7278"/>
                    </a:lnTo>
                    <a:lnTo>
                      <a:pt x="4204" y="7251"/>
                    </a:lnTo>
                    <a:lnTo>
                      <a:pt x="4381" y="7223"/>
                    </a:lnTo>
                    <a:lnTo>
                      <a:pt x="4558" y="7183"/>
                    </a:lnTo>
                    <a:lnTo>
                      <a:pt x="4721" y="7128"/>
                    </a:lnTo>
                    <a:lnTo>
                      <a:pt x="4898" y="7074"/>
                    </a:lnTo>
                    <a:lnTo>
                      <a:pt x="5061" y="7006"/>
                    </a:lnTo>
                    <a:lnTo>
                      <a:pt x="5224" y="6938"/>
                    </a:lnTo>
                    <a:lnTo>
                      <a:pt x="5374" y="6856"/>
                    </a:lnTo>
                    <a:lnTo>
                      <a:pt x="5537" y="6761"/>
                    </a:lnTo>
                    <a:lnTo>
                      <a:pt x="5687" y="6666"/>
                    </a:lnTo>
                    <a:lnTo>
                      <a:pt x="5823" y="6570"/>
                    </a:lnTo>
                    <a:lnTo>
                      <a:pt x="5959" y="6462"/>
                    </a:lnTo>
                    <a:lnTo>
                      <a:pt x="6095" y="6353"/>
                    </a:lnTo>
                    <a:lnTo>
                      <a:pt x="6217" y="6230"/>
                    </a:lnTo>
                    <a:lnTo>
                      <a:pt x="6340" y="6094"/>
                    </a:lnTo>
                    <a:lnTo>
                      <a:pt x="6462" y="5972"/>
                    </a:lnTo>
                    <a:lnTo>
                      <a:pt x="6557" y="5836"/>
                    </a:lnTo>
                    <a:lnTo>
                      <a:pt x="6666" y="5686"/>
                    </a:lnTo>
                    <a:lnTo>
                      <a:pt x="6761" y="5537"/>
                    </a:lnTo>
                    <a:lnTo>
                      <a:pt x="6843" y="5387"/>
                    </a:lnTo>
                    <a:lnTo>
                      <a:pt x="6925" y="5224"/>
                    </a:lnTo>
                    <a:lnTo>
                      <a:pt x="7006" y="5074"/>
                    </a:lnTo>
                    <a:lnTo>
                      <a:pt x="7061" y="4897"/>
                    </a:lnTo>
                    <a:lnTo>
                      <a:pt x="7129" y="4734"/>
                    </a:lnTo>
                    <a:lnTo>
                      <a:pt x="7170" y="4557"/>
                    </a:lnTo>
                    <a:lnTo>
                      <a:pt x="7210" y="4380"/>
                    </a:lnTo>
                    <a:lnTo>
                      <a:pt x="7251" y="4204"/>
                    </a:lnTo>
                    <a:lnTo>
                      <a:pt x="7265" y="4027"/>
                    </a:lnTo>
                    <a:lnTo>
                      <a:pt x="7278" y="3836"/>
                    </a:lnTo>
                    <a:lnTo>
                      <a:pt x="7292" y="3646"/>
                    </a:lnTo>
                    <a:lnTo>
                      <a:pt x="7278" y="3456"/>
                    </a:lnTo>
                    <a:lnTo>
                      <a:pt x="7265" y="3279"/>
                    </a:lnTo>
                    <a:lnTo>
                      <a:pt x="7251" y="3088"/>
                    </a:lnTo>
                    <a:lnTo>
                      <a:pt x="7210" y="2911"/>
                    </a:lnTo>
                    <a:lnTo>
                      <a:pt x="7170" y="2735"/>
                    </a:lnTo>
                    <a:lnTo>
                      <a:pt x="7129" y="2571"/>
                    </a:lnTo>
                    <a:lnTo>
                      <a:pt x="7061" y="2395"/>
                    </a:lnTo>
                    <a:lnTo>
                      <a:pt x="7006" y="2231"/>
                    </a:lnTo>
                    <a:lnTo>
                      <a:pt x="6925" y="2068"/>
                    </a:lnTo>
                    <a:lnTo>
                      <a:pt x="6843" y="1918"/>
                    </a:lnTo>
                    <a:lnTo>
                      <a:pt x="6761" y="1755"/>
                    </a:lnTo>
                    <a:lnTo>
                      <a:pt x="6666" y="1606"/>
                    </a:lnTo>
                    <a:lnTo>
                      <a:pt x="6557" y="1470"/>
                    </a:lnTo>
                    <a:lnTo>
                      <a:pt x="6462" y="1334"/>
                    </a:lnTo>
                    <a:lnTo>
                      <a:pt x="6340" y="1197"/>
                    </a:lnTo>
                    <a:lnTo>
                      <a:pt x="6217" y="1075"/>
                    </a:lnTo>
                    <a:lnTo>
                      <a:pt x="6095" y="953"/>
                    </a:lnTo>
                    <a:lnTo>
                      <a:pt x="5959" y="844"/>
                    </a:lnTo>
                    <a:lnTo>
                      <a:pt x="5823" y="735"/>
                    </a:lnTo>
                    <a:lnTo>
                      <a:pt x="5687" y="626"/>
                    </a:lnTo>
                    <a:lnTo>
                      <a:pt x="5537" y="531"/>
                    </a:lnTo>
                    <a:lnTo>
                      <a:pt x="5374" y="449"/>
                    </a:lnTo>
                    <a:lnTo>
                      <a:pt x="5224" y="368"/>
                    </a:lnTo>
                    <a:lnTo>
                      <a:pt x="5061" y="286"/>
                    </a:lnTo>
                    <a:lnTo>
                      <a:pt x="4898" y="232"/>
                    </a:lnTo>
                    <a:lnTo>
                      <a:pt x="4721"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a:off x="1048891" y="1669773"/>
                <a:ext cx="123808" cy="123808"/>
              </a:xfrm>
              <a:custGeom>
                <a:avLst/>
                <a:gdLst/>
                <a:ahLst/>
                <a:cxnLst/>
                <a:rect l="l" t="t" r="r" b="b"/>
                <a:pathLst>
                  <a:path w="4204" h="4204" extrusionOk="0">
                    <a:moveTo>
                      <a:pt x="2108" y="0"/>
                    </a:moveTo>
                    <a:lnTo>
                      <a:pt x="1891" y="14"/>
                    </a:lnTo>
                    <a:lnTo>
                      <a:pt x="1687" y="41"/>
                    </a:lnTo>
                    <a:lnTo>
                      <a:pt x="1483" y="95"/>
                    </a:lnTo>
                    <a:lnTo>
                      <a:pt x="1292" y="163"/>
                    </a:lnTo>
                    <a:lnTo>
                      <a:pt x="1102" y="245"/>
                    </a:lnTo>
                    <a:lnTo>
                      <a:pt x="925" y="354"/>
                    </a:lnTo>
                    <a:lnTo>
                      <a:pt x="775" y="476"/>
                    </a:lnTo>
                    <a:lnTo>
                      <a:pt x="626" y="612"/>
                    </a:lnTo>
                    <a:lnTo>
                      <a:pt x="490" y="762"/>
                    </a:lnTo>
                    <a:lnTo>
                      <a:pt x="367" y="925"/>
                    </a:lnTo>
                    <a:lnTo>
                      <a:pt x="259" y="1102"/>
                    </a:lnTo>
                    <a:lnTo>
                      <a:pt x="163" y="1279"/>
                    </a:lnTo>
                    <a:lnTo>
                      <a:pt x="95" y="1469"/>
                    </a:lnTo>
                    <a:lnTo>
                      <a:pt x="41" y="1673"/>
                    </a:lnTo>
                    <a:lnTo>
                      <a:pt x="14" y="1877"/>
                    </a:lnTo>
                    <a:lnTo>
                      <a:pt x="0" y="2095"/>
                    </a:lnTo>
                    <a:lnTo>
                      <a:pt x="14" y="2313"/>
                    </a:lnTo>
                    <a:lnTo>
                      <a:pt x="41" y="2517"/>
                    </a:lnTo>
                    <a:lnTo>
                      <a:pt x="95" y="2721"/>
                    </a:lnTo>
                    <a:lnTo>
                      <a:pt x="163" y="2911"/>
                    </a:lnTo>
                    <a:lnTo>
                      <a:pt x="259" y="3102"/>
                    </a:lnTo>
                    <a:lnTo>
                      <a:pt x="367" y="3278"/>
                    </a:lnTo>
                    <a:lnTo>
                      <a:pt x="490" y="3428"/>
                    </a:lnTo>
                    <a:lnTo>
                      <a:pt x="626" y="3578"/>
                    </a:lnTo>
                    <a:lnTo>
                      <a:pt x="775" y="3714"/>
                    </a:lnTo>
                    <a:lnTo>
                      <a:pt x="925" y="3836"/>
                    </a:lnTo>
                    <a:lnTo>
                      <a:pt x="1102" y="3945"/>
                    </a:lnTo>
                    <a:lnTo>
                      <a:pt x="1292" y="4040"/>
                    </a:lnTo>
                    <a:lnTo>
                      <a:pt x="1483" y="4108"/>
                    </a:lnTo>
                    <a:lnTo>
                      <a:pt x="1687" y="4163"/>
                    </a:lnTo>
                    <a:lnTo>
                      <a:pt x="1891" y="4190"/>
                    </a:lnTo>
                    <a:lnTo>
                      <a:pt x="2108" y="4203"/>
                    </a:lnTo>
                    <a:lnTo>
                      <a:pt x="2326" y="4190"/>
                    </a:lnTo>
                    <a:lnTo>
                      <a:pt x="2530" y="4163"/>
                    </a:lnTo>
                    <a:lnTo>
                      <a:pt x="2734" y="4108"/>
                    </a:lnTo>
                    <a:lnTo>
                      <a:pt x="2925" y="4040"/>
                    </a:lnTo>
                    <a:lnTo>
                      <a:pt x="3101" y="3945"/>
                    </a:lnTo>
                    <a:lnTo>
                      <a:pt x="3278" y="3836"/>
                    </a:lnTo>
                    <a:lnTo>
                      <a:pt x="3442" y="3714"/>
                    </a:lnTo>
                    <a:lnTo>
                      <a:pt x="3591" y="3578"/>
                    </a:lnTo>
                    <a:lnTo>
                      <a:pt x="3727" y="3428"/>
                    </a:lnTo>
                    <a:lnTo>
                      <a:pt x="3850" y="3278"/>
                    </a:lnTo>
                    <a:lnTo>
                      <a:pt x="3958" y="3102"/>
                    </a:lnTo>
                    <a:lnTo>
                      <a:pt x="4040" y="2911"/>
                    </a:lnTo>
                    <a:lnTo>
                      <a:pt x="4108" y="2721"/>
                    </a:lnTo>
                    <a:lnTo>
                      <a:pt x="4162" y="2517"/>
                    </a:lnTo>
                    <a:lnTo>
                      <a:pt x="4190" y="2313"/>
                    </a:lnTo>
                    <a:lnTo>
                      <a:pt x="4203" y="2095"/>
                    </a:lnTo>
                    <a:lnTo>
                      <a:pt x="4190" y="1877"/>
                    </a:lnTo>
                    <a:lnTo>
                      <a:pt x="4162" y="1673"/>
                    </a:lnTo>
                    <a:lnTo>
                      <a:pt x="4108" y="1469"/>
                    </a:lnTo>
                    <a:lnTo>
                      <a:pt x="4040" y="1279"/>
                    </a:lnTo>
                    <a:lnTo>
                      <a:pt x="3958" y="1102"/>
                    </a:lnTo>
                    <a:lnTo>
                      <a:pt x="3850" y="925"/>
                    </a:lnTo>
                    <a:lnTo>
                      <a:pt x="3727" y="762"/>
                    </a:lnTo>
                    <a:lnTo>
                      <a:pt x="3591" y="612"/>
                    </a:lnTo>
                    <a:lnTo>
                      <a:pt x="3442" y="476"/>
                    </a:lnTo>
                    <a:lnTo>
                      <a:pt x="3278" y="354"/>
                    </a:lnTo>
                    <a:lnTo>
                      <a:pt x="3101" y="245"/>
                    </a:lnTo>
                    <a:lnTo>
                      <a:pt x="2925" y="163"/>
                    </a:lnTo>
                    <a:lnTo>
                      <a:pt x="2734" y="95"/>
                    </a:lnTo>
                    <a:lnTo>
                      <a:pt x="2530" y="41"/>
                    </a:lnTo>
                    <a:lnTo>
                      <a:pt x="2326" y="14"/>
                    </a:lnTo>
                    <a:lnTo>
                      <a:pt x="21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a:off x="1085734" y="1706615"/>
                <a:ext cx="50094" cy="50094"/>
              </a:xfrm>
              <a:custGeom>
                <a:avLst/>
                <a:gdLst/>
                <a:ahLst/>
                <a:cxnLst/>
                <a:rect l="l" t="t" r="r" b="b"/>
                <a:pathLst>
                  <a:path w="1701" h="1701" extrusionOk="0">
                    <a:moveTo>
                      <a:pt x="762" y="1"/>
                    </a:moveTo>
                    <a:lnTo>
                      <a:pt x="681" y="14"/>
                    </a:lnTo>
                    <a:lnTo>
                      <a:pt x="599" y="28"/>
                    </a:lnTo>
                    <a:lnTo>
                      <a:pt x="517" y="55"/>
                    </a:lnTo>
                    <a:lnTo>
                      <a:pt x="381" y="137"/>
                    </a:lnTo>
                    <a:lnTo>
                      <a:pt x="245" y="245"/>
                    </a:lnTo>
                    <a:lnTo>
                      <a:pt x="150" y="368"/>
                    </a:lnTo>
                    <a:lnTo>
                      <a:pt x="69" y="517"/>
                    </a:lnTo>
                    <a:lnTo>
                      <a:pt x="41" y="599"/>
                    </a:lnTo>
                    <a:lnTo>
                      <a:pt x="14" y="681"/>
                    </a:lnTo>
                    <a:lnTo>
                      <a:pt x="0" y="762"/>
                    </a:lnTo>
                    <a:lnTo>
                      <a:pt x="0" y="844"/>
                    </a:lnTo>
                    <a:lnTo>
                      <a:pt x="0" y="939"/>
                    </a:lnTo>
                    <a:lnTo>
                      <a:pt x="14" y="1021"/>
                    </a:lnTo>
                    <a:lnTo>
                      <a:pt x="41" y="1102"/>
                    </a:lnTo>
                    <a:lnTo>
                      <a:pt x="69" y="1184"/>
                    </a:lnTo>
                    <a:lnTo>
                      <a:pt x="150" y="1320"/>
                    </a:lnTo>
                    <a:lnTo>
                      <a:pt x="245" y="1456"/>
                    </a:lnTo>
                    <a:lnTo>
                      <a:pt x="381" y="1551"/>
                    </a:lnTo>
                    <a:lnTo>
                      <a:pt x="517" y="1633"/>
                    </a:lnTo>
                    <a:lnTo>
                      <a:pt x="599" y="1660"/>
                    </a:lnTo>
                    <a:lnTo>
                      <a:pt x="681" y="1687"/>
                    </a:lnTo>
                    <a:lnTo>
                      <a:pt x="762" y="1701"/>
                    </a:lnTo>
                    <a:lnTo>
                      <a:pt x="939" y="1701"/>
                    </a:lnTo>
                    <a:lnTo>
                      <a:pt x="1021" y="1687"/>
                    </a:lnTo>
                    <a:lnTo>
                      <a:pt x="1102" y="1660"/>
                    </a:lnTo>
                    <a:lnTo>
                      <a:pt x="1184" y="1633"/>
                    </a:lnTo>
                    <a:lnTo>
                      <a:pt x="1334" y="1551"/>
                    </a:lnTo>
                    <a:lnTo>
                      <a:pt x="1456" y="1456"/>
                    </a:lnTo>
                    <a:lnTo>
                      <a:pt x="1565" y="1320"/>
                    </a:lnTo>
                    <a:lnTo>
                      <a:pt x="1646" y="1184"/>
                    </a:lnTo>
                    <a:lnTo>
                      <a:pt x="1674" y="1102"/>
                    </a:lnTo>
                    <a:lnTo>
                      <a:pt x="1687" y="1021"/>
                    </a:lnTo>
                    <a:lnTo>
                      <a:pt x="1701" y="939"/>
                    </a:lnTo>
                    <a:lnTo>
                      <a:pt x="1701" y="844"/>
                    </a:lnTo>
                    <a:lnTo>
                      <a:pt x="1701" y="762"/>
                    </a:lnTo>
                    <a:lnTo>
                      <a:pt x="1687" y="681"/>
                    </a:lnTo>
                    <a:lnTo>
                      <a:pt x="1674" y="599"/>
                    </a:lnTo>
                    <a:lnTo>
                      <a:pt x="1646" y="517"/>
                    </a:lnTo>
                    <a:lnTo>
                      <a:pt x="1565" y="368"/>
                    </a:lnTo>
                    <a:lnTo>
                      <a:pt x="1456" y="245"/>
                    </a:lnTo>
                    <a:lnTo>
                      <a:pt x="1334" y="137"/>
                    </a:lnTo>
                    <a:lnTo>
                      <a:pt x="1184" y="55"/>
                    </a:lnTo>
                    <a:lnTo>
                      <a:pt x="1102" y="28"/>
                    </a:lnTo>
                    <a:lnTo>
                      <a:pt x="1021"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a:off x="1434252" y="1530354"/>
                <a:ext cx="395837" cy="395808"/>
              </a:xfrm>
              <a:custGeom>
                <a:avLst/>
                <a:gdLst/>
                <a:ahLst/>
                <a:cxnLst/>
                <a:rect l="l" t="t" r="r" b="b"/>
                <a:pathLst>
                  <a:path w="13441" h="13440" extrusionOk="0">
                    <a:moveTo>
                      <a:pt x="6571" y="0"/>
                    </a:moveTo>
                    <a:lnTo>
                      <a:pt x="6408" y="14"/>
                    </a:lnTo>
                    <a:lnTo>
                      <a:pt x="6190" y="28"/>
                    </a:lnTo>
                    <a:lnTo>
                      <a:pt x="5959" y="41"/>
                    </a:lnTo>
                    <a:lnTo>
                      <a:pt x="5646" y="96"/>
                    </a:lnTo>
                    <a:lnTo>
                      <a:pt x="5319" y="150"/>
                    </a:lnTo>
                    <a:lnTo>
                      <a:pt x="5007" y="218"/>
                    </a:lnTo>
                    <a:lnTo>
                      <a:pt x="4707" y="313"/>
                    </a:lnTo>
                    <a:lnTo>
                      <a:pt x="4408" y="409"/>
                    </a:lnTo>
                    <a:lnTo>
                      <a:pt x="4122" y="531"/>
                    </a:lnTo>
                    <a:lnTo>
                      <a:pt x="3837"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61" y="2680"/>
                    </a:lnTo>
                    <a:lnTo>
                      <a:pt x="1307" y="2748"/>
                    </a:lnTo>
                    <a:lnTo>
                      <a:pt x="1266" y="2803"/>
                    </a:lnTo>
                    <a:lnTo>
                      <a:pt x="1252" y="2816"/>
                    </a:lnTo>
                    <a:lnTo>
                      <a:pt x="1116" y="3007"/>
                    </a:lnTo>
                    <a:lnTo>
                      <a:pt x="994" y="3211"/>
                    </a:lnTo>
                    <a:lnTo>
                      <a:pt x="871" y="3415"/>
                    </a:lnTo>
                    <a:lnTo>
                      <a:pt x="763" y="3619"/>
                    </a:lnTo>
                    <a:lnTo>
                      <a:pt x="654" y="3836"/>
                    </a:lnTo>
                    <a:lnTo>
                      <a:pt x="545" y="4054"/>
                    </a:lnTo>
                    <a:lnTo>
                      <a:pt x="463" y="4285"/>
                    </a:lnTo>
                    <a:lnTo>
                      <a:pt x="382" y="4503"/>
                    </a:lnTo>
                    <a:lnTo>
                      <a:pt x="300" y="4734"/>
                    </a:lnTo>
                    <a:lnTo>
                      <a:pt x="232" y="4965"/>
                    </a:lnTo>
                    <a:lnTo>
                      <a:pt x="178" y="5210"/>
                    </a:lnTo>
                    <a:lnTo>
                      <a:pt x="123" y="5455"/>
                    </a:lnTo>
                    <a:lnTo>
                      <a:pt x="82" y="5700"/>
                    </a:lnTo>
                    <a:lnTo>
                      <a:pt x="42" y="5945"/>
                    </a:lnTo>
                    <a:lnTo>
                      <a:pt x="28" y="6190"/>
                    </a:lnTo>
                    <a:lnTo>
                      <a:pt x="14" y="6448"/>
                    </a:lnTo>
                    <a:lnTo>
                      <a:pt x="1" y="6720"/>
                    </a:lnTo>
                    <a:lnTo>
                      <a:pt x="14" y="7006"/>
                    </a:lnTo>
                    <a:lnTo>
                      <a:pt x="28" y="7278"/>
                    </a:lnTo>
                    <a:lnTo>
                      <a:pt x="55" y="7536"/>
                    </a:lnTo>
                    <a:lnTo>
                      <a:pt x="82" y="7808"/>
                    </a:lnTo>
                    <a:lnTo>
                      <a:pt x="137" y="8067"/>
                    </a:lnTo>
                    <a:lnTo>
                      <a:pt x="191" y="8325"/>
                    </a:lnTo>
                    <a:lnTo>
                      <a:pt x="259" y="8570"/>
                    </a:lnTo>
                    <a:lnTo>
                      <a:pt x="341" y="8829"/>
                    </a:lnTo>
                    <a:lnTo>
                      <a:pt x="422" y="9073"/>
                    </a:lnTo>
                    <a:lnTo>
                      <a:pt x="518" y="9305"/>
                    </a:lnTo>
                    <a:lnTo>
                      <a:pt x="613" y="9549"/>
                    </a:lnTo>
                    <a:lnTo>
                      <a:pt x="735" y="9781"/>
                    </a:lnTo>
                    <a:lnTo>
                      <a:pt x="858" y="9998"/>
                    </a:lnTo>
                    <a:lnTo>
                      <a:pt x="980" y="10216"/>
                    </a:lnTo>
                    <a:lnTo>
                      <a:pt x="1116" y="10434"/>
                    </a:lnTo>
                    <a:lnTo>
                      <a:pt x="1266" y="10638"/>
                    </a:lnTo>
                    <a:lnTo>
                      <a:pt x="1415" y="10842"/>
                    </a:lnTo>
                    <a:lnTo>
                      <a:pt x="1429" y="10869"/>
                    </a:lnTo>
                    <a:lnTo>
                      <a:pt x="1511" y="10964"/>
                    </a:lnTo>
                    <a:lnTo>
                      <a:pt x="1565" y="11032"/>
                    </a:lnTo>
                    <a:lnTo>
                      <a:pt x="1619" y="11100"/>
                    </a:lnTo>
                    <a:lnTo>
                      <a:pt x="1715" y="11209"/>
                    </a:lnTo>
                    <a:lnTo>
                      <a:pt x="1810" y="11304"/>
                    </a:lnTo>
                    <a:lnTo>
                      <a:pt x="1824" y="11318"/>
                    </a:lnTo>
                    <a:lnTo>
                      <a:pt x="2028" y="11522"/>
                    </a:lnTo>
                    <a:lnTo>
                      <a:pt x="2232" y="11726"/>
                    </a:lnTo>
                    <a:lnTo>
                      <a:pt x="2449" y="11916"/>
                    </a:lnTo>
                    <a:lnTo>
                      <a:pt x="2680" y="12093"/>
                    </a:lnTo>
                    <a:lnTo>
                      <a:pt x="2925" y="12270"/>
                    </a:lnTo>
                    <a:lnTo>
                      <a:pt x="3170"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90" y="13426"/>
                    </a:lnTo>
                    <a:lnTo>
                      <a:pt x="6408" y="13440"/>
                    </a:lnTo>
                    <a:lnTo>
                      <a:pt x="6979" y="13440"/>
                    </a:lnTo>
                    <a:lnTo>
                      <a:pt x="7265" y="13426"/>
                    </a:lnTo>
                    <a:lnTo>
                      <a:pt x="7333" y="13413"/>
                    </a:lnTo>
                    <a:lnTo>
                      <a:pt x="7645" y="13385"/>
                    </a:lnTo>
                    <a:lnTo>
                      <a:pt x="7945" y="13331"/>
                    </a:lnTo>
                    <a:lnTo>
                      <a:pt x="8258" y="13263"/>
                    </a:lnTo>
                    <a:lnTo>
                      <a:pt x="8557" y="13195"/>
                    </a:lnTo>
                    <a:lnTo>
                      <a:pt x="8842" y="13100"/>
                    </a:lnTo>
                    <a:lnTo>
                      <a:pt x="9128" y="12991"/>
                    </a:lnTo>
                    <a:lnTo>
                      <a:pt x="9414" y="12882"/>
                    </a:lnTo>
                    <a:lnTo>
                      <a:pt x="9686" y="12760"/>
                    </a:lnTo>
                    <a:lnTo>
                      <a:pt x="9958" y="12610"/>
                    </a:lnTo>
                    <a:lnTo>
                      <a:pt x="10216" y="12460"/>
                    </a:lnTo>
                    <a:lnTo>
                      <a:pt x="10475" y="12297"/>
                    </a:lnTo>
                    <a:lnTo>
                      <a:pt x="10720" y="12134"/>
                    </a:lnTo>
                    <a:lnTo>
                      <a:pt x="10951" y="11944"/>
                    </a:lnTo>
                    <a:lnTo>
                      <a:pt x="11182" y="11753"/>
                    </a:lnTo>
                    <a:lnTo>
                      <a:pt x="11400" y="11549"/>
                    </a:lnTo>
                    <a:lnTo>
                      <a:pt x="11604" y="11331"/>
                    </a:lnTo>
                    <a:lnTo>
                      <a:pt x="11617" y="11318"/>
                    </a:lnTo>
                    <a:lnTo>
                      <a:pt x="11821" y="11100"/>
                    </a:lnTo>
                    <a:lnTo>
                      <a:pt x="11998" y="10883"/>
                    </a:lnTo>
                    <a:lnTo>
                      <a:pt x="12012" y="10869"/>
                    </a:lnTo>
                    <a:lnTo>
                      <a:pt x="12175"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59" y="7808"/>
                    </a:lnTo>
                    <a:lnTo>
                      <a:pt x="13386" y="7550"/>
                    </a:lnTo>
                    <a:lnTo>
                      <a:pt x="13413" y="7278"/>
                    </a:lnTo>
                    <a:lnTo>
                      <a:pt x="13440" y="7006"/>
                    </a:lnTo>
                    <a:lnTo>
                      <a:pt x="13440" y="6720"/>
                    </a:lnTo>
                    <a:lnTo>
                      <a:pt x="13440" y="6448"/>
                    </a:lnTo>
                    <a:lnTo>
                      <a:pt x="13413" y="6190"/>
                    </a:lnTo>
                    <a:lnTo>
                      <a:pt x="13399" y="5945"/>
                    </a:lnTo>
                    <a:lnTo>
                      <a:pt x="13359" y="5700"/>
                    </a:lnTo>
                    <a:lnTo>
                      <a:pt x="13318" y="5455"/>
                    </a:lnTo>
                    <a:lnTo>
                      <a:pt x="13263" y="5210"/>
                    </a:lnTo>
                    <a:lnTo>
                      <a:pt x="13209" y="4965"/>
                    </a:lnTo>
                    <a:lnTo>
                      <a:pt x="13141" y="4734"/>
                    </a:lnTo>
                    <a:lnTo>
                      <a:pt x="13059" y="4503"/>
                    </a:lnTo>
                    <a:lnTo>
                      <a:pt x="12978" y="4285"/>
                    </a:lnTo>
                    <a:lnTo>
                      <a:pt x="12896" y="4054"/>
                    </a:lnTo>
                    <a:lnTo>
                      <a:pt x="12787" y="3836"/>
                    </a:lnTo>
                    <a:lnTo>
                      <a:pt x="12678" y="3619"/>
                    </a:lnTo>
                    <a:lnTo>
                      <a:pt x="12570" y="3415"/>
                    </a:lnTo>
                    <a:lnTo>
                      <a:pt x="12447" y="3211"/>
                    </a:lnTo>
                    <a:lnTo>
                      <a:pt x="12325" y="3007"/>
                    </a:lnTo>
                    <a:lnTo>
                      <a:pt x="12189" y="2816"/>
                    </a:lnTo>
                    <a:lnTo>
                      <a:pt x="12175" y="2789"/>
                    </a:lnTo>
                    <a:lnTo>
                      <a:pt x="11998" y="2571"/>
                    </a:lnTo>
                    <a:lnTo>
                      <a:pt x="11821" y="2340"/>
                    </a:lnTo>
                    <a:lnTo>
                      <a:pt x="11808" y="2327"/>
                    </a:lnTo>
                    <a:lnTo>
                      <a:pt x="11590" y="2095"/>
                    </a:lnTo>
                    <a:lnTo>
                      <a:pt x="11373" y="1878"/>
                    </a:lnTo>
                    <a:lnTo>
                      <a:pt x="11128" y="1660"/>
                    </a:lnTo>
                    <a:lnTo>
                      <a:pt x="10883" y="1456"/>
                    </a:lnTo>
                    <a:lnTo>
                      <a:pt x="10638" y="1266"/>
                    </a:lnTo>
                    <a:lnTo>
                      <a:pt x="10366" y="1089"/>
                    </a:lnTo>
                    <a:lnTo>
                      <a:pt x="10094" y="912"/>
                    </a:lnTo>
                    <a:lnTo>
                      <a:pt x="9822" y="762"/>
                    </a:lnTo>
                    <a:lnTo>
                      <a:pt x="9536" y="626"/>
                    </a:lnTo>
                    <a:lnTo>
                      <a:pt x="9237" y="490"/>
                    </a:lnTo>
                    <a:lnTo>
                      <a:pt x="8938" y="381"/>
                    </a:lnTo>
                    <a:lnTo>
                      <a:pt x="8625" y="273"/>
                    </a:lnTo>
                    <a:lnTo>
                      <a:pt x="8312" y="191"/>
                    </a:lnTo>
                    <a:lnTo>
                      <a:pt x="7985" y="123"/>
                    </a:lnTo>
                    <a:lnTo>
                      <a:pt x="7659" y="68"/>
                    </a:lnTo>
                    <a:lnTo>
                      <a:pt x="7333" y="28"/>
                    </a:lnTo>
                    <a:lnTo>
                      <a:pt x="7265" y="28"/>
                    </a:lnTo>
                    <a:lnTo>
                      <a:pt x="6979" y="14"/>
                    </a:lnTo>
                    <a:lnTo>
                      <a:pt x="6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a:off x="1524783" y="1624095"/>
                <a:ext cx="214749" cy="214749"/>
              </a:xfrm>
              <a:custGeom>
                <a:avLst/>
                <a:gdLst/>
                <a:ahLst/>
                <a:cxnLst/>
                <a:rect l="l" t="t" r="r" b="b"/>
                <a:pathLst>
                  <a:path w="7292" h="7292" extrusionOk="0">
                    <a:moveTo>
                      <a:pt x="3646" y="0"/>
                    </a:moveTo>
                    <a:lnTo>
                      <a:pt x="3456" y="14"/>
                    </a:lnTo>
                    <a:lnTo>
                      <a:pt x="3279" y="28"/>
                    </a:lnTo>
                    <a:lnTo>
                      <a:pt x="3089" y="41"/>
                    </a:lnTo>
                    <a:lnTo>
                      <a:pt x="2912" y="82"/>
                    </a:lnTo>
                    <a:lnTo>
                      <a:pt x="2735" y="123"/>
                    </a:lnTo>
                    <a:lnTo>
                      <a:pt x="2558" y="164"/>
                    </a:lnTo>
                    <a:lnTo>
                      <a:pt x="2395" y="232"/>
                    </a:lnTo>
                    <a:lnTo>
                      <a:pt x="2232" y="286"/>
                    </a:lnTo>
                    <a:lnTo>
                      <a:pt x="2069" y="368"/>
                    </a:lnTo>
                    <a:lnTo>
                      <a:pt x="1905" y="449"/>
                    </a:lnTo>
                    <a:lnTo>
                      <a:pt x="1756" y="531"/>
                    </a:lnTo>
                    <a:lnTo>
                      <a:pt x="1606" y="626"/>
                    </a:lnTo>
                    <a:lnTo>
                      <a:pt x="1470" y="735"/>
                    </a:lnTo>
                    <a:lnTo>
                      <a:pt x="1334" y="844"/>
                    </a:lnTo>
                    <a:lnTo>
                      <a:pt x="1198" y="953"/>
                    </a:lnTo>
                    <a:lnTo>
                      <a:pt x="1076" y="1075"/>
                    </a:lnTo>
                    <a:lnTo>
                      <a:pt x="953" y="1197"/>
                    </a:lnTo>
                    <a:lnTo>
                      <a:pt x="831" y="1334"/>
                    </a:lnTo>
                    <a:lnTo>
                      <a:pt x="722" y="1470"/>
                    </a:lnTo>
                    <a:lnTo>
                      <a:pt x="627" y="1606"/>
                    </a:lnTo>
                    <a:lnTo>
                      <a:pt x="531" y="1755"/>
                    </a:lnTo>
                    <a:lnTo>
                      <a:pt x="436" y="1918"/>
                    </a:lnTo>
                    <a:lnTo>
                      <a:pt x="368" y="2068"/>
                    </a:lnTo>
                    <a:lnTo>
                      <a:pt x="287" y="2231"/>
                    </a:lnTo>
                    <a:lnTo>
                      <a:pt x="219" y="2395"/>
                    </a:lnTo>
                    <a:lnTo>
                      <a:pt x="164" y="2571"/>
                    </a:lnTo>
                    <a:lnTo>
                      <a:pt x="123" y="2735"/>
                    </a:lnTo>
                    <a:lnTo>
                      <a:pt x="83" y="2911"/>
                    </a:lnTo>
                    <a:lnTo>
                      <a:pt x="42" y="3088"/>
                    </a:lnTo>
                    <a:lnTo>
                      <a:pt x="15" y="3279"/>
                    </a:lnTo>
                    <a:lnTo>
                      <a:pt x="1" y="3456"/>
                    </a:lnTo>
                    <a:lnTo>
                      <a:pt x="1" y="3646"/>
                    </a:lnTo>
                    <a:lnTo>
                      <a:pt x="1" y="3836"/>
                    </a:lnTo>
                    <a:lnTo>
                      <a:pt x="15" y="4027"/>
                    </a:lnTo>
                    <a:lnTo>
                      <a:pt x="42" y="4204"/>
                    </a:lnTo>
                    <a:lnTo>
                      <a:pt x="83" y="4380"/>
                    </a:lnTo>
                    <a:lnTo>
                      <a:pt x="123" y="4557"/>
                    </a:lnTo>
                    <a:lnTo>
                      <a:pt x="164" y="4734"/>
                    </a:lnTo>
                    <a:lnTo>
                      <a:pt x="219" y="4897"/>
                    </a:lnTo>
                    <a:lnTo>
                      <a:pt x="287" y="5074"/>
                    </a:lnTo>
                    <a:lnTo>
                      <a:pt x="368" y="5224"/>
                    </a:lnTo>
                    <a:lnTo>
                      <a:pt x="436" y="5387"/>
                    </a:lnTo>
                    <a:lnTo>
                      <a:pt x="531" y="5537"/>
                    </a:lnTo>
                    <a:lnTo>
                      <a:pt x="627" y="5686"/>
                    </a:lnTo>
                    <a:lnTo>
                      <a:pt x="722" y="5836"/>
                    </a:lnTo>
                    <a:lnTo>
                      <a:pt x="831" y="5972"/>
                    </a:lnTo>
                    <a:lnTo>
                      <a:pt x="953" y="6094"/>
                    </a:lnTo>
                    <a:lnTo>
                      <a:pt x="1076" y="6230"/>
                    </a:lnTo>
                    <a:lnTo>
                      <a:pt x="1198" y="6353"/>
                    </a:lnTo>
                    <a:lnTo>
                      <a:pt x="1334" y="6462"/>
                    </a:lnTo>
                    <a:lnTo>
                      <a:pt x="1470" y="6570"/>
                    </a:lnTo>
                    <a:lnTo>
                      <a:pt x="1606" y="6666"/>
                    </a:lnTo>
                    <a:lnTo>
                      <a:pt x="1756" y="6761"/>
                    </a:lnTo>
                    <a:lnTo>
                      <a:pt x="1905" y="6856"/>
                    </a:lnTo>
                    <a:lnTo>
                      <a:pt x="2069" y="6938"/>
                    </a:lnTo>
                    <a:lnTo>
                      <a:pt x="2232" y="7006"/>
                    </a:lnTo>
                    <a:lnTo>
                      <a:pt x="2395" y="7074"/>
                    </a:lnTo>
                    <a:lnTo>
                      <a:pt x="2558" y="7128"/>
                    </a:lnTo>
                    <a:lnTo>
                      <a:pt x="2735" y="7183"/>
                    </a:lnTo>
                    <a:lnTo>
                      <a:pt x="2912" y="7223"/>
                    </a:lnTo>
                    <a:lnTo>
                      <a:pt x="3089" y="7251"/>
                    </a:lnTo>
                    <a:lnTo>
                      <a:pt x="3279" y="7278"/>
                    </a:lnTo>
                    <a:lnTo>
                      <a:pt x="3456" y="7291"/>
                    </a:lnTo>
                    <a:lnTo>
                      <a:pt x="3837" y="7291"/>
                    </a:lnTo>
                    <a:lnTo>
                      <a:pt x="4014" y="7278"/>
                    </a:lnTo>
                    <a:lnTo>
                      <a:pt x="4204" y="7251"/>
                    </a:lnTo>
                    <a:lnTo>
                      <a:pt x="4381" y="7223"/>
                    </a:lnTo>
                    <a:lnTo>
                      <a:pt x="4558" y="7183"/>
                    </a:lnTo>
                    <a:lnTo>
                      <a:pt x="4735" y="7128"/>
                    </a:lnTo>
                    <a:lnTo>
                      <a:pt x="4898" y="7074"/>
                    </a:lnTo>
                    <a:lnTo>
                      <a:pt x="5061" y="7006"/>
                    </a:lnTo>
                    <a:lnTo>
                      <a:pt x="5224" y="6938"/>
                    </a:lnTo>
                    <a:lnTo>
                      <a:pt x="5388" y="6856"/>
                    </a:lnTo>
                    <a:lnTo>
                      <a:pt x="5537" y="6761"/>
                    </a:lnTo>
                    <a:lnTo>
                      <a:pt x="5687" y="6666"/>
                    </a:lnTo>
                    <a:lnTo>
                      <a:pt x="5823" y="6570"/>
                    </a:lnTo>
                    <a:lnTo>
                      <a:pt x="5959" y="6462"/>
                    </a:lnTo>
                    <a:lnTo>
                      <a:pt x="6095" y="6353"/>
                    </a:lnTo>
                    <a:lnTo>
                      <a:pt x="6217" y="6230"/>
                    </a:lnTo>
                    <a:lnTo>
                      <a:pt x="6340" y="6094"/>
                    </a:lnTo>
                    <a:lnTo>
                      <a:pt x="6462" y="5972"/>
                    </a:lnTo>
                    <a:lnTo>
                      <a:pt x="6571" y="5836"/>
                    </a:lnTo>
                    <a:lnTo>
                      <a:pt x="6666" y="5686"/>
                    </a:lnTo>
                    <a:lnTo>
                      <a:pt x="6761" y="5537"/>
                    </a:lnTo>
                    <a:lnTo>
                      <a:pt x="6857" y="5387"/>
                    </a:lnTo>
                    <a:lnTo>
                      <a:pt x="6938" y="5224"/>
                    </a:lnTo>
                    <a:lnTo>
                      <a:pt x="7006" y="5074"/>
                    </a:lnTo>
                    <a:lnTo>
                      <a:pt x="7074" y="4897"/>
                    </a:lnTo>
                    <a:lnTo>
                      <a:pt x="7129" y="4734"/>
                    </a:lnTo>
                    <a:lnTo>
                      <a:pt x="7183" y="4557"/>
                    </a:lnTo>
                    <a:lnTo>
                      <a:pt x="7210" y="4380"/>
                    </a:lnTo>
                    <a:lnTo>
                      <a:pt x="7251" y="4204"/>
                    </a:lnTo>
                    <a:lnTo>
                      <a:pt x="7278" y="4027"/>
                    </a:lnTo>
                    <a:lnTo>
                      <a:pt x="7292" y="3836"/>
                    </a:lnTo>
                    <a:lnTo>
                      <a:pt x="7292" y="3646"/>
                    </a:lnTo>
                    <a:lnTo>
                      <a:pt x="7292" y="3456"/>
                    </a:lnTo>
                    <a:lnTo>
                      <a:pt x="7278" y="3279"/>
                    </a:lnTo>
                    <a:lnTo>
                      <a:pt x="7251" y="3088"/>
                    </a:lnTo>
                    <a:lnTo>
                      <a:pt x="7210" y="2911"/>
                    </a:lnTo>
                    <a:lnTo>
                      <a:pt x="7183" y="2735"/>
                    </a:lnTo>
                    <a:lnTo>
                      <a:pt x="7129" y="2571"/>
                    </a:lnTo>
                    <a:lnTo>
                      <a:pt x="7074" y="2395"/>
                    </a:lnTo>
                    <a:lnTo>
                      <a:pt x="7006" y="2231"/>
                    </a:lnTo>
                    <a:lnTo>
                      <a:pt x="6938" y="2068"/>
                    </a:lnTo>
                    <a:lnTo>
                      <a:pt x="6857" y="1918"/>
                    </a:lnTo>
                    <a:lnTo>
                      <a:pt x="6761" y="1755"/>
                    </a:lnTo>
                    <a:lnTo>
                      <a:pt x="6666" y="1606"/>
                    </a:lnTo>
                    <a:lnTo>
                      <a:pt x="6571" y="1470"/>
                    </a:lnTo>
                    <a:lnTo>
                      <a:pt x="6462" y="1334"/>
                    </a:lnTo>
                    <a:lnTo>
                      <a:pt x="6340" y="1197"/>
                    </a:lnTo>
                    <a:lnTo>
                      <a:pt x="6217" y="1075"/>
                    </a:lnTo>
                    <a:lnTo>
                      <a:pt x="6095" y="953"/>
                    </a:lnTo>
                    <a:lnTo>
                      <a:pt x="5959" y="844"/>
                    </a:lnTo>
                    <a:lnTo>
                      <a:pt x="5823" y="735"/>
                    </a:lnTo>
                    <a:lnTo>
                      <a:pt x="5687" y="626"/>
                    </a:lnTo>
                    <a:lnTo>
                      <a:pt x="5537" y="531"/>
                    </a:lnTo>
                    <a:lnTo>
                      <a:pt x="5388" y="449"/>
                    </a:lnTo>
                    <a:lnTo>
                      <a:pt x="5224" y="368"/>
                    </a:lnTo>
                    <a:lnTo>
                      <a:pt x="5061" y="286"/>
                    </a:lnTo>
                    <a:lnTo>
                      <a:pt x="4898" y="232"/>
                    </a:lnTo>
                    <a:lnTo>
                      <a:pt x="4735"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a:off x="1570461" y="1669773"/>
                <a:ext cx="123808" cy="123808"/>
              </a:xfrm>
              <a:custGeom>
                <a:avLst/>
                <a:gdLst/>
                <a:ahLst/>
                <a:cxnLst/>
                <a:rect l="l" t="t" r="r" b="b"/>
                <a:pathLst>
                  <a:path w="4204" h="4204" extrusionOk="0">
                    <a:moveTo>
                      <a:pt x="2095" y="0"/>
                    </a:moveTo>
                    <a:lnTo>
                      <a:pt x="1878" y="14"/>
                    </a:lnTo>
                    <a:lnTo>
                      <a:pt x="1674" y="41"/>
                    </a:lnTo>
                    <a:lnTo>
                      <a:pt x="1470" y="95"/>
                    </a:lnTo>
                    <a:lnTo>
                      <a:pt x="1279" y="163"/>
                    </a:lnTo>
                    <a:lnTo>
                      <a:pt x="1089" y="245"/>
                    </a:lnTo>
                    <a:lnTo>
                      <a:pt x="926" y="354"/>
                    </a:lnTo>
                    <a:lnTo>
                      <a:pt x="762" y="476"/>
                    </a:lnTo>
                    <a:lnTo>
                      <a:pt x="613" y="612"/>
                    </a:lnTo>
                    <a:lnTo>
                      <a:pt x="477" y="762"/>
                    </a:lnTo>
                    <a:lnTo>
                      <a:pt x="354" y="925"/>
                    </a:lnTo>
                    <a:lnTo>
                      <a:pt x="245" y="1102"/>
                    </a:lnTo>
                    <a:lnTo>
                      <a:pt x="164" y="1279"/>
                    </a:lnTo>
                    <a:lnTo>
                      <a:pt x="82" y="1469"/>
                    </a:lnTo>
                    <a:lnTo>
                      <a:pt x="41" y="1673"/>
                    </a:lnTo>
                    <a:lnTo>
                      <a:pt x="1" y="1877"/>
                    </a:lnTo>
                    <a:lnTo>
                      <a:pt x="1" y="2095"/>
                    </a:lnTo>
                    <a:lnTo>
                      <a:pt x="1" y="2313"/>
                    </a:lnTo>
                    <a:lnTo>
                      <a:pt x="41" y="2517"/>
                    </a:lnTo>
                    <a:lnTo>
                      <a:pt x="82" y="2721"/>
                    </a:lnTo>
                    <a:lnTo>
                      <a:pt x="164" y="2911"/>
                    </a:lnTo>
                    <a:lnTo>
                      <a:pt x="245" y="3102"/>
                    </a:lnTo>
                    <a:lnTo>
                      <a:pt x="354" y="3278"/>
                    </a:lnTo>
                    <a:lnTo>
                      <a:pt x="477" y="3428"/>
                    </a:lnTo>
                    <a:lnTo>
                      <a:pt x="613" y="3578"/>
                    </a:lnTo>
                    <a:lnTo>
                      <a:pt x="762" y="3714"/>
                    </a:lnTo>
                    <a:lnTo>
                      <a:pt x="926" y="3836"/>
                    </a:lnTo>
                    <a:lnTo>
                      <a:pt x="1089" y="3945"/>
                    </a:lnTo>
                    <a:lnTo>
                      <a:pt x="1279" y="4040"/>
                    </a:lnTo>
                    <a:lnTo>
                      <a:pt x="1470" y="4108"/>
                    </a:lnTo>
                    <a:lnTo>
                      <a:pt x="1674" y="4163"/>
                    </a:lnTo>
                    <a:lnTo>
                      <a:pt x="1878" y="4190"/>
                    </a:lnTo>
                    <a:lnTo>
                      <a:pt x="2095" y="4203"/>
                    </a:lnTo>
                    <a:lnTo>
                      <a:pt x="2313" y="4190"/>
                    </a:lnTo>
                    <a:lnTo>
                      <a:pt x="2517" y="4163"/>
                    </a:lnTo>
                    <a:lnTo>
                      <a:pt x="2721" y="4108"/>
                    </a:lnTo>
                    <a:lnTo>
                      <a:pt x="2912" y="4040"/>
                    </a:lnTo>
                    <a:lnTo>
                      <a:pt x="3102" y="3945"/>
                    </a:lnTo>
                    <a:lnTo>
                      <a:pt x="3265" y="3836"/>
                    </a:lnTo>
                    <a:lnTo>
                      <a:pt x="3429" y="3714"/>
                    </a:lnTo>
                    <a:lnTo>
                      <a:pt x="3578" y="3578"/>
                    </a:lnTo>
                    <a:lnTo>
                      <a:pt x="3714" y="3428"/>
                    </a:lnTo>
                    <a:lnTo>
                      <a:pt x="3837" y="3278"/>
                    </a:lnTo>
                    <a:lnTo>
                      <a:pt x="3945" y="3102"/>
                    </a:lnTo>
                    <a:lnTo>
                      <a:pt x="4027" y="2911"/>
                    </a:lnTo>
                    <a:lnTo>
                      <a:pt x="4109" y="2721"/>
                    </a:lnTo>
                    <a:lnTo>
                      <a:pt x="4149" y="2517"/>
                    </a:lnTo>
                    <a:lnTo>
                      <a:pt x="4190" y="2313"/>
                    </a:lnTo>
                    <a:lnTo>
                      <a:pt x="4204" y="2095"/>
                    </a:lnTo>
                    <a:lnTo>
                      <a:pt x="4190" y="1877"/>
                    </a:lnTo>
                    <a:lnTo>
                      <a:pt x="4149" y="1673"/>
                    </a:lnTo>
                    <a:lnTo>
                      <a:pt x="4109" y="1469"/>
                    </a:lnTo>
                    <a:lnTo>
                      <a:pt x="4027" y="1279"/>
                    </a:lnTo>
                    <a:lnTo>
                      <a:pt x="3945" y="1102"/>
                    </a:lnTo>
                    <a:lnTo>
                      <a:pt x="3837" y="925"/>
                    </a:lnTo>
                    <a:lnTo>
                      <a:pt x="3714" y="762"/>
                    </a:lnTo>
                    <a:lnTo>
                      <a:pt x="3578" y="612"/>
                    </a:lnTo>
                    <a:lnTo>
                      <a:pt x="3429" y="476"/>
                    </a:lnTo>
                    <a:lnTo>
                      <a:pt x="3265" y="354"/>
                    </a:lnTo>
                    <a:lnTo>
                      <a:pt x="3102" y="245"/>
                    </a:lnTo>
                    <a:lnTo>
                      <a:pt x="2912" y="163"/>
                    </a:lnTo>
                    <a:lnTo>
                      <a:pt x="2721" y="95"/>
                    </a:lnTo>
                    <a:lnTo>
                      <a:pt x="2517" y="41"/>
                    </a:lnTo>
                    <a:lnTo>
                      <a:pt x="2313" y="14"/>
                    </a:lnTo>
                    <a:lnTo>
                      <a:pt x="20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a:off x="1606920" y="1706615"/>
                <a:ext cx="50507" cy="50094"/>
              </a:xfrm>
              <a:custGeom>
                <a:avLst/>
                <a:gdLst/>
                <a:ahLst/>
                <a:cxnLst/>
                <a:rect l="l" t="t" r="r" b="b"/>
                <a:pathLst>
                  <a:path w="1715" h="1701" extrusionOk="0">
                    <a:moveTo>
                      <a:pt x="776" y="1"/>
                    </a:moveTo>
                    <a:lnTo>
                      <a:pt x="681" y="14"/>
                    </a:lnTo>
                    <a:lnTo>
                      <a:pt x="599" y="28"/>
                    </a:lnTo>
                    <a:lnTo>
                      <a:pt x="531" y="55"/>
                    </a:lnTo>
                    <a:lnTo>
                      <a:pt x="381" y="137"/>
                    </a:lnTo>
                    <a:lnTo>
                      <a:pt x="259" y="245"/>
                    </a:lnTo>
                    <a:lnTo>
                      <a:pt x="150" y="368"/>
                    </a:lnTo>
                    <a:lnTo>
                      <a:pt x="69" y="517"/>
                    </a:lnTo>
                    <a:lnTo>
                      <a:pt x="41" y="599"/>
                    </a:lnTo>
                    <a:lnTo>
                      <a:pt x="28" y="681"/>
                    </a:lnTo>
                    <a:lnTo>
                      <a:pt x="14" y="762"/>
                    </a:lnTo>
                    <a:lnTo>
                      <a:pt x="0" y="844"/>
                    </a:lnTo>
                    <a:lnTo>
                      <a:pt x="14" y="939"/>
                    </a:lnTo>
                    <a:lnTo>
                      <a:pt x="28" y="1021"/>
                    </a:lnTo>
                    <a:lnTo>
                      <a:pt x="41" y="1102"/>
                    </a:lnTo>
                    <a:lnTo>
                      <a:pt x="69" y="1184"/>
                    </a:lnTo>
                    <a:lnTo>
                      <a:pt x="150" y="1320"/>
                    </a:lnTo>
                    <a:lnTo>
                      <a:pt x="259" y="1456"/>
                    </a:lnTo>
                    <a:lnTo>
                      <a:pt x="381" y="1551"/>
                    </a:lnTo>
                    <a:lnTo>
                      <a:pt x="531" y="1633"/>
                    </a:lnTo>
                    <a:lnTo>
                      <a:pt x="599" y="1660"/>
                    </a:lnTo>
                    <a:lnTo>
                      <a:pt x="681" y="1687"/>
                    </a:lnTo>
                    <a:lnTo>
                      <a:pt x="776" y="1701"/>
                    </a:lnTo>
                    <a:lnTo>
                      <a:pt x="939" y="1701"/>
                    </a:lnTo>
                    <a:lnTo>
                      <a:pt x="1034" y="1687"/>
                    </a:lnTo>
                    <a:lnTo>
                      <a:pt x="1116" y="1660"/>
                    </a:lnTo>
                    <a:lnTo>
                      <a:pt x="1184" y="1633"/>
                    </a:lnTo>
                    <a:lnTo>
                      <a:pt x="1334" y="1551"/>
                    </a:lnTo>
                    <a:lnTo>
                      <a:pt x="1456" y="1456"/>
                    </a:lnTo>
                    <a:lnTo>
                      <a:pt x="1565" y="1320"/>
                    </a:lnTo>
                    <a:lnTo>
                      <a:pt x="1646" y="1184"/>
                    </a:lnTo>
                    <a:lnTo>
                      <a:pt x="1674" y="1102"/>
                    </a:lnTo>
                    <a:lnTo>
                      <a:pt x="1687" y="1021"/>
                    </a:lnTo>
                    <a:lnTo>
                      <a:pt x="1701" y="939"/>
                    </a:lnTo>
                    <a:lnTo>
                      <a:pt x="1714" y="844"/>
                    </a:lnTo>
                    <a:lnTo>
                      <a:pt x="1701" y="762"/>
                    </a:lnTo>
                    <a:lnTo>
                      <a:pt x="1687" y="681"/>
                    </a:lnTo>
                    <a:lnTo>
                      <a:pt x="1674" y="599"/>
                    </a:lnTo>
                    <a:lnTo>
                      <a:pt x="1646" y="517"/>
                    </a:lnTo>
                    <a:lnTo>
                      <a:pt x="1565" y="368"/>
                    </a:lnTo>
                    <a:lnTo>
                      <a:pt x="1456" y="245"/>
                    </a:lnTo>
                    <a:lnTo>
                      <a:pt x="1334" y="137"/>
                    </a:lnTo>
                    <a:lnTo>
                      <a:pt x="1184" y="55"/>
                    </a:lnTo>
                    <a:lnTo>
                      <a:pt x="1116" y="28"/>
                    </a:lnTo>
                    <a:lnTo>
                      <a:pt x="1034"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a:off x="586989" y="4500406"/>
                <a:ext cx="1581170" cy="231565"/>
              </a:xfrm>
              <a:custGeom>
                <a:avLst/>
                <a:gdLst/>
                <a:ahLst/>
                <a:cxnLst/>
                <a:rect l="l" t="t" r="r" b="b"/>
                <a:pathLst>
                  <a:path w="53690" h="7863" extrusionOk="0">
                    <a:moveTo>
                      <a:pt x="26852" y="1"/>
                    </a:moveTo>
                    <a:lnTo>
                      <a:pt x="25464" y="14"/>
                    </a:lnTo>
                    <a:lnTo>
                      <a:pt x="24104" y="28"/>
                    </a:lnTo>
                    <a:lnTo>
                      <a:pt x="22757" y="55"/>
                    </a:lnTo>
                    <a:lnTo>
                      <a:pt x="21438" y="82"/>
                    </a:lnTo>
                    <a:lnTo>
                      <a:pt x="20146" y="123"/>
                    </a:lnTo>
                    <a:lnTo>
                      <a:pt x="18867" y="177"/>
                    </a:lnTo>
                    <a:lnTo>
                      <a:pt x="17616" y="245"/>
                    </a:lnTo>
                    <a:lnTo>
                      <a:pt x="16405" y="313"/>
                    </a:lnTo>
                    <a:lnTo>
                      <a:pt x="15208" y="395"/>
                    </a:lnTo>
                    <a:lnTo>
                      <a:pt x="14052" y="477"/>
                    </a:lnTo>
                    <a:lnTo>
                      <a:pt x="12923" y="572"/>
                    </a:lnTo>
                    <a:lnTo>
                      <a:pt x="11835" y="681"/>
                    </a:lnTo>
                    <a:lnTo>
                      <a:pt x="10787" y="790"/>
                    </a:lnTo>
                    <a:lnTo>
                      <a:pt x="9767" y="898"/>
                    </a:lnTo>
                    <a:lnTo>
                      <a:pt x="8801" y="1021"/>
                    </a:lnTo>
                    <a:lnTo>
                      <a:pt x="7863" y="1157"/>
                    </a:lnTo>
                    <a:lnTo>
                      <a:pt x="6978" y="1293"/>
                    </a:lnTo>
                    <a:lnTo>
                      <a:pt x="6135" y="1429"/>
                    </a:lnTo>
                    <a:lnTo>
                      <a:pt x="5332" y="1578"/>
                    </a:lnTo>
                    <a:lnTo>
                      <a:pt x="4584" y="1742"/>
                    </a:lnTo>
                    <a:lnTo>
                      <a:pt x="3891" y="1891"/>
                    </a:lnTo>
                    <a:lnTo>
                      <a:pt x="3251" y="2055"/>
                    </a:lnTo>
                    <a:lnTo>
                      <a:pt x="2653" y="2231"/>
                    </a:lnTo>
                    <a:lnTo>
                      <a:pt x="2109" y="2408"/>
                    </a:lnTo>
                    <a:lnTo>
                      <a:pt x="1633" y="2585"/>
                    </a:lnTo>
                    <a:lnTo>
                      <a:pt x="1211" y="2762"/>
                    </a:lnTo>
                    <a:lnTo>
                      <a:pt x="844" y="2952"/>
                    </a:lnTo>
                    <a:lnTo>
                      <a:pt x="694" y="3048"/>
                    </a:lnTo>
                    <a:lnTo>
                      <a:pt x="544" y="3143"/>
                    </a:lnTo>
                    <a:lnTo>
                      <a:pt x="422" y="3238"/>
                    </a:lnTo>
                    <a:lnTo>
                      <a:pt x="313" y="3333"/>
                    </a:lnTo>
                    <a:lnTo>
                      <a:pt x="218" y="3428"/>
                    </a:lnTo>
                    <a:lnTo>
                      <a:pt x="150" y="3537"/>
                    </a:lnTo>
                    <a:lnTo>
                      <a:pt x="82" y="3632"/>
                    </a:lnTo>
                    <a:lnTo>
                      <a:pt x="41" y="3728"/>
                    </a:lnTo>
                    <a:lnTo>
                      <a:pt x="14" y="3837"/>
                    </a:lnTo>
                    <a:lnTo>
                      <a:pt x="0" y="3932"/>
                    </a:lnTo>
                    <a:lnTo>
                      <a:pt x="14" y="4041"/>
                    </a:lnTo>
                    <a:lnTo>
                      <a:pt x="41" y="4136"/>
                    </a:lnTo>
                    <a:lnTo>
                      <a:pt x="82" y="4231"/>
                    </a:lnTo>
                    <a:lnTo>
                      <a:pt x="150" y="4340"/>
                    </a:lnTo>
                    <a:lnTo>
                      <a:pt x="218" y="4435"/>
                    </a:lnTo>
                    <a:lnTo>
                      <a:pt x="313" y="4530"/>
                    </a:lnTo>
                    <a:lnTo>
                      <a:pt x="422" y="4625"/>
                    </a:lnTo>
                    <a:lnTo>
                      <a:pt x="544" y="4721"/>
                    </a:lnTo>
                    <a:lnTo>
                      <a:pt x="694" y="4829"/>
                    </a:lnTo>
                    <a:lnTo>
                      <a:pt x="844" y="4911"/>
                    </a:lnTo>
                    <a:lnTo>
                      <a:pt x="1211" y="5102"/>
                    </a:lnTo>
                    <a:lnTo>
                      <a:pt x="1633" y="5292"/>
                    </a:lnTo>
                    <a:lnTo>
                      <a:pt x="2109" y="5469"/>
                    </a:lnTo>
                    <a:lnTo>
                      <a:pt x="2653" y="5646"/>
                    </a:lnTo>
                    <a:lnTo>
                      <a:pt x="3251" y="5809"/>
                    </a:lnTo>
                    <a:lnTo>
                      <a:pt x="3891" y="5972"/>
                    </a:lnTo>
                    <a:lnTo>
                      <a:pt x="4584" y="6135"/>
                    </a:lnTo>
                    <a:lnTo>
                      <a:pt x="5332" y="6285"/>
                    </a:lnTo>
                    <a:lnTo>
                      <a:pt x="6135" y="6435"/>
                    </a:lnTo>
                    <a:lnTo>
                      <a:pt x="6978" y="6584"/>
                    </a:lnTo>
                    <a:lnTo>
                      <a:pt x="7863" y="6720"/>
                    </a:lnTo>
                    <a:lnTo>
                      <a:pt x="8801" y="6843"/>
                    </a:lnTo>
                    <a:lnTo>
                      <a:pt x="9767" y="6965"/>
                    </a:lnTo>
                    <a:lnTo>
                      <a:pt x="10787" y="7088"/>
                    </a:lnTo>
                    <a:lnTo>
                      <a:pt x="11835" y="7196"/>
                    </a:lnTo>
                    <a:lnTo>
                      <a:pt x="12923" y="7292"/>
                    </a:lnTo>
                    <a:lnTo>
                      <a:pt x="14052" y="7387"/>
                    </a:lnTo>
                    <a:lnTo>
                      <a:pt x="15208" y="7482"/>
                    </a:lnTo>
                    <a:lnTo>
                      <a:pt x="16405" y="7564"/>
                    </a:lnTo>
                    <a:lnTo>
                      <a:pt x="17616" y="7632"/>
                    </a:lnTo>
                    <a:lnTo>
                      <a:pt x="18867" y="7686"/>
                    </a:lnTo>
                    <a:lnTo>
                      <a:pt x="20146" y="7740"/>
                    </a:lnTo>
                    <a:lnTo>
                      <a:pt x="21438" y="7781"/>
                    </a:lnTo>
                    <a:lnTo>
                      <a:pt x="22757" y="7822"/>
                    </a:lnTo>
                    <a:lnTo>
                      <a:pt x="24104" y="7849"/>
                    </a:lnTo>
                    <a:lnTo>
                      <a:pt x="25464" y="7863"/>
                    </a:lnTo>
                    <a:lnTo>
                      <a:pt x="28226" y="7863"/>
                    </a:lnTo>
                    <a:lnTo>
                      <a:pt x="29586" y="7849"/>
                    </a:lnTo>
                    <a:lnTo>
                      <a:pt x="30933" y="7822"/>
                    </a:lnTo>
                    <a:lnTo>
                      <a:pt x="32252" y="7781"/>
                    </a:lnTo>
                    <a:lnTo>
                      <a:pt x="33558" y="7740"/>
                    </a:lnTo>
                    <a:lnTo>
                      <a:pt x="34823" y="7686"/>
                    </a:lnTo>
                    <a:lnTo>
                      <a:pt x="36074" y="7632"/>
                    </a:lnTo>
                    <a:lnTo>
                      <a:pt x="37299" y="7564"/>
                    </a:lnTo>
                    <a:lnTo>
                      <a:pt x="38482" y="7482"/>
                    </a:lnTo>
                    <a:lnTo>
                      <a:pt x="39638" y="7387"/>
                    </a:lnTo>
                    <a:lnTo>
                      <a:pt x="40767" y="7292"/>
                    </a:lnTo>
                    <a:lnTo>
                      <a:pt x="41855" y="7196"/>
                    </a:lnTo>
                    <a:lnTo>
                      <a:pt x="42903" y="7088"/>
                    </a:lnTo>
                    <a:lnTo>
                      <a:pt x="43923" y="6965"/>
                    </a:lnTo>
                    <a:lnTo>
                      <a:pt x="44889" y="6843"/>
                    </a:lnTo>
                    <a:lnTo>
                      <a:pt x="45827" y="6720"/>
                    </a:lnTo>
                    <a:lnTo>
                      <a:pt x="46712" y="6584"/>
                    </a:lnTo>
                    <a:lnTo>
                      <a:pt x="47555" y="6435"/>
                    </a:lnTo>
                    <a:lnTo>
                      <a:pt x="48358" y="6285"/>
                    </a:lnTo>
                    <a:lnTo>
                      <a:pt x="49106" y="6135"/>
                    </a:lnTo>
                    <a:lnTo>
                      <a:pt x="49799" y="5972"/>
                    </a:lnTo>
                    <a:lnTo>
                      <a:pt x="50452" y="5809"/>
                    </a:lnTo>
                    <a:lnTo>
                      <a:pt x="51037" y="5646"/>
                    </a:lnTo>
                    <a:lnTo>
                      <a:pt x="51581" y="5469"/>
                    </a:lnTo>
                    <a:lnTo>
                      <a:pt x="52057" y="5292"/>
                    </a:lnTo>
                    <a:lnTo>
                      <a:pt x="52479" y="5102"/>
                    </a:lnTo>
                    <a:lnTo>
                      <a:pt x="52846" y="4911"/>
                    </a:lnTo>
                    <a:lnTo>
                      <a:pt x="52996" y="4829"/>
                    </a:lnTo>
                    <a:lnTo>
                      <a:pt x="53146" y="4721"/>
                    </a:lnTo>
                    <a:lnTo>
                      <a:pt x="53268" y="4625"/>
                    </a:lnTo>
                    <a:lnTo>
                      <a:pt x="53377" y="4530"/>
                    </a:lnTo>
                    <a:lnTo>
                      <a:pt x="53472" y="4435"/>
                    </a:lnTo>
                    <a:lnTo>
                      <a:pt x="53554" y="4340"/>
                    </a:lnTo>
                    <a:lnTo>
                      <a:pt x="53608" y="4231"/>
                    </a:lnTo>
                    <a:lnTo>
                      <a:pt x="53649" y="4136"/>
                    </a:lnTo>
                    <a:lnTo>
                      <a:pt x="53676" y="4041"/>
                    </a:lnTo>
                    <a:lnTo>
                      <a:pt x="53690" y="3932"/>
                    </a:lnTo>
                    <a:lnTo>
                      <a:pt x="53676" y="3837"/>
                    </a:lnTo>
                    <a:lnTo>
                      <a:pt x="53649" y="3728"/>
                    </a:lnTo>
                    <a:lnTo>
                      <a:pt x="53608" y="3632"/>
                    </a:lnTo>
                    <a:lnTo>
                      <a:pt x="53554" y="3537"/>
                    </a:lnTo>
                    <a:lnTo>
                      <a:pt x="53472" y="3428"/>
                    </a:lnTo>
                    <a:lnTo>
                      <a:pt x="53377" y="3333"/>
                    </a:lnTo>
                    <a:lnTo>
                      <a:pt x="53268" y="3238"/>
                    </a:lnTo>
                    <a:lnTo>
                      <a:pt x="53146" y="3143"/>
                    </a:lnTo>
                    <a:lnTo>
                      <a:pt x="52996" y="3048"/>
                    </a:lnTo>
                    <a:lnTo>
                      <a:pt x="52846" y="2952"/>
                    </a:lnTo>
                    <a:lnTo>
                      <a:pt x="52479" y="2762"/>
                    </a:lnTo>
                    <a:lnTo>
                      <a:pt x="52057" y="2585"/>
                    </a:lnTo>
                    <a:lnTo>
                      <a:pt x="51581" y="2408"/>
                    </a:lnTo>
                    <a:lnTo>
                      <a:pt x="51037" y="2231"/>
                    </a:lnTo>
                    <a:lnTo>
                      <a:pt x="50452" y="2055"/>
                    </a:lnTo>
                    <a:lnTo>
                      <a:pt x="49799" y="1891"/>
                    </a:lnTo>
                    <a:lnTo>
                      <a:pt x="49106" y="1742"/>
                    </a:lnTo>
                    <a:lnTo>
                      <a:pt x="48358" y="1578"/>
                    </a:lnTo>
                    <a:lnTo>
                      <a:pt x="47555" y="1429"/>
                    </a:lnTo>
                    <a:lnTo>
                      <a:pt x="46712" y="1293"/>
                    </a:lnTo>
                    <a:lnTo>
                      <a:pt x="45827" y="1157"/>
                    </a:lnTo>
                    <a:lnTo>
                      <a:pt x="44889" y="1021"/>
                    </a:lnTo>
                    <a:lnTo>
                      <a:pt x="43923" y="898"/>
                    </a:lnTo>
                    <a:lnTo>
                      <a:pt x="42903" y="790"/>
                    </a:lnTo>
                    <a:lnTo>
                      <a:pt x="41855" y="681"/>
                    </a:lnTo>
                    <a:lnTo>
                      <a:pt x="40767" y="572"/>
                    </a:lnTo>
                    <a:lnTo>
                      <a:pt x="39638" y="477"/>
                    </a:lnTo>
                    <a:lnTo>
                      <a:pt x="38482" y="395"/>
                    </a:lnTo>
                    <a:lnTo>
                      <a:pt x="37299" y="313"/>
                    </a:lnTo>
                    <a:lnTo>
                      <a:pt x="36074" y="245"/>
                    </a:lnTo>
                    <a:lnTo>
                      <a:pt x="34823" y="177"/>
                    </a:lnTo>
                    <a:lnTo>
                      <a:pt x="33558" y="123"/>
                    </a:lnTo>
                    <a:lnTo>
                      <a:pt x="32252" y="82"/>
                    </a:lnTo>
                    <a:lnTo>
                      <a:pt x="30933" y="55"/>
                    </a:lnTo>
                    <a:lnTo>
                      <a:pt x="29586" y="28"/>
                    </a:lnTo>
                    <a:lnTo>
                      <a:pt x="28226" y="14"/>
                    </a:lnTo>
                    <a:lnTo>
                      <a:pt x="26852"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a:off x="1289237" y="4091810"/>
                <a:ext cx="974294" cy="530012"/>
              </a:xfrm>
              <a:custGeom>
                <a:avLst/>
                <a:gdLst/>
                <a:ahLst/>
                <a:cxnLst/>
                <a:rect l="l" t="t" r="r" b="b"/>
                <a:pathLst>
                  <a:path w="33083" h="17997" extrusionOk="0">
                    <a:moveTo>
                      <a:pt x="19616" y="0"/>
                    </a:moveTo>
                    <a:lnTo>
                      <a:pt x="18527" y="41"/>
                    </a:lnTo>
                    <a:lnTo>
                      <a:pt x="17453" y="82"/>
                    </a:lnTo>
                    <a:lnTo>
                      <a:pt x="16378" y="150"/>
                    </a:lnTo>
                    <a:lnTo>
                      <a:pt x="15317" y="245"/>
                    </a:lnTo>
                    <a:lnTo>
                      <a:pt x="14270" y="340"/>
                    </a:lnTo>
                    <a:lnTo>
                      <a:pt x="13236" y="463"/>
                    </a:lnTo>
                    <a:lnTo>
                      <a:pt x="12243" y="585"/>
                    </a:lnTo>
                    <a:lnTo>
                      <a:pt x="11277" y="707"/>
                    </a:lnTo>
                    <a:lnTo>
                      <a:pt x="10352" y="843"/>
                    </a:lnTo>
                    <a:lnTo>
                      <a:pt x="9468" y="979"/>
                    </a:lnTo>
                    <a:lnTo>
                      <a:pt x="8625" y="1115"/>
                    </a:lnTo>
                    <a:lnTo>
                      <a:pt x="7128" y="1387"/>
                    </a:lnTo>
                    <a:lnTo>
                      <a:pt x="5877" y="1632"/>
                    </a:lnTo>
                    <a:lnTo>
                      <a:pt x="4938" y="1823"/>
                    </a:lnTo>
                    <a:lnTo>
                      <a:pt x="4136" y="2000"/>
                    </a:lnTo>
                    <a:lnTo>
                      <a:pt x="3918" y="2054"/>
                    </a:lnTo>
                    <a:lnTo>
                      <a:pt x="3714" y="2136"/>
                    </a:lnTo>
                    <a:lnTo>
                      <a:pt x="3524" y="2217"/>
                    </a:lnTo>
                    <a:lnTo>
                      <a:pt x="3320" y="2299"/>
                    </a:lnTo>
                    <a:lnTo>
                      <a:pt x="3129" y="2408"/>
                    </a:lnTo>
                    <a:lnTo>
                      <a:pt x="2952" y="2516"/>
                    </a:lnTo>
                    <a:lnTo>
                      <a:pt x="2762" y="2639"/>
                    </a:lnTo>
                    <a:lnTo>
                      <a:pt x="2585" y="2761"/>
                    </a:lnTo>
                    <a:lnTo>
                      <a:pt x="2422" y="2897"/>
                    </a:lnTo>
                    <a:lnTo>
                      <a:pt x="2245" y="3033"/>
                    </a:lnTo>
                    <a:lnTo>
                      <a:pt x="2082" y="3197"/>
                    </a:lnTo>
                    <a:lnTo>
                      <a:pt x="1932" y="3346"/>
                    </a:lnTo>
                    <a:lnTo>
                      <a:pt x="1783" y="3509"/>
                    </a:lnTo>
                    <a:lnTo>
                      <a:pt x="1633" y="3686"/>
                    </a:lnTo>
                    <a:lnTo>
                      <a:pt x="1361" y="4040"/>
                    </a:lnTo>
                    <a:lnTo>
                      <a:pt x="1116" y="4421"/>
                    </a:lnTo>
                    <a:lnTo>
                      <a:pt x="885" y="4829"/>
                    </a:lnTo>
                    <a:lnTo>
                      <a:pt x="681" y="5237"/>
                    </a:lnTo>
                    <a:lnTo>
                      <a:pt x="504" y="5672"/>
                    </a:lnTo>
                    <a:lnTo>
                      <a:pt x="354" y="6108"/>
                    </a:lnTo>
                    <a:lnTo>
                      <a:pt x="218" y="6556"/>
                    </a:lnTo>
                    <a:lnTo>
                      <a:pt x="123" y="7019"/>
                    </a:lnTo>
                    <a:lnTo>
                      <a:pt x="55" y="7468"/>
                    </a:lnTo>
                    <a:lnTo>
                      <a:pt x="14" y="7930"/>
                    </a:lnTo>
                    <a:lnTo>
                      <a:pt x="1" y="8379"/>
                    </a:lnTo>
                    <a:lnTo>
                      <a:pt x="14" y="8828"/>
                    </a:lnTo>
                    <a:lnTo>
                      <a:pt x="55" y="9277"/>
                    </a:lnTo>
                    <a:lnTo>
                      <a:pt x="96" y="9495"/>
                    </a:lnTo>
                    <a:lnTo>
                      <a:pt x="137" y="9712"/>
                    </a:lnTo>
                    <a:lnTo>
                      <a:pt x="191" y="9916"/>
                    </a:lnTo>
                    <a:lnTo>
                      <a:pt x="245" y="10120"/>
                    </a:lnTo>
                    <a:lnTo>
                      <a:pt x="313" y="10324"/>
                    </a:lnTo>
                    <a:lnTo>
                      <a:pt x="395" y="10528"/>
                    </a:lnTo>
                    <a:lnTo>
                      <a:pt x="477" y="10719"/>
                    </a:lnTo>
                    <a:lnTo>
                      <a:pt x="572" y="10909"/>
                    </a:lnTo>
                    <a:lnTo>
                      <a:pt x="667" y="11086"/>
                    </a:lnTo>
                    <a:lnTo>
                      <a:pt x="776" y="11263"/>
                    </a:lnTo>
                    <a:lnTo>
                      <a:pt x="898" y="11440"/>
                    </a:lnTo>
                    <a:lnTo>
                      <a:pt x="1021" y="11603"/>
                    </a:lnTo>
                    <a:lnTo>
                      <a:pt x="1170" y="11766"/>
                    </a:lnTo>
                    <a:lnTo>
                      <a:pt x="1306" y="11916"/>
                    </a:lnTo>
                    <a:lnTo>
                      <a:pt x="1470" y="12052"/>
                    </a:lnTo>
                    <a:lnTo>
                      <a:pt x="1633" y="12188"/>
                    </a:lnTo>
                    <a:lnTo>
                      <a:pt x="1796" y="12324"/>
                    </a:lnTo>
                    <a:lnTo>
                      <a:pt x="1987" y="12446"/>
                    </a:lnTo>
                    <a:lnTo>
                      <a:pt x="2177" y="12555"/>
                    </a:lnTo>
                    <a:lnTo>
                      <a:pt x="2381" y="12650"/>
                    </a:lnTo>
                    <a:lnTo>
                      <a:pt x="2585" y="12746"/>
                    </a:lnTo>
                    <a:lnTo>
                      <a:pt x="2816" y="12827"/>
                    </a:lnTo>
                    <a:lnTo>
                      <a:pt x="3048" y="12895"/>
                    </a:lnTo>
                    <a:lnTo>
                      <a:pt x="3279" y="12963"/>
                    </a:lnTo>
                    <a:lnTo>
                      <a:pt x="3646" y="13031"/>
                    </a:lnTo>
                    <a:lnTo>
                      <a:pt x="3973" y="13072"/>
                    </a:lnTo>
                    <a:lnTo>
                      <a:pt x="4299" y="13113"/>
                    </a:lnTo>
                    <a:lnTo>
                      <a:pt x="4775" y="13126"/>
                    </a:lnTo>
                    <a:lnTo>
                      <a:pt x="5265" y="13126"/>
                    </a:lnTo>
                    <a:lnTo>
                      <a:pt x="5782" y="13099"/>
                    </a:lnTo>
                    <a:lnTo>
                      <a:pt x="6312" y="13058"/>
                    </a:lnTo>
                    <a:lnTo>
                      <a:pt x="6856" y="13004"/>
                    </a:lnTo>
                    <a:lnTo>
                      <a:pt x="7414" y="12922"/>
                    </a:lnTo>
                    <a:lnTo>
                      <a:pt x="7985" y="12827"/>
                    </a:lnTo>
                    <a:lnTo>
                      <a:pt x="8570" y="12718"/>
                    </a:lnTo>
                    <a:lnTo>
                      <a:pt x="9169" y="12596"/>
                    </a:lnTo>
                    <a:lnTo>
                      <a:pt x="9767" y="12460"/>
                    </a:lnTo>
                    <a:lnTo>
                      <a:pt x="10366" y="12310"/>
                    </a:lnTo>
                    <a:lnTo>
                      <a:pt x="10964" y="12161"/>
                    </a:lnTo>
                    <a:lnTo>
                      <a:pt x="12175" y="11821"/>
                    </a:lnTo>
                    <a:lnTo>
                      <a:pt x="13386" y="11453"/>
                    </a:lnTo>
                    <a:lnTo>
                      <a:pt x="11753" y="12378"/>
                    </a:lnTo>
                    <a:lnTo>
                      <a:pt x="10339" y="13154"/>
                    </a:lnTo>
                    <a:lnTo>
                      <a:pt x="9155" y="13779"/>
                    </a:lnTo>
                    <a:lnTo>
                      <a:pt x="8203" y="14283"/>
                    </a:lnTo>
                    <a:lnTo>
                      <a:pt x="7455" y="14664"/>
                    </a:lnTo>
                    <a:lnTo>
                      <a:pt x="6924" y="14936"/>
                    </a:lnTo>
                    <a:lnTo>
                      <a:pt x="6503" y="15126"/>
                    </a:lnTo>
                    <a:lnTo>
                      <a:pt x="6462" y="15725"/>
                    </a:lnTo>
                    <a:lnTo>
                      <a:pt x="6448" y="16010"/>
                    </a:lnTo>
                    <a:lnTo>
                      <a:pt x="6326" y="17996"/>
                    </a:lnTo>
                    <a:lnTo>
                      <a:pt x="7523" y="17833"/>
                    </a:lnTo>
                    <a:lnTo>
                      <a:pt x="8693" y="17656"/>
                    </a:lnTo>
                    <a:lnTo>
                      <a:pt x="9835" y="17479"/>
                    </a:lnTo>
                    <a:lnTo>
                      <a:pt x="10951" y="17302"/>
                    </a:lnTo>
                    <a:lnTo>
                      <a:pt x="12025" y="17098"/>
                    </a:lnTo>
                    <a:lnTo>
                      <a:pt x="13086" y="16908"/>
                    </a:lnTo>
                    <a:lnTo>
                      <a:pt x="14107" y="16704"/>
                    </a:lnTo>
                    <a:lnTo>
                      <a:pt x="15100" y="16486"/>
                    </a:lnTo>
                    <a:lnTo>
                      <a:pt x="16065" y="16269"/>
                    </a:lnTo>
                    <a:lnTo>
                      <a:pt x="16990" y="16051"/>
                    </a:lnTo>
                    <a:lnTo>
                      <a:pt x="17902" y="15820"/>
                    </a:lnTo>
                    <a:lnTo>
                      <a:pt x="18772" y="15575"/>
                    </a:lnTo>
                    <a:lnTo>
                      <a:pt x="19629" y="15344"/>
                    </a:lnTo>
                    <a:lnTo>
                      <a:pt x="20445" y="15099"/>
                    </a:lnTo>
                    <a:lnTo>
                      <a:pt x="21248" y="14840"/>
                    </a:lnTo>
                    <a:lnTo>
                      <a:pt x="22010" y="14596"/>
                    </a:lnTo>
                    <a:lnTo>
                      <a:pt x="22744" y="14337"/>
                    </a:lnTo>
                    <a:lnTo>
                      <a:pt x="23465" y="14065"/>
                    </a:lnTo>
                    <a:lnTo>
                      <a:pt x="24145" y="13807"/>
                    </a:lnTo>
                    <a:lnTo>
                      <a:pt x="24798" y="13535"/>
                    </a:lnTo>
                    <a:lnTo>
                      <a:pt x="25437" y="13262"/>
                    </a:lnTo>
                    <a:lnTo>
                      <a:pt x="26036" y="12990"/>
                    </a:lnTo>
                    <a:lnTo>
                      <a:pt x="26621" y="12705"/>
                    </a:lnTo>
                    <a:lnTo>
                      <a:pt x="27165" y="12433"/>
                    </a:lnTo>
                    <a:lnTo>
                      <a:pt x="27696" y="12147"/>
                    </a:lnTo>
                    <a:lnTo>
                      <a:pt x="28199" y="11861"/>
                    </a:lnTo>
                    <a:lnTo>
                      <a:pt x="28661" y="11576"/>
                    </a:lnTo>
                    <a:lnTo>
                      <a:pt x="29110" y="11277"/>
                    </a:lnTo>
                    <a:lnTo>
                      <a:pt x="29545" y="10991"/>
                    </a:lnTo>
                    <a:lnTo>
                      <a:pt x="29940" y="10692"/>
                    </a:lnTo>
                    <a:lnTo>
                      <a:pt x="30307" y="10406"/>
                    </a:lnTo>
                    <a:lnTo>
                      <a:pt x="30661" y="10107"/>
                    </a:lnTo>
                    <a:lnTo>
                      <a:pt x="30987" y="9821"/>
                    </a:lnTo>
                    <a:lnTo>
                      <a:pt x="31287" y="9522"/>
                    </a:lnTo>
                    <a:lnTo>
                      <a:pt x="31572" y="9223"/>
                    </a:lnTo>
                    <a:lnTo>
                      <a:pt x="31817" y="8937"/>
                    </a:lnTo>
                    <a:lnTo>
                      <a:pt x="32048" y="8638"/>
                    </a:lnTo>
                    <a:lnTo>
                      <a:pt x="32252" y="8352"/>
                    </a:lnTo>
                    <a:lnTo>
                      <a:pt x="32443" y="8053"/>
                    </a:lnTo>
                    <a:lnTo>
                      <a:pt x="32592" y="7767"/>
                    </a:lnTo>
                    <a:lnTo>
                      <a:pt x="32742" y="7481"/>
                    </a:lnTo>
                    <a:lnTo>
                      <a:pt x="32851" y="7182"/>
                    </a:lnTo>
                    <a:lnTo>
                      <a:pt x="32946" y="6897"/>
                    </a:lnTo>
                    <a:lnTo>
                      <a:pt x="33014" y="6624"/>
                    </a:lnTo>
                    <a:lnTo>
                      <a:pt x="33055" y="6339"/>
                    </a:lnTo>
                    <a:lnTo>
                      <a:pt x="33082" y="6053"/>
                    </a:lnTo>
                    <a:lnTo>
                      <a:pt x="33082" y="5781"/>
                    </a:lnTo>
                    <a:lnTo>
                      <a:pt x="33069" y="5509"/>
                    </a:lnTo>
                    <a:lnTo>
                      <a:pt x="33028" y="5237"/>
                    </a:lnTo>
                    <a:lnTo>
                      <a:pt x="32973" y="4979"/>
                    </a:lnTo>
                    <a:lnTo>
                      <a:pt x="32892" y="4706"/>
                    </a:lnTo>
                    <a:lnTo>
                      <a:pt x="32783" y="4448"/>
                    </a:lnTo>
                    <a:lnTo>
                      <a:pt x="32660" y="4203"/>
                    </a:lnTo>
                    <a:lnTo>
                      <a:pt x="32524" y="3945"/>
                    </a:lnTo>
                    <a:lnTo>
                      <a:pt x="32361" y="3700"/>
                    </a:lnTo>
                    <a:lnTo>
                      <a:pt x="32171" y="3469"/>
                    </a:lnTo>
                    <a:lnTo>
                      <a:pt x="31967" y="3224"/>
                    </a:lnTo>
                    <a:lnTo>
                      <a:pt x="31749" y="2993"/>
                    </a:lnTo>
                    <a:lnTo>
                      <a:pt x="31504" y="2775"/>
                    </a:lnTo>
                    <a:lnTo>
                      <a:pt x="31246" y="2557"/>
                    </a:lnTo>
                    <a:lnTo>
                      <a:pt x="30960" y="2340"/>
                    </a:lnTo>
                    <a:lnTo>
                      <a:pt x="30661" y="2136"/>
                    </a:lnTo>
                    <a:lnTo>
                      <a:pt x="30348" y="1945"/>
                    </a:lnTo>
                    <a:lnTo>
                      <a:pt x="30008" y="1755"/>
                    </a:lnTo>
                    <a:lnTo>
                      <a:pt x="29641" y="1564"/>
                    </a:lnTo>
                    <a:lnTo>
                      <a:pt x="29273" y="1387"/>
                    </a:lnTo>
                    <a:lnTo>
                      <a:pt x="28879" y="1224"/>
                    </a:lnTo>
                    <a:lnTo>
                      <a:pt x="28484" y="1075"/>
                    </a:lnTo>
                    <a:lnTo>
                      <a:pt x="28063" y="939"/>
                    </a:lnTo>
                    <a:lnTo>
                      <a:pt x="27641" y="816"/>
                    </a:lnTo>
                    <a:lnTo>
                      <a:pt x="27192" y="694"/>
                    </a:lnTo>
                    <a:lnTo>
                      <a:pt x="26743" y="585"/>
                    </a:lnTo>
                    <a:lnTo>
                      <a:pt x="26281" y="490"/>
                    </a:lnTo>
                    <a:lnTo>
                      <a:pt x="25805" y="408"/>
                    </a:lnTo>
                    <a:lnTo>
                      <a:pt x="25329" y="326"/>
                    </a:lnTo>
                    <a:lnTo>
                      <a:pt x="24839" y="258"/>
                    </a:lnTo>
                    <a:lnTo>
                      <a:pt x="24336" y="190"/>
                    </a:lnTo>
                    <a:lnTo>
                      <a:pt x="23832" y="150"/>
                    </a:lnTo>
                    <a:lnTo>
                      <a:pt x="23329" y="95"/>
                    </a:lnTo>
                    <a:lnTo>
                      <a:pt x="22812" y="68"/>
                    </a:lnTo>
                    <a:lnTo>
                      <a:pt x="21751" y="14"/>
                    </a:lnTo>
                    <a:lnTo>
                      <a:pt x="206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a:off x="1316067" y="4540459"/>
                <a:ext cx="146661" cy="107404"/>
              </a:xfrm>
              <a:custGeom>
                <a:avLst/>
                <a:gdLst/>
                <a:ahLst/>
                <a:cxnLst/>
                <a:rect l="l" t="t" r="r" b="b"/>
                <a:pathLst>
                  <a:path w="4980" h="3647" extrusionOk="0">
                    <a:moveTo>
                      <a:pt x="4980" y="1"/>
                    </a:moveTo>
                    <a:lnTo>
                      <a:pt x="2381" y="518"/>
                    </a:lnTo>
                    <a:lnTo>
                      <a:pt x="2177" y="790"/>
                    </a:lnTo>
                    <a:lnTo>
                      <a:pt x="1661" y="1524"/>
                    </a:lnTo>
                    <a:lnTo>
                      <a:pt x="1293" y="2014"/>
                    </a:lnTo>
                    <a:lnTo>
                      <a:pt x="899" y="2531"/>
                    </a:lnTo>
                    <a:lnTo>
                      <a:pt x="463" y="3089"/>
                    </a:lnTo>
                    <a:lnTo>
                      <a:pt x="1" y="3646"/>
                    </a:lnTo>
                    <a:lnTo>
                      <a:pt x="4844" y="2939"/>
                    </a:lnTo>
                    <a:lnTo>
                      <a:pt x="4980"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8"/>
              <p:cNvSpPr/>
              <p:nvPr/>
            </p:nvSpPr>
            <p:spPr>
              <a:xfrm>
                <a:off x="1429451" y="4518430"/>
                <a:ext cx="74155" cy="135441"/>
              </a:xfrm>
              <a:custGeom>
                <a:avLst/>
                <a:gdLst/>
                <a:ahLst/>
                <a:cxnLst/>
                <a:rect l="l" t="t" r="r" b="b"/>
                <a:pathLst>
                  <a:path w="2518" h="4599" extrusionOk="0">
                    <a:moveTo>
                      <a:pt x="1850" y="1"/>
                    </a:moveTo>
                    <a:lnTo>
                      <a:pt x="1592" y="14"/>
                    </a:lnTo>
                    <a:lnTo>
                      <a:pt x="1320" y="28"/>
                    </a:lnTo>
                    <a:lnTo>
                      <a:pt x="1062" y="55"/>
                    </a:lnTo>
                    <a:lnTo>
                      <a:pt x="803" y="110"/>
                    </a:lnTo>
                    <a:lnTo>
                      <a:pt x="545" y="178"/>
                    </a:lnTo>
                    <a:lnTo>
                      <a:pt x="273" y="259"/>
                    </a:lnTo>
                    <a:lnTo>
                      <a:pt x="1" y="382"/>
                    </a:lnTo>
                    <a:lnTo>
                      <a:pt x="422" y="4544"/>
                    </a:lnTo>
                    <a:lnTo>
                      <a:pt x="694" y="4585"/>
                    </a:lnTo>
                    <a:lnTo>
                      <a:pt x="966" y="4598"/>
                    </a:lnTo>
                    <a:lnTo>
                      <a:pt x="1225" y="4598"/>
                    </a:lnTo>
                    <a:lnTo>
                      <a:pt x="1483" y="4558"/>
                    </a:lnTo>
                    <a:lnTo>
                      <a:pt x="1728" y="4517"/>
                    </a:lnTo>
                    <a:lnTo>
                      <a:pt x="1987" y="4435"/>
                    </a:lnTo>
                    <a:lnTo>
                      <a:pt x="2245" y="4340"/>
                    </a:lnTo>
                    <a:lnTo>
                      <a:pt x="2517" y="4231"/>
                    </a:lnTo>
                    <a:lnTo>
                      <a:pt x="2123" y="1"/>
                    </a:lnTo>
                    <a:close/>
                  </a:path>
                </a:pathLst>
              </a:custGeom>
              <a:solidFill>
                <a:srgbClr val="2A5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8"/>
              <p:cNvSpPr/>
              <p:nvPr/>
            </p:nvSpPr>
            <p:spPr>
              <a:xfrm>
                <a:off x="1060495" y="4451135"/>
                <a:ext cx="355373" cy="256009"/>
              </a:xfrm>
              <a:custGeom>
                <a:avLst/>
                <a:gdLst/>
                <a:ahLst/>
                <a:cxnLst/>
                <a:rect l="l" t="t" r="r" b="b"/>
                <a:pathLst>
                  <a:path w="12067" h="8693" extrusionOk="0">
                    <a:moveTo>
                      <a:pt x="9196" y="0"/>
                    </a:moveTo>
                    <a:lnTo>
                      <a:pt x="7740" y="1102"/>
                    </a:lnTo>
                    <a:lnTo>
                      <a:pt x="6258" y="2231"/>
                    </a:lnTo>
                    <a:lnTo>
                      <a:pt x="4544" y="3551"/>
                    </a:lnTo>
                    <a:lnTo>
                      <a:pt x="3687" y="4231"/>
                    </a:lnTo>
                    <a:lnTo>
                      <a:pt x="2843" y="4897"/>
                    </a:lnTo>
                    <a:lnTo>
                      <a:pt x="2068" y="5537"/>
                    </a:lnTo>
                    <a:lnTo>
                      <a:pt x="1374" y="6122"/>
                    </a:lnTo>
                    <a:lnTo>
                      <a:pt x="789" y="6639"/>
                    </a:lnTo>
                    <a:lnTo>
                      <a:pt x="558" y="6856"/>
                    </a:lnTo>
                    <a:lnTo>
                      <a:pt x="354" y="7060"/>
                    </a:lnTo>
                    <a:lnTo>
                      <a:pt x="191" y="7223"/>
                    </a:lnTo>
                    <a:lnTo>
                      <a:pt x="82" y="7373"/>
                    </a:lnTo>
                    <a:lnTo>
                      <a:pt x="14" y="7482"/>
                    </a:lnTo>
                    <a:lnTo>
                      <a:pt x="1" y="7523"/>
                    </a:lnTo>
                    <a:lnTo>
                      <a:pt x="1" y="7550"/>
                    </a:lnTo>
                    <a:lnTo>
                      <a:pt x="82" y="7795"/>
                    </a:lnTo>
                    <a:lnTo>
                      <a:pt x="137" y="7917"/>
                    </a:lnTo>
                    <a:lnTo>
                      <a:pt x="191" y="8053"/>
                    </a:lnTo>
                    <a:lnTo>
                      <a:pt x="259" y="8176"/>
                    </a:lnTo>
                    <a:lnTo>
                      <a:pt x="354" y="8298"/>
                    </a:lnTo>
                    <a:lnTo>
                      <a:pt x="449" y="8407"/>
                    </a:lnTo>
                    <a:lnTo>
                      <a:pt x="558" y="8502"/>
                    </a:lnTo>
                    <a:lnTo>
                      <a:pt x="681" y="8584"/>
                    </a:lnTo>
                    <a:lnTo>
                      <a:pt x="817" y="8638"/>
                    </a:lnTo>
                    <a:lnTo>
                      <a:pt x="966" y="8679"/>
                    </a:lnTo>
                    <a:lnTo>
                      <a:pt x="1130" y="8692"/>
                    </a:lnTo>
                    <a:lnTo>
                      <a:pt x="1320" y="8679"/>
                    </a:lnTo>
                    <a:lnTo>
                      <a:pt x="1510" y="8638"/>
                    </a:lnTo>
                    <a:lnTo>
                      <a:pt x="1742" y="8556"/>
                    </a:lnTo>
                    <a:lnTo>
                      <a:pt x="1973" y="8434"/>
                    </a:lnTo>
                    <a:lnTo>
                      <a:pt x="2191" y="8325"/>
                    </a:lnTo>
                    <a:lnTo>
                      <a:pt x="2449" y="8244"/>
                    </a:lnTo>
                    <a:lnTo>
                      <a:pt x="2748" y="8148"/>
                    </a:lnTo>
                    <a:lnTo>
                      <a:pt x="3102" y="8067"/>
                    </a:lnTo>
                    <a:lnTo>
                      <a:pt x="3469" y="7985"/>
                    </a:lnTo>
                    <a:lnTo>
                      <a:pt x="3877" y="7917"/>
                    </a:lnTo>
                    <a:lnTo>
                      <a:pt x="4748" y="7795"/>
                    </a:lnTo>
                    <a:lnTo>
                      <a:pt x="5346" y="7713"/>
                    </a:lnTo>
                    <a:lnTo>
                      <a:pt x="5591" y="7686"/>
                    </a:lnTo>
                    <a:lnTo>
                      <a:pt x="6244" y="7618"/>
                    </a:lnTo>
                    <a:lnTo>
                      <a:pt x="6639" y="7563"/>
                    </a:lnTo>
                    <a:lnTo>
                      <a:pt x="7183" y="7509"/>
                    </a:lnTo>
                    <a:lnTo>
                      <a:pt x="7958" y="7427"/>
                    </a:lnTo>
                    <a:lnTo>
                      <a:pt x="8597" y="7332"/>
                    </a:lnTo>
                    <a:lnTo>
                      <a:pt x="8856" y="7291"/>
                    </a:lnTo>
                    <a:lnTo>
                      <a:pt x="9060" y="7251"/>
                    </a:lnTo>
                    <a:lnTo>
                      <a:pt x="9209" y="7210"/>
                    </a:lnTo>
                    <a:lnTo>
                      <a:pt x="9305" y="7169"/>
                    </a:lnTo>
                    <a:lnTo>
                      <a:pt x="9386" y="7087"/>
                    </a:lnTo>
                    <a:lnTo>
                      <a:pt x="9454" y="7006"/>
                    </a:lnTo>
                    <a:lnTo>
                      <a:pt x="9509" y="6897"/>
                    </a:lnTo>
                    <a:lnTo>
                      <a:pt x="9563" y="6788"/>
                    </a:lnTo>
                    <a:lnTo>
                      <a:pt x="9604" y="6666"/>
                    </a:lnTo>
                    <a:lnTo>
                      <a:pt x="9631" y="6530"/>
                    </a:lnTo>
                    <a:lnTo>
                      <a:pt x="9672" y="6271"/>
                    </a:lnTo>
                    <a:lnTo>
                      <a:pt x="9686" y="6040"/>
                    </a:lnTo>
                    <a:lnTo>
                      <a:pt x="9686" y="5836"/>
                    </a:lnTo>
                    <a:lnTo>
                      <a:pt x="9686" y="5646"/>
                    </a:lnTo>
                    <a:lnTo>
                      <a:pt x="9903" y="5278"/>
                    </a:lnTo>
                    <a:lnTo>
                      <a:pt x="10121" y="4965"/>
                    </a:lnTo>
                    <a:lnTo>
                      <a:pt x="10352" y="4693"/>
                    </a:lnTo>
                    <a:lnTo>
                      <a:pt x="10570" y="4449"/>
                    </a:lnTo>
                    <a:lnTo>
                      <a:pt x="10801" y="4244"/>
                    </a:lnTo>
                    <a:lnTo>
                      <a:pt x="11005" y="4068"/>
                    </a:lnTo>
                    <a:lnTo>
                      <a:pt x="11209" y="3918"/>
                    </a:lnTo>
                    <a:lnTo>
                      <a:pt x="11413" y="3782"/>
                    </a:lnTo>
                    <a:lnTo>
                      <a:pt x="11740" y="3564"/>
                    </a:lnTo>
                    <a:lnTo>
                      <a:pt x="11862" y="3483"/>
                    </a:lnTo>
                    <a:lnTo>
                      <a:pt x="11957" y="3401"/>
                    </a:lnTo>
                    <a:lnTo>
                      <a:pt x="12039" y="3320"/>
                    </a:lnTo>
                    <a:lnTo>
                      <a:pt x="12052" y="3279"/>
                    </a:lnTo>
                    <a:lnTo>
                      <a:pt x="12066" y="3238"/>
                    </a:lnTo>
                    <a:lnTo>
                      <a:pt x="12066" y="3197"/>
                    </a:lnTo>
                    <a:lnTo>
                      <a:pt x="12066" y="3156"/>
                    </a:lnTo>
                    <a:lnTo>
                      <a:pt x="12039" y="3102"/>
                    </a:lnTo>
                    <a:lnTo>
                      <a:pt x="12012" y="3061"/>
                    </a:lnTo>
                    <a:lnTo>
                      <a:pt x="11876" y="2871"/>
                    </a:lnTo>
                    <a:lnTo>
                      <a:pt x="11712" y="2667"/>
                    </a:lnTo>
                    <a:lnTo>
                      <a:pt x="11304" y="2190"/>
                    </a:lnTo>
                    <a:lnTo>
                      <a:pt x="10842" y="1687"/>
                    </a:lnTo>
                    <a:lnTo>
                      <a:pt x="10366" y="1184"/>
                    </a:lnTo>
                    <a:lnTo>
                      <a:pt x="9550" y="354"/>
                    </a:lnTo>
                    <a:lnTo>
                      <a:pt x="91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8"/>
              <p:cNvSpPr/>
              <p:nvPr/>
            </p:nvSpPr>
            <p:spPr>
              <a:xfrm>
                <a:off x="478022" y="4091810"/>
                <a:ext cx="974677" cy="530012"/>
              </a:xfrm>
              <a:custGeom>
                <a:avLst/>
                <a:gdLst/>
                <a:ahLst/>
                <a:cxnLst/>
                <a:rect l="l" t="t" r="r" b="b"/>
                <a:pathLst>
                  <a:path w="33096" h="17997" extrusionOk="0">
                    <a:moveTo>
                      <a:pt x="12406" y="0"/>
                    </a:moveTo>
                    <a:lnTo>
                      <a:pt x="11331" y="14"/>
                    </a:lnTo>
                    <a:lnTo>
                      <a:pt x="10284" y="68"/>
                    </a:lnTo>
                    <a:lnTo>
                      <a:pt x="9767" y="95"/>
                    </a:lnTo>
                    <a:lnTo>
                      <a:pt x="9250" y="150"/>
                    </a:lnTo>
                    <a:lnTo>
                      <a:pt x="8747" y="190"/>
                    </a:lnTo>
                    <a:lnTo>
                      <a:pt x="8244" y="258"/>
                    </a:lnTo>
                    <a:lnTo>
                      <a:pt x="7754" y="326"/>
                    </a:lnTo>
                    <a:lnTo>
                      <a:pt x="7278" y="408"/>
                    </a:lnTo>
                    <a:lnTo>
                      <a:pt x="6802" y="490"/>
                    </a:lnTo>
                    <a:lnTo>
                      <a:pt x="6339" y="585"/>
                    </a:lnTo>
                    <a:lnTo>
                      <a:pt x="5890" y="694"/>
                    </a:lnTo>
                    <a:lnTo>
                      <a:pt x="5455" y="816"/>
                    </a:lnTo>
                    <a:lnTo>
                      <a:pt x="5020" y="939"/>
                    </a:lnTo>
                    <a:lnTo>
                      <a:pt x="4612" y="1075"/>
                    </a:lnTo>
                    <a:lnTo>
                      <a:pt x="4204" y="1224"/>
                    </a:lnTo>
                    <a:lnTo>
                      <a:pt x="3809" y="1387"/>
                    </a:lnTo>
                    <a:lnTo>
                      <a:pt x="3442" y="1564"/>
                    </a:lnTo>
                    <a:lnTo>
                      <a:pt x="3088" y="1755"/>
                    </a:lnTo>
                    <a:lnTo>
                      <a:pt x="2748" y="1945"/>
                    </a:lnTo>
                    <a:lnTo>
                      <a:pt x="2422" y="2136"/>
                    </a:lnTo>
                    <a:lnTo>
                      <a:pt x="2122" y="2340"/>
                    </a:lnTo>
                    <a:lnTo>
                      <a:pt x="1850" y="2557"/>
                    </a:lnTo>
                    <a:lnTo>
                      <a:pt x="1578" y="2775"/>
                    </a:lnTo>
                    <a:lnTo>
                      <a:pt x="1347" y="2993"/>
                    </a:lnTo>
                    <a:lnTo>
                      <a:pt x="1116" y="3224"/>
                    </a:lnTo>
                    <a:lnTo>
                      <a:pt x="912" y="3469"/>
                    </a:lnTo>
                    <a:lnTo>
                      <a:pt x="735" y="3700"/>
                    </a:lnTo>
                    <a:lnTo>
                      <a:pt x="572" y="3945"/>
                    </a:lnTo>
                    <a:lnTo>
                      <a:pt x="422" y="4203"/>
                    </a:lnTo>
                    <a:lnTo>
                      <a:pt x="300" y="4448"/>
                    </a:lnTo>
                    <a:lnTo>
                      <a:pt x="204" y="4706"/>
                    </a:lnTo>
                    <a:lnTo>
                      <a:pt x="123" y="4979"/>
                    </a:lnTo>
                    <a:lnTo>
                      <a:pt x="55" y="5237"/>
                    </a:lnTo>
                    <a:lnTo>
                      <a:pt x="14" y="5509"/>
                    </a:lnTo>
                    <a:lnTo>
                      <a:pt x="0" y="5781"/>
                    </a:lnTo>
                    <a:lnTo>
                      <a:pt x="0" y="6053"/>
                    </a:lnTo>
                    <a:lnTo>
                      <a:pt x="28" y="6339"/>
                    </a:lnTo>
                    <a:lnTo>
                      <a:pt x="82" y="6624"/>
                    </a:lnTo>
                    <a:lnTo>
                      <a:pt x="150" y="6897"/>
                    </a:lnTo>
                    <a:lnTo>
                      <a:pt x="232" y="7182"/>
                    </a:lnTo>
                    <a:lnTo>
                      <a:pt x="354" y="7481"/>
                    </a:lnTo>
                    <a:lnTo>
                      <a:pt x="490" y="7767"/>
                    </a:lnTo>
                    <a:lnTo>
                      <a:pt x="653" y="8053"/>
                    </a:lnTo>
                    <a:lnTo>
                      <a:pt x="830" y="8352"/>
                    </a:lnTo>
                    <a:lnTo>
                      <a:pt x="1034" y="8638"/>
                    </a:lnTo>
                    <a:lnTo>
                      <a:pt x="1265" y="8937"/>
                    </a:lnTo>
                    <a:lnTo>
                      <a:pt x="1524" y="9223"/>
                    </a:lnTo>
                    <a:lnTo>
                      <a:pt x="1796" y="9522"/>
                    </a:lnTo>
                    <a:lnTo>
                      <a:pt x="2095" y="9821"/>
                    </a:lnTo>
                    <a:lnTo>
                      <a:pt x="2422" y="10107"/>
                    </a:lnTo>
                    <a:lnTo>
                      <a:pt x="2775" y="10406"/>
                    </a:lnTo>
                    <a:lnTo>
                      <a:pt x="3143" y="10692"/>
                    </a:lnTo>
                    <a:lnTo>
                      <a:pt x="3551" y="10991"/>
                    </a:lnTo>
                    <a:lnTo>
                      <a:pt x="3972" y="11277"/>
                    </a:lnTo>
                    <a:lnTo>
                      <a:pt x="4421" y="11576"/>
                    </a:lnTo>
                    <a:lnTo>
                      <a:pt x="4897" y="11861"/>
                    </a:lnTo>
                    <a:lnTo>
                      <a:pt x="5401" y="12147"/>
                    </a:lnTo>
                    <a:lnTo>
                      <a:pt x="5917" y="12433"/>
                    </a:lnTo>
                    <a:lnTo>
                      <a:pt x="6475" y="12705"/>
                    </a:lnTo>
                    <a:lnTo>
                      <a:pt x="7046" y="12990"/>
                    </a:lnTo>
                    <a:lnTo>
                      <a:pt x="7659" y="13262"/>
                    </a:lnTo>
                    <a:lnTo>
                      <a:pt x="8284" y="13535"/>
                    </a:lnTo>
                    <a:lnTo>
                      <a:pt x="8937" y="13807"/>
                    </a:lnTo>
                    <a:lnTo>
                      <a:pt x="9631" y="14065"/>
                    </a:lnTo>
                    <a:lnTo>
                      <a:pt x="10338" y="14337"/>
                    </a:lnTo>
                    <a:lnTo>
                      <a:pt x="11073" y="14596"/>
                    </a:lnTo>
                    <a:lnTo>
                      <a:pt x="11848" y="14840"/>
                    </a:lnTo>
                    <a:lnTo>
                      <a:pt x="12637" y="15099"/>
                    </a:lnTo>
                    <a:lnTo>
                      <a:pt x="13453" y="15344"/>
                    </a:lnTo>
                    <a:lnTo>
                      <a:pt x="14310" y="15575"/>
                    </a:lnTo>
                    <a:lnTo>
                      <a:pt x="15181" y="15820"/>
                    </a:lnTo>
                    <a:lnTo>
                      <a:pt x="16092" y="16051"/>
                    </a:lnTo>
                    <a:lnTo>
                      <a:pt x="17031" y="16269"/>
                    </a:lnTo>
                    <a:lnTo>
                      <a:pt x="17997" y="16486"/>
                    </a:lnTo>
                    <a:lnTo>
                      <a:pt x="18990" y="16704"/>
                    </a:lnTo>
                    <a:lnTo>
                      <a:pt x="20010" y="16908"/>
                    </a:lnTo>
                    <a:lnTo>
                      <a:pt x="21057" y="17098"/>
                    </a:lnTo>
                    <a:lnTo>
                      <a:pt x="22132" y="17302"/>
                    </a:lnTo>
                    <a:lnTo>
                      <a:pt x="23247" y="17479"/>
                    </a:lnTo>
                    <a:lnTo>
                      <a:pt x="24390" y="17656"/>
                    </a:lnTo>
                    <a:lnTo>
                      <a:pt x="25560" y="17833"/>
                    </a:lnTo>
                    <a:lnTo>
                      <a:pt x="26757" y="17996"/>
                    </a:lnTo>
                    <a:lnTo>
                      <a:pt x="26757" y="17996"/>
                    </a:lnTo>
                    <a:lnTo>
                      <a:pt x="26634" y="16037"/>
                    </a:lnTo>
                    <a:lnTo>
                      <a:pt x="26621" y="15752"/>
                    </a:lnTo>
                    <a:lnTo>
                      <a:pt x="26580" y="15126"/>
                    </a:lnTo>
                    <a:lnTo>
                      <a:pt x="26158" y="14936"/>
                    </a:lnTo>
                    <a:lnTo>
                      <a:pt x="25628" y="14664"/>
                    </a:lnTo>
                    <a:lnTo>
                      <a:pt x="24893" y="14283"/>
                    </a:lnTo>
                    <a:lnTo>
                      <a:pt x="23927" y="13779"/>
                    </a:lnTo>
                    <a:lnTo>
                      <a:pt x="22744" y="13154"/>
                    </a:lnTo>
                    <a:lnTo>
                      <a:pt x="21343" y="12378"/>
                    </a:lnTo>
                    <a:lnTo>
                      <a:pt x="19711" y="11453"/>
                    </a:lnTo>
                    <a:lnTo>
                      <a:pt x="20894" y="11821"/>
                    </a:lnTo>
                    <a:lnTo>
                      <a:pt x="22105" y="12161"/>
                    </a:lnTo>
                    <a:lnTo>
                      <a:pt x="22703" y="12310"/>
                    </a:lnTo>
                    <a:lnTo>
                      <a:pt x="23302" y="12460"/>
                    </a:lnTo>
                    <a:lnTo>
                      <a:pt x="23900" y="12596"/>
                    </a:lnTo>
                    <a:lnTo>
                      <a:pt x="24485" y="12718"/>
                    </a:lnTo>
                    <a:lnTo>
                      <a:pt x="25056" y="12827"/>
                    </a:lnTo>
                    <a:lnTo>
                      <a:pt x="25628" y="12922"/>
                    </a:lnTo>
                    <a:lnTo>
                      <a:pt x="26185" y="12990"/>
                    </a:lnTo>
                    <a:lnTo>
                      <a:pt x="26729" y="13058"/>
                    </a:lnTo>
                    <a:lnTo>
                      <a:pt x="27260" y="13099"/>
                    </a:lnTo>
                    <a:lnTo>
                      <a:pt x="27777" y="13126"/>
                    </a:lnTo>
                    <a:lnTo>
                      <a:pt x="28267" y="13126"/>
                    </a:lnTo>
                    <a:lnTo>
                      <a:pt x="28729" y="13113"/>
                    </a:lnTo>
                    <a:lnTo>
                      <a:pt x="29069" y="13086"/>
                    </a:lnTo>
                    <a:lnTo>
                      <a:pt x="29396" y="13045"/>
                    </a:lnTo>
                    <a:lnTo>
                      <a:pt x="29600" y="13004"/>
                    </a:lnTo>
                    <a:lnTo>
                      <a:pt x="29804" y="12963"/>
                    </a:lnTo>
                    <a:lnTo>
                      <a:pt x="30049" y="12895"/>
                    </a:lnTo>
                    <a:lnTo>
                      <a:pt x="30280" y="12827"/>
                    </a:lnTo>
                    <a:lnTo>
                      <a:pt x="30497" y="12746"/>
                    </a:lnTo>
                    <a:lnTo>
                      <a:pt x="30715" y="12650"/>
                    </a:lnTo>
                    <a:lnTo>
                      <a:pt x="30905" y="12555"/>
                    </a:lnTo>
                    <a:lnTo>
                      <a:pt x="31110" y="12446"/>
                    </a:lnTo>
                    <a:lnTo>
                      <a:pt x="31286" y="12324"/>
                    </a:lnTo>
                    <a:lnTo>
                      <a:pt x="31463" y="12188"/>
                    </a:lnTo>
                    <a:lnTo>
                      <a:pt x="31626" y="12052"/>
                    </a:lnTo>
                    <a:lnTo>
                      <a:pt x="31776" y="11916"/>
                    </a:lnTo>
                    <a:lnTo>
                      <a:pt x="31926" y="11766"/>
                    </a:lnTo>
                    <a:lnTo>
                      <a:pt x="32062" y="11603"/>
                    </a:lnTo>
                    <a:lnTo>
                      <a:pt x="32184" y="11440"/>
                    </a:lnTo>
                    <a:lnTo>
                      <a:pt x="32307" y="11263"/>
                    </a:lnTo>
                    <a:lnTo>
                      <a:pt x="32415" y="11086"/>
                    </a:lnTo>
                    <a:lnTo>
                      <a:pt x="32524" y="10909"/>
                    </a:lnTo>
                    <a:lnTo>
                      <a:pt x="32606" y="10719"/>
                    </a:lnTo>
                    <a:lnTo>
                      <a:pt x="32701" y="10528"/>
                    </a:lnTo>
                    <a:lnTo>
                      <a:pt x="32769" y="10324"/>
                    </a:lnTo>
                    <a:lnTo>
                      <a:pt x="32837" y="10120"/>
                    </a:lnTo>
                    <a:lnTo>
                      <a:pt x="32905" y="9916"/>
                    </a:lnTo>
                    <a:lnTo>
                      <a:pt x="32946" y="9712"/>
                    </a:lnTo>
                    <a:lnTo>
                      <a:pt x="33000" y="9495"/>
                    </a:lnTo>
                    <a:lnTo>
                      <a:pt x="33027" y="9277"/>
                    </a:lnTo>
                    <a:lnTo>
                      <a:pt x="33082" y="8828"/>
                    </a:lnTo>
                    <a:lnTo>
                      <a:pt x="33095" y="8379"/>
                    </a:lnTo>
                    <a:lnTo>
                      <a:pt x="33082" y="7930"/>
                    </a:lnTo>
                    <a:lnTo>
                      <a:pt x="33041" y="7468"/>
                    </a:lnTo>
                    <a:lnTo>
                      <a:pt x="32959" y="7019"/>
                    </a:lnTo>
                    <a:lnTo>
                      <a:pt x="32864" y="6556"/>
                    </a:lnTo>
                    <a:lnTo>
                      <a:pt x="32742" y="6108"/>
                    </a:lnTo>
                    <a:lnTo>
                      <a:pt x="32592" y="5672"/>
                    </a:lnTo>
                    <a:lnTo>
                      <a:pt x="32415" y="5237"/>
                    </a:lnTo>
                    <a:lnTo>
                      <a:pt x="32211" y="4829"/>
                    </a:lnTo>
                    <a:lnTo>
                      <a:pt x="31980" y="4421"/>
                    </a:lnTo>
                    <a:lnTo>
                      <a:pt x="31722" y="4040"/>
                    </a:lnTo>
                    <a:lnTo>
                      <a:pt x="31450" y="3686"/>
                    </a:lnTo>
                    <a:lnTo>
                      <a:pt x="31314" y="3509"/>
                    </a:lnTo>
                    <a:lnTo>
                      <a:pt x="31150" y="3346"/>
                    </a:lnTo>
                    <a:lnTo>
                      <a:pt x="31001" y="3197"/>
                    </a:lnTo>
                    <a:lnTo>
                      <a:pt x="30837" y="3033"/>
                    </a:lnTo>
                    <a:lnTo>
                      <a:pt x="30674" y="2897"/>
                    </a:lnTo>
                    <a:lnTo>
                      <a:pt x="30497" y="2761"/>
                    </a:lnTo>
                    <a:lnTo>
                      <a:pt x="30321" y="2639"/>
                    </a:lnTo>
                    <a:lnTo>
                      <a:pt x="30144" y="2516"/>
                    </a:lnTo>
                    <a:lnTo>
                      <a:pt x="29953" y="2408"/>
                    </a:lnTo>
                    <a:lnTo>
                      <a:pt x="29763" y="2299"/>
                    </a:lnTo>
                    <a:lnTo>
                      <a:pt x="29572" y="2217"/>
                    </a:lnTo>
                    <a:lnTo>
                      <a:pt x="29368" y="2136"/>
                    </a:lnTo>
                    <a:lnTo>
                      <a:pt x="29164" y="2054"/>
                    </a:lnTo>
                    <a:lnTo>
                      <a:pt x="28960" y="2000"/>
                    </a:lnTo>
                    <a:lnTo>
                      <a:pt x="28144" y="1823"/>
                    </a:lnTo>
                    <a:lnTo>
                      <a:pt x="27206" y="1632"/>
                    </a:lnTo>
                    <a:lnTo>
                      <a:pt x="25968" y="1387"/>
                    </a:lnTo>
                    <a:lnTo>
                      <a:pt x="24458" y="1115"/>
                    </a:lnTo>
                    <a:lnTo>
                      <a:pt x="23628" y="979"/>
                    </a:lnTo>
                    <a:lnTo>
                      <a:pt x="22744" y="843"/>
                    </a:lnTo>
                    <a:lnTo>
                      <a:pt x="21819" y="707"/>
                    </a:lnTo>
                    <a:lnTo>
                      <a:pt x="20853" y="585"/>
                    </a:lnTo>
                    <a:lnTo>
                      <a:pt x="19847" y="463"/>
                    </a:lnTo>
                    <a:lnTo>
                      <a:pt x="18826" y="340"/>
                    </a:lnTo>
                    <a:lnTo>
                      <a:pt x="17779" y="245"/>
                    </a:lnTo>
                    <a:lnTo>
                      <a:pt x="16718" y="150"/>
                    </a:lnTo>
                    <a:lnTo>
                      <a:pt x="15643" y="82"/>
                    </a:lnTo>
                    <a:lnTo>
                      <a:pt x="14555" y="41"/>
                    </a:lnTo>
                    <a:lnTo>
                      <a:pt x="134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8"/>
              <p:cNvSpPr/>
              <p:nvPr/>
            </p:nvSpPr>
            <p:spPr>
              <a:xfrm>
                <a:off x="1278812" y="4540459"/>
                <a:ext cx="146661" cy="107404"/>
              </a:xfrm>
              <a:custGeom>
                <a:avLst/>
                <a:gdLst/>
                <a:ahLst/>
                <a:cxnLst/>
                <a:rect l="l" t="t" r="r" b="b"/>
                <a:pathLst>
                  <a:path w="4980" h="3647" extrusionOk="0">
                    <a:moveTo>
                      <a:pt x="1" y="1"/>
                    </a:moveTo>
                    <a:lnTo>
                      <a:pt x="151" y="2939"/>
                    </a:lnTo>
                    <a:lnTo>
                      <a:pt x="4980" y="3646"/>
                    </a:lnTo>
                    <a:lnTo>
                      <a:pt x="4980" y="3646"/>
                    </a:lnTo>
                    <a:lnTo>
                      <a:pt x="4531" y="3089"/>
                    </a:lnTo>
                    <a:lnTo>
                      <a:pt x="4082" y="2531"/>
                    </a:lnTo>
                    <a:lnTo>
                      <a:pt x="3687" y="2014"/>
                    </a:lnTo>
                    <a:lnTo>
                      <a:pt x="3334" y="1524"/>
                    </a:lnTo>
                    <a:lnTo>
                      <a:pt x="2803" y="790"/>
                    </a:lnTo>
                    <a:lnTo>
                      <a:pt x="2599" y="518"/>
                    </a:lnTo>
                    <a:lnTo>
                      <a:pt x="1"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8"/>
              <p:cNvSpPr/>
              <p:nvPr/>
            </p:nvSpPr>
            <p:spPr>
              <a:xfrm>
                <a:off x="1238376" y="4518430"/>
                <a:ext cx="73713" cy="135441"/>
              </a:xfrm>
              <a:custGeom>
                <a:avLst/>
                <a:gdLst/>
                <a:ahLst/>
                <a:cxnLst/>
                <a:rect l="l" t="t" r="r" b="b"/>
                <a:pathLst>
                  <a:path w="2503" h="4599" extrusionOk="0">
                    <a:moveTo>
                      <a:pt x="381" y="1"/>
                    </a:moveTo>
                    <a:lnTo>
                      <a:pt x="0" y="4231"/>
                    </a:lnTo>
                    <a:lnTo>
                      <a:pt x="259" y="4340"/>
                    </a:lnTo>
                    <a:lnTo>
                      <a:pt x="517" y="4435"/>
                    </a:lnTo>
                    <a:lnTo>
                      <a:pt x="775" y="4517"/>
                    </a:lnTo>
                    <a:lnTo>
                      <a:pt x="1034" y="4558"/>
                    </a:lnTo>
                    <a:lnTo>
                      <a:pt x="1292" y="4598"/>
                    </a:lnTo>
                    <a:lnTo>
                      <a:pt x="1551" y="4598"/>
                    </a:lnTo>
                    <a:lnTo>
                      <a:pt x="1809" y="4585"/>
                    </a:lnTo>
                    <a:lnTo>
                      <a:pt x="2081" y="4544"/>
                    </a:lnTo>
                    <a:lnTo>
                      <a:pt x="2503" y="382"/>
                    </a:lnTo>
                    <a:lnTo>
                      <a:pt x="2231" y="259"/>
                    </a:lnTo>
                    <a:lnTo>
                      <a:pt x="1972" y="178"/>
                    </a:lnTo>
                    <a:lnTo>
                      <a:pt x="1700" y="110"/>
                    </a:lnTo>
                    <a:lnTo>
                      <a:pt x="1442" y="55"/>
                    </a:lnTo>
                    <a:lnTo>
                      <a:pt x="1184" y="28"/>
                    </a:lnTo>
                    <a:lnTo>
                      <a:pt x="925" y="14"/>
                    </a:lnTo>
                    <a:lnTo>
                      <a:pt x="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8"/>
              <p:cNvSpPr/>
              <p:nvPr/>
            </p:nvSpPr>
            <p:spPr>
              <a:xfrm>
                <a:off x="1325697" y="4451135"/>
                <a:ext cx="355344" cy="256009"/>
              </a:xfrm>
              <a:custGeom>
                <a:avLst/>
                <a:gdLst/>
                <a:ahLst/>
                <a:cxnLst/>
                <a:rect l="l" t="t" r="r" b="b"/>
                <a:pathLst>
                  <a:path w="12066" h="8693" extrusionOk="0">
                    <a:moveTo>
                      <a:pt x="2871" y="0"/>
                    </a:moveTo>
                    <a:lnTo>
                      <a:pt x="2517" y="354"/>
                    </a:lnTo>
                    <a:lnTo>
                      <a:pt x="1701" y="1184"/>
                    </a:lnTo>
                    <a:lnTo>
                      <a:pt x="1238" y="1687"/>
                    </a:lnTo>
                    <a:lnTo>
                      <a:pt x="776" y="2190"/>
                    </a:lnTo>
                    <a:lnTo>
                      <a:pt x="368" y="2667"/>
                    </a:lnTo>
                    <a:lnTo>
                      <a:pt x="191" y="2871"/>
                    </a:lnTo>
                    <a:lnTo>
                      <a:pt x="55" y="3061"/>
                    </a:lnTo>
                    <a:lnTo>
                      <a:pt x="28" y="3102"/>
                    </a:lnTo>
                    <a:lnTo>
                      <a:pt x="14" y="3156"/>
                    </a:lnTo>
                    <a:lnTo>
                      <a:pt x="0" y="3197"/>
                    </a:lnTo>
                    <a:lnTo>
                      <a:pt x="0" y="3238"/>
                    </a:lnTo>
                    <a:lnTo>
                      <a:pt x="14" y="3279"/>
                    </a:lnTo>
                    <a:lnTo>
                      <a:pt x="41" y="3320"/>
                    </a:lnTo>
                    <a:lnTo>
                      <a:pt x="109" y="3401"/>
                    </a:lnTo>
                    <a:lnTo>
                      <a:pt x="204" y="3483"/>
                    </a:lnTo>
                    <a:lnTo>
                      <a:pt x="341" y="3564"/>
                    </a:lnTo>
                    <a:lnTo>
                      <a:pt x="667" y="3782"/>
                    </a:lnTo>
                    <a:lnTo>
                      <a:pt x="857" y="3918"/>
                    </a:lnTo>
                    <a:lnTo>
                      <a:pt x="1061" y="4068"/>
                    </a:lnTo>
                    <a:lnTo>
                      <a:pt x="1279" y="4244"/>
                    </a:lnTo>
                    <a:lnTo>
                      <a:pt x="1497" y="4449"/>
                    </a:lnTo>
                    <a:lnTo>
                      <a:pt x="1728" y="4693"/>
                    </a:lnTo>
                    <a:lnTo>
                      <a:pt x="1946" y="4965"/>
                    </a:lnTo>
                    <a:lnTo>
                      <a:pt x="2177" y="5278"/>
                    </a:lnTo>
                    <a:lnTo>
                      <a:pt x="2381" y="5646"/>
                    </a:lnTo>
                    <a:lnTo>
                      <a:pt x="2381" y="5836"/>
                    </a:lnTo>
                    <a:lnTo>
                      <a:pt x="2381" y="6040"/>
                    </a:lnTo>
                    <a:lnTo>
                      <a:pt x="2408" y="6271"/>
                    </a:lnTo>
                    <a:lnTo>
                      <a:pt x="2449" y="6530"/>
                    </a:lnTo>
                    <a:lnTo>
                      <a:pt x="2476" y="6666"/>
                    </a:lnTo>
                    <a:lnTo>
                      <a:pt x="2517" y="6788"/>
                    </a:lnTo>
                    <a:lnTo>
                      <a:pt x="2558" y="6897"/>
                    </a:lnTo>
                    <a:lnTo>
                      <a:pt x="2612" y="7006"/>
                    </a:lnTo>
                    <a:lnTo>
                      <a:pt x="2680" y="7087"/>
                    </a:lnTo>
                    <a:lnTo>
                      <a:pt x="2762" y="7169"/>
                    </a:lnTo>
                    <a:lnTo>
                      <a:pt x="2857" y="7210"/>
                    </a:lnTo>
                    <a:lnTo>
                      <a:pt x="3007" y="7251"/>
                    </a:lnTo>
                    <a:lnTo>
                      <a:pt x="3224" y="7291"/>
                    </a:lnTo>
                    <a:lnTo>
                      <a:pt x="3483" y="7332"/>
                    </a:lnTo>
                    <a:lnTo>
                      <a:pt x="4122" y="7427"/>
                    </a:lnTo>
                    <a:lnTo>
                      <a:pt x="4884" y="7509"/>
                    </a:lnTo>
                    <a:lnTo>
                      <a:pt x="5428" y="7563"/>
                    </a:lnTo>
                    <a:lnTo>
                      <a:pt x="5822" y="7618"/>
                    </a:lnTo>
                    <a:lnTo>
                      <a:pt x="6475" y="7686"/>
                    </a:lnTo>
                    <a:lnTo>
                      <a:pt x="6734" y="7713"/>
                    </a:lnTo>
                    <a:lnTo>
                      <a:pt x="7332" y="7795"/>
                    </a:lnTo>
                    <a:lnTo>
                      <a:pt x="8189" y="7917"/>
                    </a:lnTo>
                    <a:lnTo>
                      <a:pt x="8597" y="7985"/>
                    </a:lnTo>
                    <a:lnTo>
                      <a:pt x="8978" y="8067"/>
                    </a:lnTo>
                    <a:lnTo>
                      <a:pt x="9318" y="8148"/>
                    </a:lnTo>
                    <a:lnTo>
                      <a:pt x="9631" y="8244"/>
                    </a:lnTo>
                    <a:lnTo>
                      <a:pt x="9890" y="8325"/>
                    </a:lnTo>
                    <a:lnTo>
                      <a:pt x="10094" y="8434"/>
                    </a:lnTo>
                    <a:lnTo>
                      <a:pt x="10338" y="8556"/>
                    </a:lnTo>
                    <a:lnTo>
                      <a:pt x="10556" y="8638"/>
                    </a:lnTo>
                    <a:lnTo>
                      <a:pt x="10760" y="8679"/>
                    </a:lnTo>
                    <a:lnTo>
                      <a:pt x="10937" y="8692"/>
                    </a:lnTo>
                    <a:lnTo>
                      <a:pt x="11114" y="8679"/>
                    </a:lnTo>
                    <a:lnTo>
                      <a:pt x="11263" y="8638"/>
                    </a:lnTo>
                    <a:lnTo>
                      <a:pt x="11399" y="8584"/>
                    </a:lnTo>
                    <a:lnTo>
                      <a:pt x="11522" y="8502"/>
                    </a:lnTo>
                    <a:lnTo>
                      <a:pt x="11631" y="8407"/>
                    </a:lnTo>
                    <a:lnTo>
                      <a:pt x="11726" y="8298"/>
                    </a:lnTo>
                    <a:lnTo>
                      <a:pt x="11808" y="8176"/>
                    </a:lnTo>
                    <a:lnTo>
                      <a:pt x="11876" y="8053"/>
                    </a:lnTo>
                    <a:lnTo>
                      <a:pt x="11944" y="7917"/>
                    </a:lnTo>
                    <a:lnTo>
                      <a:pt x="11998" y="7795"/>
                    </a:lnTo>
                    <a:lnTo>
                      <a:pt x="12066" y="7550"/>
                    </a:lnTo>
                    <a:lnTo>
                      <a:pt x="12066" y="7523"/>
                    </a:lnTo>
                    <a:lnTo>
                      <a:pt x="12052" y="7482"/>
                    </a:lnTo>
                    <a:lnTo>
                      <a:pt x="11984" y="7373"/>
                    </a:lnTo>
                    <a:lnTo>
                      <a:pt x="11876" y="7223"/>
                    </a:lnTo>
                    <a:lnTo>
                      <a:pt x="11712" y="7060"/>
                    </a:lnTo>
                    <a:lnTo>
                      <a:pt x="11522" y="6856"/>
                    </a:lnTo>
                    <a:lnTo>
                      <a:pt x="11277" y="6639"/>
                    </a:lnTo>
                    <a:lnTo>
                      <a:pt x="10692" y="6122"/>
                    </a:lnTo>
                    <a:lnTo>
                      <a:pt x="9998" y="5537"/>
                    </a:lnTo>
                    <a:lnTo>
                      <a:pt x="9223" y="4897"/>
                    </a:lnTo>
                    <a:lnTo>
                      <a:pt x="8393" y="4231"/>
                    </a:lnTo>
                    <a:lnTo>
                      <a:pt x="7523" y="3551"/>
                    </a:lnTo>
                    <a:lnTo>
                      <a:pt x="5822" y="2231"/>
                    </a:lnTo>
                    <a:lnTo>
                      <a:pt x="4326" y="1102"/>
                    </a:lnTo>
                    <a:lnTo>
                      <a:pt x="28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8"/>
              <p:cNvSpPr/>
              <p:nvPr/>
            </p:nvSpPr>
            <p:spPr>
              <a:xfrm>
                <a:off x="1031250" y="3196456"/>
                <a:ext cx="642982" cy="1102461"/>
              </a:xfrm>
              <a:custGeom>
                <a:avLst/>
                <a:gdLst/>
                <a:ahLst/>
                <a:cxnLst/>
                <a:rect l="l" t="t" r="r" b="b"/>
                <a:pathLst>
                  <a:path w="21833" h="37435" extrusionOk="0">
                    <a:moveTo>
                      <a:pt x="7849" y="0"/>
                    </a:moveTo>
                    <a:lnTo>
                      <a:pt x="7618" y="68"/>
                    </a:lnTo>
                    <a:lnTo>
                      <a:pt x="6965" y="272"/>
                    </a:lnTo>
                    <a:lnTo>
                      <a:pt x="6026" y="572"/>
                    </a:lnTo>
                    <a:lnTo>
                      <a:pt x="5469" y="762"/>
                    </a:lnTo>
                    <a:lnTo>
                      <a:pt x="4884" y="980"/>
                    </a:lnTo>
                    <a:lnTo>
                      <a:pt x="4272" y="1211"/>
                    </a:lnTo>
                    <a:lnTo>
                      <a:pt x="3660" y="1456"/>
                    </a:lnTo>
                    <a:lnTo>
                      <a:pt x="3048" y="1714"/>
                    </a:lnTo>
                    <a:lnTo>
                      <a:pt x="2449" y="2000"/>
                    </a:lnTo>
                    <a:lnTo>
                      <a:pt x="1891" y="2286"/>
                    </a:lnTo>
                    <a:lnTo>
                      <a:pt x="1633" y="2435"/>
                    </a:lnTo>
                    <a:lnTo>
                      <a:pt x="1374" y="2585"/>
                    </a:lnTo>
                    <a:lnTo>
                      <a:pt x="1143" y="2734"/>
                    </a:lnTo>
                    <a:lnTo>
                      <a:pt x="926" y="2884"/>
                    </a:lnTo>
                    <a:lnTo>
                      <a:pt x="721" y="3034"/>
                    </a:lnTo>
                    <a:lnTo>
                      <a:pt x="545" y="3183"/>
                    </a:lnTo>
                    <a:lnTo>
                      <a:pt x="477" y="3251"/>
                    </a:lnTo>
                    <a:lnTo>
                      <a:pt x="422" y="3319"/>
                    </a:lnTo>
                    <a:lnTo>
                      <a:pt x="327" y="3483"/>
                    </a:lnTo>
                    <a:lnTo>
                      <a:pt x="245" y="3673"/>
                    </a:lnTo>
                    <a:lnTo>
                      <a:pt x="177" y="3904"/>
                    </a:lnTo>
                    <a:lnTo>
                      <a:pt x="109" y="4176"/>
                    </a:lnTo>
                    <a:lnTo>
                      <a:pt x="69" y="4476"/>
                    </a:lnTo>
                    <a:lnTo>
                      <a:pt x="41" y="4788"/>
                    </a:lnTo>
                    <a:lnTo>
                      <a:pt x="14" y="5142"/>
                    </a:lnTo>
                    <a:lnTo>
                      <a:pt x="1" y="5509"/>
                    </a:lnTo>
                    <a:lnTo>
                      <a:pt x="1" y="5917"/>
                    </a:lnTo>
                    <a:lnTo>
                      <a:pt x="14" y="6339"/>
                    </a:lnTo>
                    <a:lnTo>
                      <a:pt x="28" y="6774"/>
                    </a:lnTo>
                    <a:lnTo>
                      <a:pt x="82" y="7713"/>
                    </a:lnTo>
                    <a:lnTo>
                      <a:pt x="177" y="8706"/>
                    </a:lnTo>
                    <a:lnTo>
                      <a:pt x="286" y="9740"/>
                    </a:lnTo>
                    <a:lnTo>
                      <a:pt x="409" y="10814"/>
                    </a:lnTo>
                    <a:lnTo>
                      <a:pt x="558" y="11916"/>
                    </a:lnTo>
                    <a:lnTo>
                      <a:pt x="708" y="13018"/>
                    </a:lnTo>
                    <a:lnTo>
                      <a:pt x="1034" y="15181"/>
                    </a:lnTo>
                    <a:lnTo>
                      <a:pt x="1334" y="17221"/>
                    </a:lnTo>
                    <a:lnTo>
                      <a:pt x="1456" y="18051"/>
                    </a:lnTo>
                    <a:lnTo>
                      <a:pt x="1470" y="18092"/>
                    </a:lnTo>
                    <a:lnTo>
                      <a:pt x="1470" y="18105"/>
                    </a:lnTo>
                    <a:lnTo>
                      <a:pt x="1497" y="18282"/>
                    </a:lnTo>
                    <a:lnTo>
                      <a:pt x="1565" y="18826"/>
                    </a:lnTo>
                    <a:lnTo>
                      <a:pt x="1565" y="18867"/>
                    </a:lnTo>
                    <a:lnTo>
                      <a:pt x="1592" y="19071"/>
                    </a:lnTo>
                    <a:lnTo>
                      <a:pt x="1606" y="19180"/>
                    </a:lnTo>
                    <a:lnTo>
                      <a:pt x="1660" y="19765"/>
                    </a:lnTo>
                    <a:lnTo>
                      <a:pt x="1701" y="20309"/>
                    </a:lnTo>
                    <a:lnTo>
                      <a:pt x="1728" y="20799"/>
                    </a:lnTo>
                    <a:lnTo>
                      <a:pt x="1714" y="21248"/>
                    </a:lnTo>
                    <a:lnTo>
                      <a:pt x="1660" y="22635"/>
                    </a:lnTo>
                    <a:lnTo>
                      <a:pt x="1578" y="24240"/>
                    </a:lnTo>
                    <a:lnTo>
                      <a:pt x="1347" y="27926"/>
                    </a:lnTo>
                    <a:lnTo>
                      <a:pt x="1089" y="31898"/>
                    </a:lnTo>
                    <a:lnTo>
                      <a:pt x="830" y="35775"/>
                    </a:lnTo>
                    <a:lnTo>
                      <a:pt x="1510" y="35979"/>
                    </a:lnTo>
                    <a:lnTo>
                      <a:pt x="2191" y="36156"/>
                    </a:lnTo>
                    <a:lnTo>
                      <a:pt x="2871" y="36333"/>
                    </a:lnTo>
                    <a:lnTo>
                      <a:pt x="3551" y="36496"/>
                    </a:lnTo>
                    <a:lnTo>
                      <a:pt x="4217" y="36646"/>
                    </a:lnTo>
                    <a:lnTo>
                      <a:pt x="4897" y="36782"/>
                    </a:lnTo>
                    <a:lnTo>
                      <a:pt x="5564" y="36904"/>
                    </a:lnTo>
                    <a:lnTo>
                      <a:pt x="6231" y="37013"/>
                    </a:lnTo>
                    <a:lnTo>
                      <a:pt x="6897" y="37122"/>
                    </a:lnTo>
                    <a:lnTo>
                      <a:pt x="7564" y="37203"/>
                    </a:lnTo>
                    <a:lnTo>
                      <a:pt x="8230" y="37271"/>
                    </a:lnTo>
                    <a:lnTo>
                      <a:pt x="8897" y="37326"/>
                    </a:lnTo>
                    <a:lnTo>
                      <a:pt x="9563" y="37380"/>
                    </a:lnTo>
                    <a:lnTo>
                      <a:pt x="10216" y="37407"/>
                    </a:lnTo>
                    <a:lnTo>
                      <a:pt x="10883" y="37421"/>
                    </a:lnTo>
                    <a:lnTo>
                      <a:pt x="11536" y="37435"/>
                    </a:lnTo>
                    <a:lnTo>
                      <a:pt x="12188" y="37421"/>
                    </a:lnTo>
                    <a:lnTo>
                      <a:pt x="12841" y="37407"/>
                    </a:lnTo>
                    <a:lnTo>
                      <a:pt x="13494" y="37380"/>
                    </a:lnTo>
                    <a:lnTo>
                      <a:pt x="14147" y="37326"/>
                    </a:lnTo>
                    <a:lnTo>
                      <a:pt x="14800" y="37271"/>
                    </a:lnTo>
                    <a:lnTo>
                      <a:pt x="15440" y="37203"/>
                    </a:lnTo>
                    <a:lnTo>
                      <a:pt x="16092" y="37122"/>
                    </a:lnTo>
                    <a:lnTo>
                      <a:pt x="16732" y="37013"/>
                    </a:lnTo>
                    <a:lnTo>
                      <a:pt x="17371" y="36904"/>
                    </a:lnTo>
                    <a:lnTo>
                      <a:pt x="18010" y="36782"/>
                    </a:lnTo>
                    <a:lnTo>
                      <a:pt x="18650" y="36646"/>
                    </a:lnTo>
                    <a:lnTo>
                      <a:pt x="19289" y="36496"/>
                    </a:lnTo>
                    <a:lnTo>
                      <a:pt x="19928" y="36333"/>
                    </a:lnTo>
                    <a:lnTo>
                      <a:pt x="20568" y="36156"/>
                    </a:lnTo>
                    <a:lnTo>
                      <a:pt x="21193" y="35979"/>
                    </a:lnTo>
                    <a:lnTo>
                      <a:pt x="21833" y="35775"/>
                    </a:lnTo>
                    <a:lnTo>
                      <a:pt x="21724" y="34292"/>
                    </a:lnTo>
                    <a:lnTo>
                      <a:pt x="21588" y="32769"/>
                    </a:lnTo>
                    <a:lnTo>
                      <a:pt x="21316" y="29627"/>
                    </a:lnTo>
                    <a:lnTo>
                      <a:pt x="21180" y="28035"/>
                    </a:lnTo>
                    <a:lnTo>
                      <a:pt x="21057" y="26471"/>
                    </a:lnTo>
                    <a:lnTo>
                      <a:pt x="20949" y="24920"/>
                    </a:lnTo>
                    <a:lnTo>
                      <a:pt x="20853" y="23438"/>
                    </a:lnTo>
                    <a:lnTo>
                      <a:pt x="20799" y="22513"/>
                    </a:lnTo>
                    <a:lnTo>
                      <a:pt x="20772" y="21737"/>
                    </a:lnTo>
                    <a:lnTo>
                      <a:pt x="20745" y="20975"/>
                    </a:lnTo>
                    <a:lnTo>
                      <a:pt x="20731" y="20255"/>
                    </a:lnTo>
                    <a:lnTo>
                      <a:pt x="20731" y="19574"/>
                    </a:lnTo>
                    <a:lnTo>
                      <a:pt x="20758" y="18513"/>
                    </a:lnTo>
                    <a:lnTo>
                      <a:pt x="20799" y="17357"/>
                    </a:lnTo>
                    <a:lnTo>
                      <a:pt x="20867" y="16147"/>
                    </a:lnTo>
                    <a:lnTo>
                      <a:pt x="20935" y="14882"/>
                    </a:lnTo>
                    <a:lnTo>
                      <a:pt x="21112" y="12283"/>
                    </a:lnTo>
                    <a:lnTo>
                      <a:pt x="21193" y="10978"/>
                    </a:lnTo>
                    <a:lnTo>
                      <a:pt x="21261" y="9713"/>
                    </a:lnTo>
                    <a:lnTo>
                      <a:pt x="21316" y="8488"/>
                    </a:lnTo>
                    <a:lnTo>
                      <a:pt x="21357" y="7332"/>
                    </a:lnTo>
                    <a:lnTo>
                      <a:pt x="21370" y="6244"/>
                    </a:lnTo>
                    <a:lnTo>
                      <a:pt x="21357" y="5754"/>
                    </a:lnTo>
                    <a:lnTo>
                      <a:pt x="21343" y="5278"/>
                    </a:lnTo>
                    <a:lnTo>
                      <a:pt x="21316" y="4829"/>
                    </a:lnTo>
                    <a:lnTo>
                      <a:pt x="21289" y="4421"/>
                    </a:lnTo>
                    <a:lnTo>
                      <a:pt x="21248" y="4040"/>
                    </a:lnTo>
                    <a:lnTo>
                      <a:pt x="21193" y="3700"/>
                    </a:lnTo>
                    <a:lnTo>
                      <a:pt x="21125" y="3401"/>
                    </a:lnTo>
                    <a:lnTo>
                      <a:pt x="21044" y="3156"/>
                    </a:lnTo>
                    <a:lnTo>
                      <a:pt x="20949" y="2939"/>
                    </a:lnTo>
                    <a:lnTo>
                      <a:pt x="20908" y="2843"/>
                    </a:lnTo>
                    <a:lnTo>
                      <a:pt x="20853" y="2775"/>
                    </a:lnTo>
                    <a:lnTo>
                      <a:pt x="20717" y="2626"/>
                    </a:lnTo>
                    <a:lnTo>
                      <a:pt x="20568" y="2490"/>
                    </a:lnTo>
                    <a:lnTo>
                      <a:pt x="20377" y="2354"/>
                    </a:lnTo>
                    <a:lnTo>
                      <a:pt x="20173" y="2218"/>
                    </a:lnTo>
                    <a:lnTo>
                      <a:pt x="19942" y="2082"/>
                    </a:lnTo>
                    <a:lnTo>
                      <a:pt x="19684" y="1959"/>
                    </a:lnTo>
                    <a:lnTo>
                      <a:pt x="19411" y="1823"/>
                    </a:lnTo>
                    <a:lnTo>
                      <a:pt x="19126" y="1701"/>
                    </a:lnTo>
                    <a:lnTo>
                      <a:pt x="18514" y="1469"/>
                    </a:lnTo>
                    <a:lnTo>
                      <a:pt x="17861" y="1252"/>
                    </a:lnTo>
                    <a:lnTo>
                      <a:pt x="17194" y="1034"/>
                    </a:lnTo>
                    <a:lnTo>
                      <a:pt x="16528" y="844"/>
                    </a:lnTo>
                    <a:lnTo>
                      <a:pt x="15861" y="681"/>
                    </a:lnTo>
                    <a:lnTo>
                      <a:pt x="15235" y="531"/>
                    </a:lnTo>
                    <a:lnTo>
                      <a:pt x="14147" y="286"/>
                    </a:lnTo>
                    <a:lnTo>
                      <a:pt x="13386" y="123"/>
                    </a:lnTo>
                    <a:lnTo>
                      <a:pt x="13100" y="68"/>
                    </a:lnTo>
                    <a:lnTo>
                      <a:pt x="78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8"/>
              <p:cNvSpPr/>
              <p:nvPr/>
            </p:nvSpPr>
            <p:spPr>
              <a:xfrm>
                <a:off x="1193493" y="2748190"/>
                <a:ext cx="303276" cy="233568"/>
              </a:xfrm>
              <a:custGeom>
                <a:avLst/>
                <a:gdLst/>
                <a:ahLst/>
                <a:cxnLst/>
                <a:rect l="l" t="t" r="r" b="b"/>
                <a:pathLst>
                  <a:path w="10298" h="7931" extrusionOk="0">
                    <a:moveTo>
                      <a:pt x="7074" y="0"/>
                    </a:moveTo>
                    <a:lnTo>
                      <a:pt x="6938" y="14"/>
                    </a:lnTo>
                    <a:lnTo>
                      <a:pt x="6802" y="41"/>
                    </a:lnTo>
                    <a:lnTo>
                      <a:pt x="6666" y="68"/>
                    </a:lnTo>
                    <a:lnTo>
                      <a:pt x="6543" y="109"/>
                    </a:lnTo>
                    <a:lnTo>
                      <a:pt x="6421" y="163"/>
                    </a:lnTo>
                    <a:lnTo>
                      <a:pt x="6299" y="231"/>
                    </a:lnTo>
                    <a:lnTo>
                      <a:pt x="6081" y="381"/>
                    </a:lnTo>
                    <a:lnTo>
                      <a:pt x="5850" y="544"/>
                    </a:lnTo>
                    <a:lnTo>
                      <a:pt x="5646" y="735"/>
                    </a:lnTo>
                    <a:lnTo>
                      <a:pt x="5224" y="1143"/>
                    </a:lnTo>
                    <a:lnTo>
                      <a:pt x="5020" y="1347"/>
                    </a:lnTo>
                    <a:lnTo>
                      <a:pt x="4802" y="1551"/>
                    </a:lnTo>
                    <a:lnTo>
                      <a:pt x="4585" y="1728"/>
                    </a:lnTo>
                    <a:lnTo>
                      <a:pt x="4353" y="1891"/>
                    </a:lnTo>
                    <a:lnTo>
                      <a:pt x="4231" y="1973"/>
                    </a:lnTo>
                    <a:lnTo>
                      <a:pt x="4109" y="2041"/>
                    </a:lnTo>
                    <a:lnTo>
                      <a:pt x="3973" y="2095"/>
                    </a:lnTo>
                    <a:lnTo>
                      <a:pt x="3837" y="2136"/>
                    </a:lnTo>
                    <a:lnTo>
                      <a:pt x="3578" y="2217"/>
                    </a:lnTo>
                    <a:lnTo>
                      <a:pt x="3333" y="2258"/>
                    </a:lnTo>
                    <a:lnTo>
                      <a:pt x="3102" y="2285"/>
                    </a:lnTo>
                    <a:lnTo>
                      <a:pt x="2884" y="2285"/>
                    </a:lnTo>
                    <a:lnTo>
                      <a:pt x="2694" y="2272"/>
                    </a:lnTo>
                    <a:lnTo>
                      <a:pt x="2503" y="2258"/>
                    </a:lnTo>
                    <a:lnTo>
                      <a:pt x="2163" y="2217"/>
                    </a:lnTo>
                    <a:lnTo>
                      <a:pt x="2000" y="2204"/>
                    </a:lnTo>
                    <a:lnTo>
                      <a:pt x="1851" y="2204"/>
                    </a:lnTo>
                    <a:lnTo>
                      <a:pt x="1715" y="2231"/>
                    </a:lnTo>
                    <a:lnTo>
                      <a:pt x="1578" y="2272"/>
                    </a:lnTo>
                    <a:lnTo>
                      <a:pt x="1442" y="2340"/>
                    </a:lnTo>
                    <a:lnTo>
                      <a:pt x="1320" y="2435"/>
                    </a:lnTo>
                    <a:lnTo>
                      <a:pt x="1198" y="2571"/>
                    </a:lnTo>
                    <a:lnTo>
                      <a:pt x="1062" y="2761"/>
                    </a:lnTo>
                    <a:lnTo>
                      <a:pt x="858" y="3129"/>
                    </a:lnTo>
                    <a:lnTo>
                      <a:pt x="708" y="3428"/>
                    </a:lnTo>
                    <a:lnTo>
                      <a:pt x="613" y="3700"/>
                    </a:lnTo>
                    <a:lnTo>
                      <a:pt x="531" y="3931"/>
                    </a:lnTo>
                    <a:lnTo>
                      <a:pt x="463" y="4149"/>
                    </a:lnTo>
                    <a:lnTo>
                      <a:pt x="381" y="4394"/>
                    </a:lnTo>
                    <a:lnTo>
                      <a:pt x="286" y="4652"/>
                    </a:lnTo>
                    <a:lnTo>
                      <a:pt x="123" y="4965"/>
                    </a:lnTo>
                    <a:lnTo>
                      <a:pt x="82" y="5060"/>
                    </a:lnTo>
                    <a:lnTo>
                      <a:pt x="55" y="5156"/>
                    </a:lnTo>
                    <a:lnTo>
                      <a:pt x="28" y="5251"/>
                    </a:lnTo>
                    <a:lnTo>
                      <a:pt x="14" y="5360"/>
                    </a:lnTo>
                    <a:lnTo>
                      <a:pt x="1" y="5577"/>
                    </a:lnTo>
                    <a:lnTo>
                      <a:pt x="14" y="5808"/>
                    </a:lnTo>
                    <a:lnTo>
                      <a:pt x="55" y="6053"/>
                    </a:lnTo>
                    <a:lnTo>
                      <a:pt x="96" y="6298"/>
                    </a:lnTo>
                    <a:lnTo>
                      <a:pt x="164" y="6543"/>
                    </a:lnTo>
                    <a:lnTo>
                      <a:pt x="245" y="6788"/>
                    </a:lnTo>
                    <a:lnTo>
                      <a:pt x="409" y="7237"/>
                    </a:lnTo>
                    <a:lnTo>
                      <a:pt x="558" y="7590"/>
                    </a:lnTo>
                    <a:lnTo>
                      <a:pt x="722" y="7930"/>
                    </a:lnTo>
                    <a:lnTo>
                      <a:pt x="9400" y="7930"/>
                    </a:lnTo>
                    <a:lnTo>
                      <a:pt x="9536" y="7686"/>
                    </a:lnTo>
                    <a:lnTo>
                      <a:pt x="9822" y="7073"/>
                    </a:lnTo>
                    <a:lnTo>
                      <a:pt x="9971" y="6720"/>
                    </a:lnTo>
                    <a:lnTo>
                      <a:pt x="10121" y="6353"/>
                    </a:lnTo>
                    <a:lnTo>
                      <a:pt x="10230" y="5999"/>
                    </a:lnTo>
                    <a:lnTo>
                      <a:pt x="10271" y="5836"/>
                    </a:lnTo>
                    <a:lnTo>
                      <a:pt x="10298" y="5700"/>
                    </a:lnTo>
                    <a:lnTo>
                      <a:pt x="10298" y="5564"/>
                    </a:lnTo>
                    <a:lnTo>
                      <a:pt x="10298" y="5428"/>
                    </a:lnTo>
                    <a:lnTo>
                      <a:pt x="10271" y="5292"/>
                    </a:lnTo>
                    <a:lnTo>
                      <a:pt x="10243" y="5142"/>
                    </a:lnTo>
                    <a:lnTo>
                      <a:pt x="10189" y="5006"/>
                    </a:lnTo>
                    <a:lnTo>
                      <a:pt x="10148" y="4870"/>
                    </a:lnTo>
                    <a:lnTo>
                      <a:pt x="10026" y="4611"/>
                    </a:lnTo>
                    <a:lnTo>
                      <a:pt x="9917" y="4394"/>
                    </a:lnTo>
                    <a:lnTo>
                      <a:pt x="9808" y="4217"/>
                    </a:lnTo>
                    <a:lnTo>
                      <a:pt x="9699" y="4054"/>
                    </a:lnTo>
                    <a:lnTo>
                      <a:pt x="9754" y="3999"/>
                    </a:lnTo>
                    <a:lnTo>
                      <a:pt x="9876" y="3850"/>
                    </a:lnTo>
                    <a:lnTo>
                      <a:pt x="10026" y="3632"/>
                    </a:lnTo>
                    <a:lnTo>
                      <a:pt x="10107" y="3496"/>
                    </a:lnTo>
                    <a:lnTo>
                      <a:pt x="10175" y="3360"/>
                    </a:lnTo>
                    <a:lnTo>
                      <a:pt x="10230" y="3210"/>
                    </a:lnTo>
                    <a:lnTo>
                      <a:pt x="10271" y="3061"/>
                    </a:lnTo>
                    <a:lnTo>
                      <a:pt x="10284" y="2911"/>
                    </a:lnTo>
                    <a:lnTo>
                      <a:pt x="10271" y="2761"/>
                    </a:lnTo>
                    <a:lnTo>
                      <a:pt x="10257" y="2693"/>
                    </a:lnTo>
                    <a:lnTo>
                      <a:pt x="10230" y="2625"/>
                    </a:lnTo>
                    <a:lnTo>
                      <a:pt x="10189" y="2557"/>
                    </a:lnTo>
                    <a:lnTo>
                      <a:pt x="10135" y="2489"/>
                    </a:lnTo>
                    <a:lnTo>
                      <a:pt x="10080" y="2421"/>
                    </a:lnTo>
                    <a:lnTo>
                      <a:pt x="10012" y="2367"/>
                    </a:lnTo>
                    <a:lnTo>
                      <a:pt x="9931" y="2313"/>
                    </a:lnTo>
                    <a:lnTo>
                      <a:pt x="9835" y="2258"/>
                    </a:lnTo>
                    <a:lnTo>
                      <a:pt x="9645" y="2177"/>
                    </a:lnTo>
                    <a:lnTo>
                      <a:pt x="9468" y="2122"/>
                    </a:lnTo>
                    <a:lnTo>
                      <a:pt x="9305" y="2081"/>
                    </a:lnTo>
                    <a:lnTo>
                      <a:pt x="9169" y="2068"/>
                    </a:lnTo>
                    <a:lnTo>
                      <a:pt x="9033" y="2081"/>
                    </a:lnTo>
                    <a:lnTo>
                      <a:pt x="8924" y="2109"/>
                    </a:lnTo>
                    <a:lnTo>
                      <a:pt x="8815" y="2136"/>
                    </a:lnTo>
                    <a:lnTo>
                      <a:pt x="8720" y="2177"/>
                    </a:lnTo>
                    <a:lnTo>
                      <a:pt x="8652" y="2231"/>
                    </a:lnTo>
                    <a:lnTo>
                      <a:pt x="8584" y="2285"/>
                    </a:lnTo>
                    <a:lnTo>
                      <a:pt x="8489" y="2394"/>
                    </a:lnTo>
                    <a:lnTo>
                      <a:pt x="8434" y="2476"/>
                    </a:lnTo>
                    <a:lnTo>
                      <a:pt x="8407" y="2503"/>
                    </a:lnTo>
                    <a:lnTo>
                      <a:pt x="8448" y="2421"/>
                    </a:lnTo>
                    <a:lnTo>
                      <a:pt x="8543" y="2204"/>
                    </a:lnTo>
                    <a:lnTo>
                      <a:pt x="8597" y="2041"/>
                    </a:lnTo>
                    <a:lnTo>
                      <a:pt x="8652" y="1877"/>
                    </a:lnTo>
                    <a:lnTo>
                      <a:pt x="8693" y="1687"/>
                    </a:lnTo>
                    <a:lnTo>
                      <a:pt x="8720" y="1496"/>
                    </a:lnTo>
                    <a:lnTo>
                      <a:pt x="8720" y="1292"/>
                    </a:lnTo>
                    <a:lnTo>
                      <a:pt x="8706" y="1075"/>
                    </a:lnTo>
                    <a:lnTo>
                      <a:pt x="8679" y="980"/>
                    </a:lnTo>
                    <a:lnTo>
                      <a:pt x="8652" y="871"/>
                    </a:lnTo>
                    <a:lnTo>
                      <a:pt x="8611" y="776"/>
                    </a:lnTo>
                    <a:lnTo>
                      <a:pt x="8557" y="680"/>
                    </a:lnTo>
                    <a:lnTo>
                      <a:pt x="8489" y="585"/>
                    </a:lnTo>
                    <a:lnTo>
                      <a:pt x="8421" y="503"/>
                    </a:lnTo>
                    <a:lnTo>
                      <a:pt x="8325" y="422"/>
                    </a:lnTo>
                    <a:lnTo>
                      <a:pt x="8230" y="340"/>
                    </a:lnTo>
                    <a:lnTo>
                      <a:pt x="8121" y="259"/>
                    </a:lnTo>
                    <a:lnTo>
                      <a:pt x="7999" y="191"/>
                    </a:lnTo>
                    <a:lnTo>
                      <a:pt x="7849" y="136"/>
                    </a:lnTo>
                    <a:lnTo>
                      <a:pt x="7686" y="82"/>
                    </a:lnTo>
                    <a:lnTo>
                      <a:pt x="7523" y="41"/>
                    </a:lnTo>
                    <a:lnTo>
                      <a:pt x="7373" y="14"/>
                    </a:lnTo>
                    <a:lnTo>
                      <a:pt x="7224"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8"/>
              <p:cNvSpPr/>
              <p:nvPr/>
            </p:nvSpPr>
            <p:spPr>
              <a:xfrm>
                <a:off x="1185071" y="3003349"/>
                <a:ext cx="66528" cy="97391"/>
              </a:xfrm>
              <a:custGeom>
                <a:avLst/>
                <a:gdLst/>
                <a:ahLst/>
                <a:cxnLst/>
                <a:rect l="l" t="t" r="r" b="b"/>
                <a:pathLst>
                  <a:path w="2259" h="3307" extrusionOk="0">
                    <a:moveTo>
                      <a:pt x="953" y="1"/>
                    </a:moveTo>
                    <a:lnTo>
                      <a:pt x="844" y="15"/>
                    </a:lnTo>
                    <a:lnTo>
                      <a:pt x="722" y="42"/>
                    </a:lnTo>
                    <a:lnTo>
                      <a:pt x="599" y="83"/>
                    </a:lnTo>
                    <a:lnTo>
                      <a:pt x="477" y="164"/>
                    </a:lnTo>
                    <a:lnTo>
                      <a:pt x="368" y="246"/>
                    </a:lnTo>
                    <a:lnTo>
                      <a:pt x="259" y="368"/>
                    </a:lnTo>
                    <a:lnTo>
                      <a:pt x="178" y="531"/>
                    </a:lnTo>
                    <a:lnTo>
                      <a:pt x="96" y="722"/>
                    </a:lnTo>
                    <a:lnTo>
                      <a:pt x="28" y="940"/>
                    </a:lnTo>
                    <a:lnTo>
                      <a:pt x="15" y="1076"/>
                    </a:lnTo>
                    <a:lnTo>
                      <a:pt x="1" y="1198"/>
                    </a:lnTo>
                    <a:lnTo>
                      <a:pt x="1" y="1320"/>
                    </a:lnTo>
                    <a:lnTo>
                      <a:pt x="1" y="1443"/>
                    </a:lnTo>
                    <a:lnTo>
                      <a:pt x="15" y="1565"/>
                    </a:lnTo>
                    <a:lnTo>
                      <a:pt x="42" y="1688"/>
                    </a:lnTo>
                    <a:lnTo>
                      <a:pt x="110" y="1919"/>
                    </a:lnTo>
                    <a:lnTo>
                      <a:pt x="205" y="2150"/>
                    </a:lnTo>
                    <a:lnTo>
                      <a:pt x="327" y="2368"/>
                    </a:lnTo>
                    <a:lnTo>
                      <a:pt x="463" y="2558"/>
                    </a:lnTo>
                    <a:lnTo>
                      <a:pt x="627" y="2749"/>
                    </a:lnTo>
                    <a:lnTo>
                      <a:pt x="803" y="2912"/>
                    </a:lnTo>
                    <a:lnTo>
                      <a:pt x="994" y="3048"/>
                    </a:lnTo>
                    <a:lnTo>
                      <a:pt x="1198" y="3157"/>
                    </a:lnTo>
                    <a:lnTo>
                      <a:pt x="1402" y="3238"/>
                    </a:lnTo>
                    <a:lnTo>
                      <a:pt x="1511" y="3266"/>
                    </a:lnTo>
                    <a:lnTo>
                      <a:pt x="1620" y="3279"/>
                    </a:lnTo>
                    <a:lnTo>
                      <a:pt x="1728" y="3293"/>
                    </a:lnTo>
                    <a:lnTo>
                      <a:pt x="1837" y="3306"/>
                    </a:lnTo>
                    <a:lnTo>
                      <a:pt x="1946" y="3293"/>
                    </a:lnTo>
                    <a:lnTo>
                      <a:pt x="2055" y="3279"/>
                    </a:lnTo>
                    <a:lnTo>
                      <a:pt x="2164" y="3252"/>
                    </a:lnTo>
                    <a:lnTo>
                      <a:pt x="2259" y="3211"/>
                    </a:lnTo>
                    <a:lnTo>
                      <a:pt x="2218" y="2803"/>
                    </a:lnTo>
                    <a:lnTo>
                      <a:pt x="2150" y="2368"/>
                    </a:lnTo>
                    <a:lnTo>
                      <a:pt x="2069" y="1851"/>
                    </a:lnTo>
                    <a:lnTo>
                      <a:pt x="1946" y="1320"/>
                    </a:lnTo>
                    <a:lnTo>
                      <a:pt x="1878" y="1048"/>
                    </a:lnTo>
                    <a:lnTo>
                      <a:pt x="1810" y="804"/>
                    </a:lnTo>
                    <a:lnTo>
                      <a:pt x="1728" y="572"/>
                    </a:lnTo>
                    <a:lnTo>
                      <a:pt x="1633" y="368"/>
                    </a:lnTo>
                    <a:lnTo>
                      <a:pt x="1538" y="205"/>
                    </a:lnTo>
                    <a:lnTo>
                      <a:pt x="1484" y="137"/>
                    </a:lnTo>
                    <a:lnTo>
                      <a:pt x="1429" y="83"/>
                    </a:lnTo>
                    <a:lnTo>
                      <a:pt x="1388" y="55"/>
                    </a:lnTo>
                    <a:lnTo>
                      <a:pt x="1252" y="28"/>
                    </a:lnTo>
                    <a:lnTo>
                      <a:pt x="1062"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8"/>
              <p:cNvSpPr/>
              <p:nvPr/>
            </p:nvSpPr>
            <p:spPr>
              <a:xfrm>
                <a:off x="1209927" y="3027793"/>
                <a:ext cx="37667" cy="55719"/>
              </a:xfrm>
              <a:custGeom>
                <a:avLst/>
                <a:gdLst/>
                <a:ahLst/>
                <a:cxnLst/>
                <a:rect l="l" t="t" r="r" b="b"/>
                <a:pathLst>
                  <a:path w="1279" h="1892" extrusionOk="0">
                    <a:moveTo>
                      <a:pt x="109" y="1"/>
                    </a:moveTo>
                    <a:lnTo>
                      <a:pt x="55" y="14"/>
                    </a:lnTo>
                    <a:lnTo>
                      <a:pt x="14" y="55"/>
                    </a:lnTo>
                    <a:lnTo>
                      <a:pt x="0" y="110"/>
                    </a:lnTo>
                    <a:lnTo>
                      <a:pt x="0" y="164"/>
                    </a:lnTo>
                    <a:lnTo>
                      <a:pt x="14" y="218"/>
                    </a:lnTo>
                    <a:lnTo>
                      <a:pt x="55" y="259"/>
                    </a:lnTo>
                    <a:lnTo>
                      <a:pt x="177" y="368"/>
                    </a:lnTo>
                    <a:lnTo>
                      <a:pt x="313" y="477"/>
                    </a:lnTo>
                    <a:lnTo>
                      <a:pt x="463" y="654"/>
                    </a:lnTo>
                    <a:lnTo>
                      <a:pt x="612" y="858"/>
                    </a:lnTo>
                    <a:lnTo>
                      <a:pt x="694" y="980"/>
                    </a:lnTo>
                    <a:lnTo>
                      <a:pt x="776" y="1116"/>
                    </a:lnTo>
                    <a:lnTo>
                      <a:pt x="844" y="1266"/>
                    </a:lnTo>
                    <a:lnTo>
                      <a:pt x="898" y="1415"/>
                    </a:lnTo>
                    <a:lnTo>
                      <a:pt x="952" y="1579"/>
                    </a:lnTo>
                    <a:lnTo>
                      <a:pt x="993" y="1769"/>
                    </a:lnTo>
                    <a:lnTo>
                      <a:pt x="1007" y="1810"/>
                    </a:lnTo>
                    <a:lnTo>
                      <a:pt x="1034" y="1851"/>
                    </a:lnTo>
                    <a:lnTo>
                      <a:pt x="1075" y="1878"/>
                    </a:lnTo>
                    <a:lnTo>
                      <a:pt x="1129" y="1891"/>
                    </a:lnTo>
                    <a:lnTo>
                      <a:pt x="1157" y="1878"/>
                    </a:lnTo>
                    <a:lnTo>
                      <a:pt x="1211" y="1864"/>
                    </a:lnTo>
                    <a:lnTo>
                      <a:pt x="1252" y="1823"/>
                    </a:lnTo>
                    <a:lnTo>
                      <a:pt x="1279" y="1769"/>
                    </a:lnTo>
                    <a:lnTo>
                      <a:pt x="1279" y="1715"/>
                    </a:lnTo>
                    <a:lnTo>
                      <a:pt x="1238" y="1511"/>
                    </a:lnTo>
                    <a:lnTo>
                      <a:pt x="1184" y="1320"/>
                    </a:lnTo>
                    <a:lnTo>
                      <a:pt x="1116" y="1143"/>
                    </a:lnTo>
                    <a:lnTo>
                      <a:pt x="1034" y="980"/>
                    </a:lnTo>
                    <a:lnTo>
                      <a:pt x="952" y="830"/>
                    </a:lnTo>
                    <a:lnTo>
                      <a:pt x="871" y="694"/>
                    </a:lnTo>
                    <a:lnTo>
                      <a:pt x="776" y="572"/>
                    </a:lnTo>
                    <a:lnTo>
                      <a:pt x="694" y="463"/>
                    </a:lnTo>
                    <a:lnTo>
                      <a:pt x="517" y="273"/>
                    </a:lnTo>
                    <a:lnTo>
                      <a:pt x="381" y="137"/>
                    </a:lnTo>
                    <a:lnTo>
                      <a:pt x="218" y="14"/>
                    </a:lnTo>
                    <a:lnTo>
                      <a:pt x="16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8"/>
              <p:cNvSpPr/>
              <p:nvPr/>
            </p:nvSpPr>
            <p:spPr>
              <a:xfrm>
                <a:off x="1205509" y="3048232"/>
                <a:ext cx="32071" cy="14048"/>
              </a:xfrm>
              <a:custGeom>
                <a:avLst/>
                <a:gdLst/>
                <a:ahLst/>
                <a:cxnLst/>
                <a:rect l="l" t="t" r="r" b="b"/>
                <a:pathLst>
                  <a:path w="1089" h="477" extrusionOk="0">
                    <a:moveTo>
                      <a:pt x="817" y="0"/>
                    </a:moveTo>
                    <a:lnTo>
                      <a:pt x="667" y="14"/>
                    </a:lnTo>
                    <a:lnTo>
                      <a:pt x="518" y="41"/>
                    </a:lnTo>
                    <a:lnTo>
                      <a:pt x="382" y="68"/>
                    </a:lnTo>
                    <a:lnTo>
                      <a:pt x="178" y="150"/>
                    </a:lnTo>
                    <a:lnTo>
                      <a:pt x="82" y="191"/>
                    </a:lnTo>
                    <a:lnTo>
                      <a:pt x="41" y="232"/>
                    </a:lnTo>
                    <a:lnTo>
                      <a:pt x="14" y="286"/>
                    </a:lnTo>
                    <a:lnTo>
                      <a:pt x="1" y="341"/>
                    </a:lnTo>
                    <a:lnTo>
                      <a:pt x="14" y="395"/>
                    </a:lnTo>
                    <a:lnTo>
                      <a:pt x="41" y="422"/>
                    </a:lnTo>
                    <a:lnTo>
                      <a:pt x="69" y="449"/>
                    </a:lnTo>
                    <a:lnTo>
                      <a:pt x="109" y="463"/>
                    </a:lnTo>
                    <a:lnTo>
                      <a:pt x="150" y="477"/>
                    </a:lnTo>
                    <a:lnTo>
                      <a:pt x="178" y="477"/>
                    </a:lnTo>
                    <a:lnTo>
                      <a:pt x="218" y="463"/>
                    </a:lnTo>
                    <a:lnTo>
                      <a:pt x="341" y="409"/>
                    </a:lnTo>
                    <a:lnTo>
                      <a:pt x="518" y="341"/>
                    </a:lnTo>
                    <a:lnTo>
                      <a:pt x="613" y="313"/>
                    </a:lnTo>
                    <a:lnTo>
                      <a:pt x="722" y="300"/>
                    </a:lnTo>
                    <a:lnTo>
                      <a:pt x="817" y="286"/>
                    </a:lnTo>
                    <a:lnTo>
                      <a:pt x="912" y="300"/>
                    </a:lnTo>
                    <a:lnTo>
                      <a:pt x="966" y="300"/>
                    </a:lnTo>
                    <a:lnTo>
                      <a:pt x="1021" y="272"/>
                    </a:lnTo>
                    <a:lnTo>
                      <a:pt x="1062" y="232"/>
                    </a:lnTo>
                    <a:lnTo>
                      <a:pt x="1089" y="177"/>
                    </a:lnTo>
                    <a:lnTo>
                      <a:pt x="1089" y="123"/>
                    </a:lnTo>
                    <a:lnTo>
                      <a:pt x="1062" y="68"/>
                    </a:lnTo>
                    <a:lnTo>
                      <a:pt x="1021" y="28"/>
                    </a:lnTo>
                    <a:lnTo>
                      <a:pt x="966" y="14"/>
                    </a:lnTo>
                    <a:lnTo>
                      <a:pt x="817"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8"/>
              <p:cNvSpPr/>
              <p:nvPr/>
            </p:nvSpPr>
            <p:spPr>
              <a:xfrm>
                <a:off x="1437050" y="3003349"/>
                <a:ext cx="66940" cy="97391"/>
              </a:xfrm>
              <a:custGeom>
                <a:avLst/>
                <a:gdLst/>
                <a:ahLst/>
                <a:cxnLst/>
                <a:rect l="l" t="t" r="r" b="b"/>
                <a:pathLst>
                  <a:path w="2273" h="3307" extrusionOk="0">
                    <a:moveTo>
                      <a:pt x="1198" y="1"/>
                    </a:moveTo>
                    <a:lnTo>
                      <a:pt x="1008" y="28"/>
                    </a:lnTo>
                    <a:lnTo>
                      <a:pt x="885" y="55"/>
                    </a:lnTo>
                    <a:lnTo>
                      <a:pt x="831" y="83"/>
                    </a:lnTo>
                    <a:lnTo>
                      <a:pt x="776" y="137"/>
                    </a:lnTo>
                    <a:lnTo>
                      <a:pt x="722" y="205"/>
                    </a:lnTo>
                    <a:lnTo>
                      <a:pt x="627" y="368"/>
                    </a:lnTo>
                    <a:lnTo>
                      <a:pt x="545" y="572"/>
                    </a:lnTo>
                    <a:lnTo>
                      <a:pt x="463" y="804"/>
                    </a:lnTo>
                    <a:lnTo>
                      <a:pt x="382" y="1048"/>
                    </a:lnTo>
                    <a:lnTo>
                      <a:pt x="314" y="1320"/>
                    </a:lnTo>
                    <a:lnTo>
                      <a:pt x="205" y="1851"/>
                    </a:lnTo>
                    <a:lnTo>
                      <a:pt x="110" y="2368"/>
                    </a:lnTo>
                    <a:lnTo>
                      <a:pt x="55" y="2803"/>
                    </a:lnTo>
                    <a:lnTo>
                      <a:pt x="1" y="3211"/>
                    </a:lnTo>
                    <a:lnTo>
                      <a:pt x="110" y="3252"/>
                    </a:lnTo>
                    <a:lnTo>
                      <a:pt x="219" y="3279"/>
                    </a:lnTo>
                    <a:lnTo>
                      <a:pt x="327" y="3293"/>
                    </a:lnTo>
                    <a:lnTo>
                      <a:pt x="436" y="3306"/>
                    </a:lnTo>
                    <a:lnTo>
                      <a:pt x="531" y="3293"/>
                    </a:lnTo>
                    <a:lnTo>
                      <a:pt x="640" y="3279"/>
                    </a:lnTo>
                    <a:lnTo>
                      <a:pt x="749" y="3266"/>
                    </a:lnTo>
                    <a:lnTo>
                      <a:pt x="858" y="3238"/>
                    </a:lnTo>
                    <a:lnTo>
                      <a:pt x="1076" y="3157"/>
                    </a:lnTo>
                    <a:lnTo>
                      <a:pt x="1266" y="3048"/>
                    </a:lnTo>
                    <a:lnTo>
                      <a:pt x="1456" y="2912"/>
                    </a:lnTo>
                    <a:lnTo>
                      <a:pt x="1647" y="2749"/>
                    </a:lnTo>
                    <a:lnTo>
                      <a:pt x="1797" y="2558"/>
                    </a:lnTo>
                    <a:lnTo>
                      <a:pt x="1946" y="2368"/>
                    </a:lnTo>
                    <a:lnTo>
                      <a:pt x="2069" y="2150"/>
                    </a:lnTo>
                    <a:lnTo>
                      <a:pt x="2164" y="1919"/>
                    </a:lnTo>
                    <a:lnTo>
                      <a:pt x="2232" y="1688"/>
                    </a:lnTo>
                    <a:lnTo>
                      <a:pt x="2245" y="1565"/>
                    </a:lnTo>
                    <a:lnTo>
                      <a:pt x="2259" y="1443"/>
                    </a:lnTo>
                    <a:lnTo>
                      <a:pt x="2273" y="1320"/>
                    </a:lnTo>
                    <a:lnTo>
                      <a:pt x="2273" y="1198"/>
                    </a:lnTo>
                    <a:lnTo>
                      <a:pt x="2259" y="1076"/>
                    </a:lnTo>
                    <a:lnTo>
                      <a:pt x="2232" y="940"/>
                    </a:lnTo>
                    <a:lnTo>
                      <a:pt x="2177" y="722"/>
                    </a:lnTo>
                    <a:lnTo>
                      <a:pt x="2096" y="531"/>
                    </a:lnTo>
                    <a:lnTo>
                      <a:pt x="2001" y="368"/>
                    </a:lnTo>
                    <a:lnTo>
                      <a:pt x="1892" y="246"/>
                    </a:lnTo>
                    <a:lnTo>
                      <a:pt x="1783" y="164"/>
                    </a:lnTo>
                    <a:lnTo>
                      <a:pt x="1661" y="83"/>
                    </a:lnTo>
                    <a:lnTo>
                      <a:pt x="1552" y="42"/>
                    </a:lnTo>
                    <a:lnTo>
                      <a:pt x="1429" y="15"/>
                    </a:lnTo>
                    <a:lnTo>
                      <a:pt x="1307"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8"/>
              <p:cNvSpPr/>
              <p:nvPr/>
            </p:nvSpPr>
            <p:spPr>
              <a:xfrm>
                <a:off x="1441467" y="3027793"/>
                <a:ext cx="37696" cy="55719"/>
              </a:xfrm>
              <a:custGeom>
                <a:avLst/>
                <a:gdLst/>
                <a:ahLst/>
                <a:cxnLst/>
                <a:rect l="l" t="t" r="r" b="b"/>
                <a:pathLst>
                  <a:path w="1280" h="1892" extrusionOk="0">
                    <a:moveTo>
                      <a:pt x="1102" y="1"/>
                    </a:moveTo>
                    <a:lnTo>
                      <a:pt x="1048" y="14"/>
                    </a:lnTo>
                    <a:lnTo>
                      <a:pt x="898" y="137"/>
                    </a:lnTo>
                    <a:lnTo>
                      <a:pt x="749" y="273"/>
                    </a:lnTo>
                    <a:lnTo>
                      <a:pt x="586" y="463"/>
                    </a:lnTo>
                    <a:lnTo>
                      <a:pt x="490" y="572"/>
                    </a:lnTo>
                    <a:lnTo>
                      <a:pt x="409" y="694"/>
                    </a:lnTo>
                    <a:lnTo>
                      <a:pt x="313" y="830"/>
                    </a:lnTo>
                    <a:lnTo>
                      <a:pt x="232" y="980"/>
                    </a:lnTo>
                    <a:lnTo>
                      <a:pt x="164" y="1143"/>
                    </a:lnTo>
                    <a:lnTo>
                      <a:pt x="96" y="1320"/>
                    </a:lnTo>
                    <a:lnTo>
                      <a:pt x="41" y="1511"/>
                    </a:lnTo>
                    <a:lnTo>
                      <a:pt x="1" y="1715"/>
                    </a:lnTo>
                    <a:lnTo>
                      <a:pt x="1" y="1769"/>
                    </a:lnTo>
                    <a:lnTo>
                      <a:pt x="14" y="1823"/>
                    </a:lnTo>
                    <a:lnTo>
                      <a:pt x="55" y="1864"/>
                    </a:lnTo>
                    <a:lnTo>
                      <a:pt x="109" y="1878"/>
                    </a:lnTo>
                    <a:lnTo>
                      <a:pt x="137" y="1891"/>
                    </a:lnTo>
                    <a:lnTo>
                      <a:pt x="191" y="1878"/>
                    </a:lnTo>
                    <a:lnTo>
                      <a:pt x="232" y="1851"/>
                    </a:lnTo>
                    <a:lnTo>
                      <a:pt x="273" y="1810"/>
                    </a:lnTo>
                    <a:lnTo>
                      <a:pt x="286" y="1769"/>
                    </a:lnTo>
                    <a:lnTo>
                      <a:pt x="327" y="1579"/>
                    </a:lnTo>
                    <a:lnTo>
                      <a:pt x="368" y="1415"/>
                    </a:lnTo>
                    <a:lnTo>
                      <a:pt x="436" y="1266"/>
                    </a:lnTo>
                    <a:lnTo>
                      <a:pt x="504" y="1116"/>
                    </a:lnTo>
                    <a:lnTo>
                      <a:pt x="572" y="980"/>
                    </a:lnTo>
                    <a:lnTo>
                      <a:pt x="654" y="858"/>
                    </a:lnTo>
                    <a:lnTo>
                      <a:pt x="817" y="654"/>
                    </a:lnTo>
                    <a:lnTo>
                      <a:pt x="966" y="477"/>
                    </a:lnTo>
                    <a:lnTo>
                      <a:pt x="1089" y="368"/>
                    </a:lnTo>
                    <a:lnTo>
                      <a:pt x="1211" y="259"/>
                    </a:lnTo>
                    <a:lnTo>
                      <a:pt x="1252" y="218"/>
                    </a:lnTo>
                    <a:lnTo>
                      <a:pt x="1279" y="164"/>
                    </a:lnTo>
                    <a:lnTo>
                      <a:pt x="1279" y="110"/>
                    </a:lnTo>
                    <a:lnTo>
                      <a:pt x="1252" y="55"/>
                    </a:lnTo>
                    <a:lnTo>
                      <a:pt x="1211" y="14"/>
                    </a:lnTo>
                    <a:lnTo>
                      <a:pt x="1157"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8"/>
              <p:cNvSpPr/>
              <p:nvPr/>
            </p:nvSpPr>
            <p:spPr>
              <a:xfrm>
                <a:off x="1451480" y="3048232"/>
                <a:ext cx="31688" cy="14048"/>
              </a:xfrm>
              <a:custGeom>
                <a:avLst/>
                <a:gdLst/>
                <a:ahLst/>
                <a:cxnLst/>
                <a:rect l="l" t="t" r="r" b="b"/>
                <a:pathLst>
                  <a:path w="1076" h="477" extrusionOk="0">
                    <a:moveTo>
                      <a:pt x="259" y="0"/>
                    </a:moveTo>
                    <a:lnTo>
                      <a:pt x="109" y="14"/>
                    </a:lnTo>
                    <a:lnTo>
                      <a:pt x="55" y="28"/>
                    </a:lnTo>
                    <a:lnTo>
                      <a:pt x="28" y="68"/>
                    </a:lnTo>
                    <a:lnTo>
                      <a:pt x="1" y="123"/>
                    </a:lnTo>
                    <a:lnTo>
                      <a:pt x="1" y="177"/>
                    </a:lnTo>
                    <a:lnTo>
                      <a:pt x="14" y="232"/>
                    </a:lnTo>
                    <a:lnTo>
                      <a:pt x="55" y="272"/>
                    </a:lnTo>
                    <a:lnTo>
                      <a:pt x="109" y="300"/>
                    </a:lnTo>
                    <a:lnTo>
                      <a:pt x="164" y="300"/>
                    </a:lnTo>
                    <a:lnTo>
                      <a:pt x="259" y="286"/>
                    </a:lnTo>
                    <a:lnTo>
                      <a:pt x="368" y="300"/>
                    </a:lnTo>
                    <a:lnTo>
                      <a:pt x="463" y="313"/>
                    </a:lnTo>
                    <a:lnTo>
                      <a:pt x="558" y="341"/>
                    </a:lnTo>
                    <a:lnTo>
                      <a:pt x="735" y="409"/>
                    </a:lnTo>
                    <a:lnTo>
                      <a:pt x="858" y="463"/>
                    </a:lnTo>
                    <a:lnTo>
                      <a:pt x="898" y="477"/>
                    </a:lnTo>
                    <a:lnTo>
                      <a:pt x="939" y="477"/>
                    </a:lnTo>
                    <a:lnTo>
                      <a:pt x="980" y="463"/>
                    </a:lnTo>
                    <a:lnTo>
                      <a:pt x="1007" y="449"/>
                    </a:lnTo>
                    <a:lnTo>
                      <a:pt x="1034" y="422"/>
                    </a:lnTo>
                    <a:lnTo>
                      <a:pt x="1062" y="395"/>
                    </a:lnTo>
                    <a:lnTo>
                      <a:pt x="1075" y="341"/>
                    </a:lnTo>
                    <a:lnTo>
                      <a:pt x="1075" y="286"/>
                    </a:lnTo>
                    <a:lnTo>
                      <a:pt x="1048" y="232"/>
                    </a:lnTo>
                    <a:lnTo>
                      <a:pt x="1007" y="191"/>
                    </a:lnTo>
                    <a:lnTo>
                      <a:pt x="912" y="150"/>
                    </a:lnTo>
                    <a:lnTo>
                      <a:pt x="694" y="68"/>
                    </a:lnTo>
                    <a:lnTo>
                      <a:pt x="558" y="41"/>
                    </a:lnTo>
                    <a:lnTo>
                      <a:pt x="409" y="14"/>
                    </a:lnTo>
                    <a:lnTo>
                      <a:pt x="259"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8"/>
              <p:cNvSpPr/>
              <p:nvPr/>
            </p:nvSpPr>
            <p:spPr>
              <a:xfrm>
                <a:off x="1265206" y="3118736"/>
                <a:ext cx="163860" cy="141831"/>
              </a:xfrm>
              <a:custGeom>
                <a:avLst/>
                <a:gdLst/>
                <a:ahLst/>
                <a:cxnLst/>
                <a:rect l="l" t="t" r="r" b="b"/>
                <a:pathLst>
                  <a:path w="5564" h="4816" extrusionOk="0">
                    <a:moveTo>
                      <a:pt x="395" y="0"/>
                    </a:moveTo>
                    <a:lnTo>
                      <a:pt x="68" y="3279"/>
                    </a:lnTo>
                    <a:lnTo>
                      <a:pt x="0" y="3932"/>
                    </a:lnTo>
                    <a:lnTo>
                      <a:pt x="55" y="3972"/>
                    </a:lnTo>
                    <a:lnTo>
                      <a:pt x="191" y="4081"/>
                    </a:lnTo>
                    <a:lnTo>
                      <a:pt x="436" y="4217"/>
                    </a:lnTo>
                    <a:lnTo>
                      <a:pt x="749" y="4381"/>
                    </a:lnTo>
                    <a:lnTo>
                      <a:pt x="939" y="4462"/>
                    </a:lnTo>
                    <a:lnTo>
                      <a:pt x="1143" y="4544"/>
                    </a:lnTo>
                    <a:lnTo>
                      <a:pt x="1374" y="4612"/>
                    </a:lnTo>
                    <a:lnTo>
                      <a:pt x="1619" y="4680"/>
                    </a:lnTo>
                    <a:lnTo>
                      <a:pt x="1891" y="4734"/>
                    </a:lnTo>
                    <a:lnTo>
                      <a:pt x="2163" y="4775"/>
                    </a:lnTo>
                    <a:lnTo>
                      <a:pt x="2463" y="4802"/>
                    </a:lnTo>
                    <a:lnTo>
                      <a:pt x="2789" y="4816"/>
                    </a:lnTo>
                    <a:lnTo>
                      <a:pt x="3102" y="4802"/>
                    </a:lnTo>
                    <a:lnTo>
                      <a:pt x="3401" y="4775"/>
                    </a:lnTo>
                    <a:lnTo>
                      <a:pt x="3673" y="4734"/>
                    </a:lnTo>
                    <a:lnTo>
                      <a:pt x="3945" y="4680"/>
                    </a:lnTo>
                    <a:lnTo>
                      <a:pt x="4190" y="4612"/>
                    </a:lnTo>
                    <a:lnTo>
                      <a:pt x="4421" y="4544"/>
                    </a:lnTo>
                    <a:lnTo>
                      <a:pt x="4625" y="4462"/>
                    </a:lnTo>
                    <a:lnTo>
                      <a:pt x="4816" y="4381"/>
                    </a:lnTo>
                    <a:lnTo>
                      <a:pt x="5142" y="4217"/>
                    </a:lnTo>
                    <a:lnTo>
                      <a:pt x="5373" y="4081"/>
                    </a:lnTo>
                    <a:lnTo>
                      <a:pt x="5510" y="3972"/>
                    </a:lnTo>
                    <a:lnTo>
                      <a:pt x="5564" y="3932"/>
                    </a:lnTo>
                    <a:lnTo>
                      <a:pt x="5319" y="1905"/>
                    </a:lnTo>
                    <a:lnTo>
                      <a:pt x="5101"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8"/>
              <p:cNvSpPr/>
              <p:nvPr/>
            </p:nvSpPr>
            <p:spPr>
              <a:xfrm>
                <a:off x="1267208" y="3118736"/>
                <a:ext cx="154671" cy="98981"/>
              </a:xfrm>
              <a:custGeom>
                <a:avLst/>
                <a:gdLst/>
                <a:ahLst/>
                <a:cxnLst/>
                <a:rect l="l" t="t" r="r" b="b"/>
                <a:pathLst>
                  <a:path w="5252" h="3361" extrusionOk="0">
                    <a:moveTo>
                      <a:pt x="327" y="0"/>
                    </a:moveTo>
                    <a:lnTo>
                      <a:pt x="0" y="3279"/>
                    </a:lnTo>
                    <a:lnTo>
                      <a:pt x="585" y="3333"/>
                    </a:lnTo>
                    <a:lnTo>
                      <a:pt x="1129" y="3360"/>
                    </a:lnTo>
                    <a:lnTo>
                      <a:pt x="1633" y="3347"/>
                    </a:lnTo>
                    <a:lnTo>
                      <a:pt x="2095" y="3306"/>
                    </a:lnTo>
                    <a:lnTo>
                      <a:pt x="2531" y="3251"/>
                    </a:lnTo>
                    <a:lnTo>
                      <a:pt x="2925" y="3170"/>
                    </a:lnTo>
                    <a:lnTo>
                      <a:pt x="3292" y="3061"/>
                    </a:lnTo>
                    <a:lnTo>
                      <a:pt x="3632" y="2952"/>
                    </a:lnTo>
                    <a:lnTo>
                      <a:pt x="3932" y="2830"/>
                    </a:lnTo>
                    <a:lnTo>
                      <a:pt x="4204" y="2694"/>
                    </a:lnTo>
                    <a:lnTo>
                      <a:pt x="4449" y="2558"/>
                    </a:lnTo>
                    <a:lnTo>
                      <a:pt x="4653" y="2422"/>
                    </a:lnTo>
                    <a:lnTo>
                      <a:pt x="4843" y="2272"/>
                    </a:lnTo>
                    <a:lnTo>
                      <a:pt x="5006" y="2136"/>
                    </a:lnTo>
                    <a:lnTo>
                      <a:pt x="5142" y="2014"/>
                    </a:lnTo>
                    <a:lnTo>
                      <a:pt x="5251" y="1905"/>
                    </a:lnTo>
                    <a:lnTo>
                      <a:pt x="5033"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8"/>
              <p:cNvSpPr/>
              <p:nvPr/>
            </p:nvSpPr>
            <p:spPr>
              <a:xfrm>
                <a:off x="1215140" y="2894795"/>
                <a:ext cx="255184" cy="304896"/>
              </a:xfrm>
              <a:custGeom>
                <a:avLst/>
                <a:gdLst/>
                <a:ahLst/>
                <a:cxnLst/>
                <a:rect l="l" t="t" r="r" b="b"/>
                <a:pathLst>
                  <a:path w="8665" h="10353" extrusionOk="0">
                    <a:moveTo>
                      <a:pt x="4503" y="1"/>
                    </a:moveTo>
                    <a:lnTo>
                      <a:pt x="4190" y="14"/>
                    </a:lnTo>
                    <a:lnTo>
                      <a:pt x="3863" y="28"/>
                    </a:lnTo>
                    <a:lnTo>
                      <a:pt x="3537" y="69"/>
                    </a:lnTo>
                    <a:lnTo>
                      <a:pt x="3197" y="123"/>
                    </a:lnTo>
                    <a:lnTo>
                      <a:pt x="2870" y="191"/>
                    </a:lnTo>
                    <a:lnTo>
                      <a:pt x="2544" y="273"/>
                    </a:lnTo>
                    <a:lnTo>
                      <a:pt x="2204" y="382"/>
                    </a:lnTo>
                    <a:lnTo>
                      <a:pt x="1877" y="504"/>
                    </a:lnTo>
                    <a:lnTo>
                      <a:pt x="1551" y="654"/>
                    </a:lnTo>
                    <a:lnTo>
                      <a:pt x="1224" y="817"/>
                    </a:lnTo>
                    <a:lnTo>
                      <a:pt x="912" y="1007"/>
                    </a:lnTo>
                    <a:lnTo>
                      <a:pt x="599" y="1211"/>
                    </a:lnTo>
                    <a:lnTo>
                      <a:pt x="449" y="1334"/>
                    </a:lnTo>
                    <a:lnTo>
                      <a:pt x="313" y="1470"/>
                    </a:lnTo>
                    <a:lnTo>
                      <a:pt x="204" y="1619"/>
                    </a:lnTo>
                    <a:lnTo>
                      <a:pt x="123" y="1796"/>
                    </a:lnTo>
                    <a:lnTo>
                      <a:pt x="55" y="1959"/>
                    </a:lnTo>
                    <a:lnTo>
                      <a:pt x="14" y="2150"/>
                    </a:lnTo>
                    <a:lnTo>
                      <a:pt x="0" y="2340"/>
                    </a:lnTo>
                    <a:lnTo>
                      <a:pt x="14" y="2531"/>
                    </a:lnTo>
                    <a:lnTo>
                      <a:pt x="68" y="3048"/>
                    </a:lnTo>
                    <a:lnTo>
                      <a:pt x="163" y="3660"/>
                    </a:lnTo>
                    <a:lnTo>
                      <a:pt x="286" y="4353"/>
                    </a:lnTo>
                    <a:lnTo>
                      <a:pt x="435" y="5088"/>
                    </a:lnTo>
                    <a:lnTo>
                      <a:pt x="612" y="5768"/>
                    </a:lnTo>
                    <a:lnTo>
                      <a:pt x="721" y="6122"/>
                    </a:lnTo>
                    <a:lnTo>
                      <a:pt x="830" y="6475"/>
                    </a:lnTo>
                    <a:lnTo>
                      <a:pt x="939" y="6802"/>
                    </a:lnTo>
                    <a:lnTo>
                      <a:pt x="1075" y="7142"/>
                    </a:lnTo>
                    <a:lnTo>
                      <a:pt x="1211" y="7468"/>
                    </a:lnTo>
                    <a:lnTo>
                      <a:pt x="1347" y="7781"/>
                    </a:lnTo>
                    <a:lnTo>
                      <a:pt x="1510" y="8094"/>
                    </a:lnTo>
                    <a:lnTo>
                      <a:pt x="1687" y="8393"/>
                    </a:lnTo>
                    <a:lnTo>
                      <a:pt x="1864" y="8665"/>
                    </a:lnTo>
                    <a:lnTo>
                      <a:pt x="2054" y="8938"/>
                    </a:lnTo>
                    <a:lnTo>
                      <a:pt x="2258" y="9182"/>
                    </a:lnTo>
                    <a:lnTo>
                      <a:pt x="2476" y="9414"/>
                    </a:lnTo>
                    <a:lnTo>
                      <a:pt x="2707" y="9631"/>
                    </a:lnTo>
                    <a:lnTo>
                      <a:pt x="2952" y="9822"/>
                    </a:lnTo>
                    <a:lnTo>
                      <a:pt x="3210" y="9985"/>
                    </a:lnTo>
                    <a:lnTo>
                      <a:pt x="3482" y="10121"/>
                    </a:lnTo>
                    <a:lnTo>
                      <a:pt x="3618" y="10175"/>
                    </a:lnTo>
                    <a:lnTo>
                      <a:pt x="3768" y="10230"/>
                    </a:lnTo>
                    <a:lnTo>
                      <a:pt x="3918" y="10271"/>
                    </a:lnTo>
                    <a:lnTo>
                      <a:pt x="4067" y="10298"/>
                    </a:lnTo>
                    <a:lnTo>
                      <a:pt x="4244" y="10339"/>
                    </a:lnTo>
                    <a:lnTo>
                      <a:pt x="4421" y="10352"/>
                    </a:lnTo>
                    <a:lnTo>
                      <a:pt x="4598" y="10352"/>
                    </a:lnTo>
                    <a:lnTo>
                      <a:pt x="4775" y="10339"/>
                    </a:lnTo>
                    <a:lnTo>
                      <a:pt x="4938" y="10325"/>
                    </a:lnTo>
                    <a:lnTo>
                      <a:pt x="5101" y="10284"/>
                    </a:lnTo>
                    <a:lnTo>
                      <a:pt x="5251" y="10243"/>
                    </a:lnTo>
                    <a:lnTo>
                      <a:pt x="5414" y="10189"/>
                    </a:lnTo>
                    <a:lnTo>
                      <a:pt x="5564" y="10121"/>
                    </a:lnTo>
                    <a:lnTo>
                      <a:pt x="5700" y="10039"/>
                    </a:lnTo>
                    <a:lnTo>
                      <a:pt x="5849" y="9944"/>
                    </a:lnTo>
                    <a:lnTo>
                      <a:pt x="5985" y="9849"/>
                    </a:lnTo>
                    <a:lnTo>
                      <a:pt x="6121" y="9740"/>
                    </a:lnTo>
                    <a:lnTo>
                      <a:pt x="6257" y="9631"/>
                    </a:lnTo>
                    <a:lnTo>
                      <a:pt x="6380" y="9495"/>
                    </a:lnTo>
                    <a:lnTo>
                      <a:pt x="6502" y="9373"/>
                    </a:lnTo>
                    <a:lnTo>
                      <a:pt x="6733" y="9074"/>
                    </a:lnTo>
                    <a:lnTo>
                      <a:pt x="6951" y="8761"/>
                    </a:lnTo>
                    <a:lnTo>
                      <a:pt x="7155" y="8421"/>
                    </a:lnTo>
                    <a:lnTo>
                      <a:pt x="7346" y="8067"/>
                    </a:lnTo>
                    <a:lnTo>
                      <a:pt x="7522" y="7686"/>
                    </a:lnTo>
                    <a:lnTo>
                      <a:pt x="7686" y="7292"/>
                    </a:lnTo>
                    <a:lnTo>
                      <a:pt x="7835" y="6897"/>
                    </a:lnTo>
                    <a:lnTo>
                      <a:pt x="7985" y="6489"/>
                    </a:lnTo>
                    <a:lnTo>
                      <a:pt x="8080" y="6135"/>
                    </a:lnTo>
                    <a:lnTo>
                      <a:pt x="8175" y="5782"/>
                    </a:lnTo>
                    <a:lnTo>
                      <a:pt x="8271" y="5428"/>
                    </a:lnTo>
                    <a:lnTo>
                      <a:pt x="8339" y="5088"/>
                    </a:lnTo>
                    <a:lnTo>
                      <a:pt x="8447" y="4530"/>
                    </a:lnTo>
                    <a:lnTo>
                      <a:pt x="8543" y="4013"/>
                    </a:lnTo>
                    <a:lnTo>
                      <a:pt x="8597" y="3510"/>
                    </a:lnTo>
                    <a:lnTo>
                      <a:pt x="8638" y="3048"/>
                    </a:lnTo>
                    <a:lnTo>
                      <a:pt x="8665" y="2640"/>
                    </a:lnTo>
                    <a:lnTo>
                      <a:pt x="8665" y="2272"/>
                    </a:lnTo>
                    <a:lnTo>
                      <a:pt x="8651" y="1973"/>
                    </a:lnTo>
                    <a:lnTo>
                      <a:pt x="8624" y="1742"/>
                    </a:lnTo>
                    <a:lnTo>
                      <a:pt x="8583" y="1619"/>
                    </a:lnTo>
                    <a:lnTo>
                      <a:pt x="8515" y="1497"/>
                    </a:lnTo>
                    <a:lnTo>
                      <a:pt x="8434" y="1361"/>
                    </a:lnTo>
                    <a:lnTo>
                      <a:pt x="8325" y="1239"/>
                    </a:lnTo>
                    <a:lnTo>
                      <a:pt x="8203" y="1116"/>
                    </a:lnTo>
                    <a:lnTo>
                      <a:pt x="8053" y="994"/>
                    </a:lnTo>
                    <a:lnTo>
                      <a:pt x="7890" y="885"/>
                    </a:lnTo>
                    <a:lnTo>
                      <a:pt x="7699" y="776"/>
                    </a:lnTo>
                    <a:lnTo>
                      <a:pt x="7509" y="667"/>
                    </a:lnTo>
                    <a:lnTo>
                      <a:pt x="7291" y="558"/>
                    </a:lnTo>
                    <a:lnTo>
                      <a:pt x="7060" y="463"/>
                    </a:lnTo>
                    <a:lnTo>
                      <a:pt x="6815" y="368"/>
                    </a:lnTo>
                    <a:lnTo>
                      <a:pt x="6570" y="286"/>
                    </a:lnTo>
                    <a:lnTo>
                      <a:pt x="6298" y="218"/>
                    </a:lnTo>
                    <a:lnTo>
                      <a:pt x="6026" y="150"/>
                    </a:lnTo>
                    <a:lnTo>
                      <a:pt x="5740" y="96"/>
                    </a:lnTo>
                    <a:lnTo>
                      <a:pt x="5441" y="55"/>
                    </a:lnTo>
                    <a:lnTo>
                      <a:pt x="5128" y="28"/>
                    </a:lnTo>
                    <a:lnTo>
                      <a:pt x="4829" y="14"/>
                    </a:lnTo>
                    <a:lnTo>
                      <a:pt x="4503"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8"/>
              <p:cNvSpPr/>
              <p:nvPr/>
            </p:nvSpPr>
            <p:spPr>
              <a:xfrm>
                <a:off x="1245974" y="3062250"/>
                <a:ext cx="48504" cy="24856"/>
              </a:xfrm>
              <a:custGeom>
                <a:avLst/>
                <a:gdLst/>
                <a:ahLst/>
                <a:cxnLst/>
                <a:rect l="l" t="t" r="r" b="b"/>
                <a:pathLst>
                  <a:path w="1647" h="844" extrusionOk="0">
                    <a:moveTo>
                      <a:pt x="817" y="1"/>
                    </a:moveTo>
                    <a:lnTo>
                      <a:pt x="653" y="14"/>
                    </a:lnTo>
                    <a:lnTo>
                      <a:pt x="504" y="41"/>
                    </a:lnTo>
                    <a:lnTo>
                      <a:pt x="368" y="82"/>
                    </a:lnTo>
                    <a:lnTo>
                      <a:pt x="245" y="123"/>
                    </a:lnTo>
                    <a:lnTo>
                      <a:pt x="137" y="191"/>
                    </a:lnTo>
                    <a:lnTo>
                      <a:pt x="69" y="259"/>
                    </a:lnTo>
                    <a:lnTo>
                      <a:pt x="14" y="341"/>
                    </a:lnTo>
                    <a:lnTo>
                      <a:pt x="14" y="381"/>
                    </a:lnTo>
                    <a:lnTo>
                      <a:pt x="1" y="436"/>
                    </a:lnTo>
                    <a:lnTo>
                      <a:pt x="14" y="477"/>
                    </a:lnTo>
                    <a:lnTo>
                      <a:pt x="28" y="517"/>
                    </a:lnTo>
                    <a:lnTo>
                      <a:pt x="69" y="599"/>
                    </a:lnTo>
                    <a:lnTo>
                      <a:pt x="150" y="667"/>
                    </a:lnTo>
                    <a:lnTo>
                      <a:pt x="245" y="721"/>
                    </a:lnTo>
                    <a:lnTo>
                      <a:pt x="368" y="776"/>
                    </a:lnTo>
                    <a:lnTo>
                      <a:pt x="517" y="817"/>
                    </a:lnTo>
                    <a:lnTo>
                      <a:pt x="667" y="830"/>
                    </a:lnTo>
                    <a:lnTo>
                      <a:pt x="830" y="844"/>
                    </a:lnTo>
                    <a:lnTo>
                      <a:pt x="1007" y="830"/>
                    </a:lnTo>
                    <a:lnTo>
                      <a:pt x="1157" y="803"/>
                    </a:lnTo>
                    <a:lnTo>
                      <a:pt x="1293" y="762"/>
                    </a:lnTo>
                    <a:lnTo>
                      <a:pt x="1415" y="708"/>
                    </a:lnTo>
                    <a:lnTo>
                      <a:pt x="1510" y="640"/>
                    </a:lnTo>
                    <a:lnTo>
                      <a:pt x="1592" y="572"/>
                    </a:lnTo>
                    <a:lnTo>
                      <a:pt x="1633" y="490"/>
                    </a:lnTo>
                    <a:lnTo>
                      <a:pt x="1646" y="449"/>
                    </a:lnTo>
                    <a:lnTo>
                      <a:pt x="1646" y="409"/>
                    </a:lnTo>
                    <a:lnTo>
                      <a:pt x="1646" y="368"/>
                    </a:lnTo>
                    <a:lnTo>
                      <a:pt x="1633" y="327"/>
                    </a:lnTo>
                    <a:lnTo>
                      <a:pt x="1592" y="245"/>
                    </a:lnTo>
                    <a:lnTo>
                      <a:pt x="1510" y="177"/>
                    </a:lnTo>
                    <a:lnTo>
                      <a:pt x="1402" y="109"/>
                    </a:lnTo>
                    <a:lnTo>
                      <a:pt x="1279" y="69"/>
                    </a:lnTo>
                    <a:lnTo>
                      <a:pt x="1143" y="28"/>
                    </a:lnTo>
                    <a:lnTo>
                      <a:pt x="99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8"/>
              <p:cNvSpPr/>
              <p:nvPr/>
            </p:nvSpPr>
            <p:spPr>
              <a:xfrm>
                <a:off x="1397792" y="3062250"/>
                <a:ext cx="48504" cy="24856"/>
              </a:xfrm>
              <a:custGeom>
                <a:avLst/>
                <a:gdLst/>
                <a:ahLst/>
                <a:cxnLst/>
                <a:rect l="l" t="t" r="r" b="b"/>
                <a:pathLst>
                  <a:path w="1647" h="844" extrusionOk="0">
                    <a:moveTo>
                      <a:pt x="817" y="1"/>
                    </a:moveTo>
                    <a:lnTo>
                      <a:pt x="654" y="14"/>
                    </a:lnTo>
                    <a:lnTo>
                      <a:pt x="491" y="41"/>
                    </a:lnTo>
                    <a:lnTo>
                      <a:pt x="355" y="82"/>
                    </a:lnTo>
                    <a:lnTo>
                      <a:pt x="232" y="123"/>
                    </a:lnTo>
                    <a:lnTo>
                      <a:pt x="137" y="191"/>
                    </a:lnTo>
                    <a:lnTo>
                      <a:pt x="55" y="259"/>
                    </a:lnTo>
                    <a:lnTo>
                      <a:pt x="15" y="341"/>
                    </a:lnTo>
                    <a:lnTo>
                      <a:pt x="1" y="381"/>
                    </a:lnTo>
                    <a:lnTo>
                      <a:pt x="1" y="436"/>
                    </a:lnTo>
                    <a:lnTo>
                      <a:pt x="1" y="477"/>
                    </a:lnTo>
                    <a:lnTo>
                      <a:pt x="15" y="517"/>
                    </a:lnTo>
                    <a:lnTo>
                      <a:pt x="55" y="599"/>
                    </a:lnTo>
                    <a:lnTo>
                      <a:pt x="137" y="667"/>
                    </a:lnTo>
                    <a:lnTo>
                      <a:pt x="246" y="721"/>
                    </a:lnTo>
                    <a:lnTo>
                      <a:pt x="368" y="776"/>
                    </a:lnTo>
                    <a:lnTo>
                      <a:pt x="504" y="817"/>
                    </a:lnTo>
                    <a:lnTo>
                      <a:pt x="654" y="830"/>
                    </a:lnTo>
                    <a:lnTo>
                      <a:pt x="831" y="844"/>
                    </a:lnTo>
                    <a:lnTo>
                      <a:pt x="994" y="830"/>
                    </a:lnTo>
                    <a:lnTo>
                      <a:pt x="1144" y="803"/>
                    </a:lnTo>
                    <a:lnTo>
                      <a:pt x="1280" y="762"/>
                    </a:lnTo>
                    <a:lnTo>
                      <a:pt x="1402" y="708"/>
                    </a:lnTo>
                    <a:lnTo>
                      <a:pt x="1511" y="640"/>
                    </a:lnTo>
                    <a:lnTo>
                      <a:pt x="1579" y="572"/>
                    </a:lnTo>
                    <a:lnTo>
                      <a:pt x="1633" y="490"/>
                    </a:lnTo>
                    <a:lnTo>
                      <a:pt x="1633" y="449"/>
                    </a:lnTo>
                    <a:lnTo>
                      <a:pt x="1647" y="409"/>
                    </a:lnTo>
                    <a:lnTo>
                      <a:pt x="1633" y="368"/>
                    </a:lnTo>
                    <a:lnTo>
                      <a:pt x="1620" y="327"/>
                    </a:lnTo>
                    <a:lnTo>
                      <a:pt x="1579" y="245"/>
                    </a:lnTo>
                    <a:lnTo>
                      <a:pt x="1497" y="177"/>
                    </a:lnTo>
                    <a:lnTo>
                      <a:pt x="1402" y="109"/>
                    </a:lnTo>
                    <a:lnTo>
                      <a:pt x="1280" y="69"/>
                    </a:lnTo>
                    <a:lnTo>
                      <a:pt x="1130" y="28"/>
                    </a:lnTo>
                    <a:lnTo>
                      <a:pt x="980"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8"/>
              <p:cNvSpPr/>
              <p:nvPr/>
            </p:nvSpPr>
            <p:spPr>
              <a:xfrm>
                <a:off x="1295657" y="3024995"/>
                <a:ext cx="13635" cy="24473"/>
              </a:xfrm>
              <a:custGeom>
                <a:avLst/>
                <a:gdLst/>
                <a:ahLst/>
                <a:cxnLst/>
                <a:rect l="l" t="t" r="r" b="b"/>
                <a:pathLst>
                  <a:path w="463" h="831" extrusionOk="0">
                    <a:moveTo>
                      <a:pt x="177" y="1"/>
                    </a:moveTo>
                    <a:lnTo>
                      <a:pt x="136" y="28"/>
                    </a:lnTo>
                    <a:lnTo>
                      <a:pt x="95" y="69"/>
                    </a:lnTo>
                    <a:lnTo>
                      <a:pt x="55" y="123"/>
                    </a:lnTo>
                    <a:lnTo>
                      <a:pt x="41" y="177"/>
                    </a:lnTo>
                    <a:lnTo>
                      <a:pt x="14" y="259"/>
                    </a:lnTo>
                    <a:lnTo>
                      <a:pt x="0" y="327"/>
                    </a:lnTo>
                    <a:lnTo>
                      <a:pt x="0" y="422"/>
                    </a:lnTo>
                    <a:lnTo>
                      <a:pt x="0" y="504"/>
                    </a:lnTo>
                    <a:lnTo>
                      <a:pt x="14" y="585"/>
                    </a:lnTo>
                    <a:lnTo>
                      <a:pt x="41" y="653"/>
                    </a:lnTo>
                    <a:lnTo>
                      <a:pt x="68" y="708"/>
                    </a:lnTo>
                    <a:lnTo>
                      <a:pt x="109" y="762"/>
                    </a:lnTo>
                    <a:lnTo>
                      <a:pt x="150" y="803"/>
                    </a:lnTo>
                    <a:lnTo>
                      <a:pt x="191" y="817"/>
                    </a:lnTo>
                    <a:lnTo>
                      <a:pt x="232" y="830"/>
                    </a:lnTo>
                    <a:lnTo>
                      <a:pt x="286" y="817"/>
                    </a:lnTo>
                    <a:lnTo>
                      <a:pt x="327" y="789"/>
                    </a:lnTo>
                    <a:lnTo>
                      <a:pt x="368" y="762"/>
                    </a:lnTo>
                    <a:lnTo>
                      <a:pt x="395" y="708"/>
                    </a:lnTo>
                    <a:lnTo>
                      <a:pt x="422" y="640"/>
                    </a:lnTo>
                    <a:lnTo>
                      <a:pt x="449" y="572"/>
                    </a:lnTo>
                    <a:lnTo>
                      <a:pt x="449" y="490"/>
                    </a:lnTo>
                    <a:lnTo>
                      <a:pt x="463" y="409"/>
                    </a:lnTo>
                    <a:lnTo>
                      <a:pt x="449" y="327"/>
                    </a:lnTo>
                    <a:lnTo>
                      <a:pt x="436" y="245"/>
                    </a:lnTo>
                    <a:lnTo>
                      <a:pt x="422" y="177"/>
                    </a:lnTo>
                    <a:lnTo>
                      <a:pt x="381" y="109"/>
                    </a:lnTo>
                    <a:lnTo>
                      <a:pt x="354" y="69"/>
                    </a:lnTo>
                    <a:lnTo>
                      <a:pt x="313" y="28"/>
                    </a:lnTo>
                    <a:lnTo>
                      <a:pt x="272"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8"/>
              <p:cNvSpPr/>
              <p:nvPr/>
            </p:nvSpPr>
            <p:spPr>
              <a:xfrm>
                <a:off x="1269623" y="2994161"/>
                <a:ext cx="53687" cy="25651"/>
              </a:xfrm>
              <a:custGeom>
                <a:avLst/>
                <a:gdLst/>
                <a:ahLst/>
                <a:cxnLst/>
                <a:rect l="l" t="t" r="r" b="b"/>
                <a:pathLst>
                  <a:path w="1823" h="871" extrusionOk="0">
                    <a:moveTo>
                      <a:pt x="1156" y="0"/>
                    </a:moveTo>
                    <a:lnTo>
                      <a:pt x="1034" y="14"/>
                    </a:lnTo>
                    <a:lnTo>
                      <a:pt x="911" y="27"/>
                    </a:lnTo>
                    <a:lnTo>
                      <a:pt x="789" y="55"/>
                    </a:lnTo>
                    <a:lnTo>
                      <a:pt x="680" y="95"/>
                    </a:lnTo>
                    <a:lnTo>
                      <a:pt x="571" y="136"/>
                    </a:lnTo>
                    <a:lnTo>
                      <a:pt x="476" y="191"/>
                    </a:lnTo>
                    <a:lnTo>
                      <a:pt x="299" y="299"/>
                    </a:lnTo>
                    <a:lnTo>
                      <a:pt x="150" y="422"/>
                    </a:lnTo>
                    <a:lnTo>
                      <a:pt x="41" y="544"/>
                    </a:lnTo>
                    <a:lnTo>
                      <a:pt x="27" y="585"/>
                    </a:lnTo>
                    <a:lnTo>
                      <a:pt x="14" y="612"/>
                    </a:lnTo>
                    <a:lnTo>
                      <a:pt x="0" y="694"/>
                    </a:lnTo>
                    <a:lnTo>
                      <a:pt x="27" y="762"/>
                    </a:lnTo>
                    <a:lnTo>
                      <a:pt x="55" y="803"/>
                    </a:lnTo>
                    <a:lnTo>
                      <a:pt x="82" y="830"/>
                    </a:lnTo>
                    <a:lnTo>
                      <a:pt x="123" y="857"/>
                    </a:lnTo>
                    <a:lnTo>
                      <a:pt x="163" y="871"/>
                    </a:lnTo>
                    <a:lnTo>
                      <a:pt x="218" y="871"/>
                    </a:lnTo>
                    <a:lnTo>
                      <a:pt x="272" y="857"/>
                    </a:lnTo>
                    <a:lnTo>
                      <a:pt x="313" y="830"/>
                    </a:lnTo>
                    <a:lnTo>
                      <a:pt x="354" y="789"/>
                    </a:lnTo>
                    <a:lnTo>
                      <a:pt x="449" y="694"/>
                    </a:lnTo>
                    <a:lnTo>
                      <a:pt x="558" y="599"/>
                    </a:lnTo>
                    <a:lnTo>
                      <a:pt x="707" y="517"/>
                    </a:lnTo>
                    <a:lnTo>
                      <a:pt x="789" y="476"/>
                    </a:lnTo>
                    <a:lnTo>
                      <a:pt x="871" y="449"/>
                    </a:lnTo>
                    <a:lnTo>
                      <a:pt x="966" y="422"/>
                    </a:lnTo>
                    <a:lnTo>
                      <a:pt x="1075" y="408"/>
                    </a:lnTo>
                    <a:lnTo>
                      <a:pt x="1184" y="408"/>
                    </a:lnTo>
                    <a:lnTo>
                      <a:pt x="1292" y="422"/>
                    </a:lnTo>
                    <a:lnTo>
                      <a:pt x="1415" y="449"/>
                    </a:lnTo>
                    <a:lnTo>
                      <a:pt x="1537" y="490"/>
                    </a:lnTo>
                    <a:lnTo>
                      <a:pt x="1605" y="517"/>
                    </a:lnTo>
                    <a:lnTo>
                      <a:pt x="1687" y="503"/>
                    </a:lnTo>
                    <a:lnTo>
                      <a:pt x="1755" y="463"/>
                    </a:lnTo>
                    <a:lnTo>
                      <a:pt x="1782" y="435"/>
                    </a:lnTo>
                    <a:lnTo>
                      <a:pt x="1796" y="408"/>
                    </a:lnTo>
                    <a:lnTo>
                      <a:pt x="1809" y="367"/>
                    </a:lnTo>
                    <a:lnTo>
                      <a:pt x="1823" y="327"/>
                    </a:lnTo>
                    <a:lnTo>
                      <a:pt x="1809" y="245"/>
                    </a:lnTo>
                    <a:lnTo>
                      <a:pt x="1768" y="177"/>
                    </a:lnTo>
                    <a:lnTo>
                      <a:pt x="1741" y="163"/>
                    </a:lnTo>
                    <a:lnTo>
                      <a:pt x="1700" y="136"/>
                    </a:lnTo>
                    <a:lnTo>
                      <a:pt x="1564" y="82"/>
                    </a:lnTo>
                    <a:lnTo>
                      <a:pt x="1428" y="41"/>
                    </a:lnTo>
                    <a:lnTo>
                      <a:pt x="1292" y="14"/>
                    </a:lnTo>
                    <a:lnTo>
                      <a:pt x="1156"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8"/>
              <p:cNvSpPr/>
              <p:nvPr/>
            </p:nvSpPr>
            <p:spPr>
              <a:xfrm>
                <a:off x="1389399" y="3024995"/>
                <a:ext cx="13635" cy="24473"/>
              </a:xfrm>
              <a:custGeom>
                <a:avLst/>
                <a:gdLst/>
                <a:ahLst/>
                <a:cxnLst/>
                <a:rect l="l" t="t" r="r" b="b"/>
                <a:pathLst>
                  <a:path w="463" h="831" extrusionOk="0">
                    <a:moveTo>
                      <a:pt x="191" y="1"/>
                    </a:moveTo>
                    <a:lnTo>
                      <a:pt x="150" y="28"/>
                    </a:lnTo>
                    <a:lnTo>
                      <a:pt x="109" y="69"/>
                    </a:lnTo>
                    <a:lnTo>
                      <a:pt x="82" y="109"/>
                    </a:lnTo>
                    <a:lnTo>
                      <a:pt x="41" y="177"/>
                    </a:lnTo>
                    <a:lnTo>
                      <a:pt x="27" y="245"/>
                    </a:lnTo>
                    <a:lnTo>
                      <a:pt x="14" y="327"/>
                    </a:lnTo>
                    <a:lnTo>
                      <a:pt x="0" y="409"/>
                    </a:lnTo>
                    <a:lnTo>
                      <a:pt x="0" y="490"/>
                    </a:lnTo>
                    <a:lnTo>
                      <a:pt x="14" y="572"/>
                    </a:lnTo>
                    <a:lnTo>
                      <a:pt x="41" y="640"/>
                    </a:lnTo>
                    <a:lnTo>
                      <a:pt x="68" y="708"/>
                    </a:lnTo>
                    <a:lnTo>
                      <a:pt x="95" y="762"/>
                    </a:lnTo>
                    <a:lnTo>
                      <a:pt x="136" y="789"/>
                    </a:lnTo>
                    <a:lnTo>
                      <a:pt x="177" y="817"/>
                    </a:lnTo>
                    <a:lnTo>
                      <a:pt x="232" y="830"/>
                    </a:lnTo>
                    <a:lnTo>
                      <a:pt x="272" y="817"/>
                    </a:lnTo>
                    <a:lnTo>
                      <a:pt x="313" y="803"/>
                    </a:lnTo>
                    <a:lnTo>
                      <a:pt x="354" y="762"/>
                    </a:lnTo>
                    <a:lnTo>
                      <a:pt x="395" y="708"/>
                    </a:lnTo>
                    <a:lnTo>
                      <a:pt x="422" y="653"/>
                    </a:lnTo>
                    <a:lnTo>
                      <a:pt x="436" y="585"/>
                    </a:lnTo>
                    <a:lnTo>
                      <a:pt x="463" y="504"/>
                    </a:lnTo>
                    <a:lnTo>
                      <a:pt x="463" y="422"/>
                    </a:lnTo>
                    <a:lnTo>
                      <a:pt x="463" y="327"/>
                    </a:lnTo>
                    <a:lnTo>
                      <a:pt x="449" y="259"/>
                    </a:lnTo>
                    <a:lnTo>
                      <a:pt x="422" y="177"/>
                    </a:lnTo>
                    <a:lnTo>
                      <a:pt x="395" y="123"/>
                    </a:lnTo>
                    <a:lnTo>
                      <a:pt x="368" y="69"/>
                    </a:lnTo>
                    <a:lnTo>
                      <a:pt x="327" y="28"/>
                    </a:lnTo>
                    <a:lnTo>
                      <a:pt x="286"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8"/>
              <p:cNvSpPr/>
              <p:nvPr/>
            </p:nvSpPr>
            <p:spPr>
              <a:xfrm>
                <a:off x="1375380" y="2994161"/>
                <a:ext cx="53687" cy="25651"/>
              </a:xfrm>
              <a:custGeom>
                <a:avLst/>
                <a:gdLst/>
                <a:ahLst/>
                <a:cxnLst/>
                <a:rect l="l" t="t" r="r" b="b"/>
                <a:pathLst>
                  <a:path w="1823" h="871" extrusionOk="0">
                    <a:moveTo>
                      <a:pt x="667" y="0"/>
                    </a:moveTo>
                    <a:lnTo>
                      <a:pt x="531" y="14"/>
                    </a:lnTo>
                    <a:lnTo>
                      <a:pt x="395" y="41"/>
                    </a:lnTo>
                    <a:lnTo>
                      <a:pt x="259" y="82"/>
                    </a:lnTo>
                    <a:lnTo>
                      <a:pt x="123" y="136"/>
                    </a:lnTo>
                    <a:lnTo>
                      <a:pt x="82" y="163"/>
                    </a:lnTo>
                    <a:lnTo>
                      <a:pt x="55" y="177"/>
                    </a:lnTo>
                    <a:lnTo>
                      <a:pt x="14" y="245"/>
                    </a:lnTo>
                    <a:lnTo>
                      <a:pt x="0" y="327"/>
                    </a:lnTo>
                    <a:lnTo>
                      <a:pt x="14" y="367"/>
                    </a:lnTo>
                    <a:lnTo>
                      <a:pt x="27" y="408"/>
                    </a:lnTo>
                    <a:lnTo>
                      <a:pt x="41" y="435"/>
                    </a:lnTo>
                    <a:lnTo>
                      <a:pt x="68" y="463"/>
                    </a:lnTo>
                    <a:lnTo>
                      <a:pt x="136" y="503"/>
                    </a:lnTo>
                    <a:lnTo>
                      <a:pt x="204" y="517"/>
                    </a:lnTo>
                    <a:lnTo>
                      <a:pt x="286" y="490"/>
                    </a:lnTo>
                    <a:lnTo>
                      <a:pt x="408" y="449"/>
                    </a:lnTo>
                    <a:lnTo>
                      <a:pt x="531" y="422"/>
                    </a:lnTo>
                    <a:lnTo>
                      <a:pt x="640" y="408"/>
                    </a:lnTo>
                    <a:lnTo>
                      <a:pt x="748" y="408"/>
                    </a:lnTo>
                    <a:lnTo>
                      <a:pt x="857" y="422"/>
                    </a:lnTo>
                    <a:lnTo>
                      <a:pt x="952" y="449"/>
                    </a:lnTo>
                    <a:lnTo>
                      <a:pt x="1034" y="476"/>
                    </a:lnTo>
                    <a:lnTo>
                      <a:pt x="1116" y="517"/>
                    </a:lnTo>
                    <a:lnTo>
                      <a:pt x="1265" y="599"/>
                    </a:lnTo>
                    <a:lnTo>
                      <a:pt x="1360" y="694"/>
                    </a:lnTo>
                    <a:lnTo>
                      <a:pt x="1469" y="789"/>
                    </a:lnTo>
                    <a:lnTo>
                      <a:pt x="1510" y="830"/>
                    </a:lnTo>
                    <a:lnTo>
                      <a:pt x="1551" y="857"/>
                    </a:lnTo>
                    <a:lnTo>
                      <a:pt x="1605" y="871"/>
                    </a:lnTo>
                    <a:lnTo>
                      <a:pt x="1660" y="871"/>
                    </a:lnTo>
                    <a:lnTo>
                      <a:pt x="1701" y="857"/>
                    </a:lnTo>
                    <a:lnTo>
                      <a:pt x="1741" y="830"/>
                    </a:lnTo>
                    <a:lnTo>
                      <a:pt x="1796" y="762"/>
                    </a:lnTo>
                    <a:lnTo>
                      <a:pt x="1823" y="694"/>
                    </a:lnTo>
                    <a:lnTo>
                      <a:pt x="1809" y="612"/>
                    </a:lnTo>
                    <a:lnTo>
                      <a:pt x="1796" y="585"/>
                    </a:lnTo>
                    <a:lnTo>
                      <a:pt x="1782" y="544"/>
                    </a:lnTo>
                    <a:lnTo>
                      <a:pt x="1673" y="422"/>
                    </a:lnTo>
                    <a:lnTo>
                      <a:pt x="1524" y="299"/>
                    </a:lnTo>
                    <a:lnTo>
                      <a:pt x="1347" y="191"/>
                    </a:lnTo>
                    <a:lnTo>
                      <a:pt x="1252" y="136"/>
                    </a:lnTo>
                    <a:lnTo>
                      <a:pt x="1143" y="95"/>
                    </a:lnTo>
                    <a:lnTo>
                      <a:pt x="1034" y="55"/>
                    </a:lnTo>
                    <a:lnTo>
                      <a:pt x="912" y="27"/>
                    </a:lnTo>
                    <a:lnTo>
                      <a:pt x="789" y="14"/>
                    </a:lnTo>
                    <a:lnTo>
                      <a:pt x="667"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8"/>
              <p:cNvSpPr/>
              <p:nvPr/>
            </p:nvSpPr>
            <p:spPr>
              <a:xfrm>
                <a:off x="1301665" y="3114731"/>
                <a:ext cx="90971" cy="20851"/>
              </a:xfrm>
              <a:custGeom>
                <a:avLst/>
                <a:gdLst/>
                <a:ahLst/>
                <a:cxnLst/>
                <a:rect l="l" t="t" r="r" b="b"/>
                <a:pathLst>
                  <a:path w="3089" h="708" extrusionOk="0">
                    <a:moveTo>
                      <a:pt x="109" y="0"/>
                    </a:moveTo>
                    <a:lnTo>
                      <a:pt x="55" y="28"/>
                    </a:lnTo>
                    <a:lnTo>
                      <a:pt x="28" y="55"/>
                    </a:lnTo>
                    <a:lnTo>
                      <a:pt x="0" y="109"/>
                    </a:lnTo>
                    <a:lnTo>
                      <a:pt x="0" y="164"/>
                    </a:lnTo>
                    <a:lnTo>
                      <a:pt x="28" y="205"/>
                    </a:lnTo>
                    <a:lnTo>
                      <a:pt x="55" y="245"/>
                    </a:lnTo>
                    <a:lnTo>
                      <a:pt x="191" y="327"/>
                    </a:lnTo>
                    <a:lnTo>
                      <a:pt x="327" y="395"/>
                    </a:lnTo>
                    <a:lnTo>
                      <a:pt x="504" y="477"/>
                    </a:lnTo>
                    <a:lnTo>
                      <a:pt x="721" y="558"/>
                    </a:lnTo>
                    <a:lnTo>
                      <a:pt x="966" y="626"/>
                    </a:lnTo>
                    <a:lnTo>
                      <a:pt x="1252" y="681"/>
                    </a:lnTo>
                    <a:lnTo>
                      <a:pt x="1388" y="694"/>
                    </a:lnTo>
                    <a:lnTo>
                      <a:pt x="1537" y="708"/>
                    </a:lnTo>
                    <a:lnTo>
                      <a:pt x="1592" y="708"/>
                    </a:lnTo>
                    <a:lnTo>
                      <a:pt x="1755" y="694"/>
                    </a:lnTo>
                    <a:lnTo>
                      <a:pt x="1905" y="681"/>
                    </a:lnTo>
                    <a:lnTo>
                      <a:pt x="2054" y="667"/>
                    </a:lnTo>
                    <a:lnTo>
                      <a:pt x="2190" y="640"/>
                    </a:lnTo>
                    <a:lnTo>
                      <a:pt x="2435" y="558"/>
                    </a:lnTo>
                    <a:lnTo>
                      <a:pt x="2639" y="477"/>
                    </a:lnTo>
                    <a:lnTo>
                      <a:pt x="2802" y="395"/>
                    </a:lnTo>
                    <a:lnTo>
                      <a:pt x="2938" y="313"/>
                    </a:lnTo>
                    <a:lnTo>
                      <a:pt x="3047" y="232"/>
                    </a:lnTo>
                    <a:lnTo>
                      <a:pt x="3074" y="191"/>
                    </a:lnTo>
                    <a:lnTo>
                      <a:pt x="3088" y="150"/>
                    </a:lnTo>
                    <a:lnTo>
                      <a:pt x="3088" y="96"/>
                    </a:lnTo>
                    <a:lnTo>
                      <a:pt x="3061" y="55"/>
                    </a:lnTo>
                    <a:lnTo>
                      <a:pt x="3020" y="14"/>
                    </a:lnTo>
                    <a:lnTo>
                      <a:pt x="2966" y="0"/>
                    </a:lnTo>
                    <a:lnTo>
                      <a:pt x="2911" y="14"/>
                    </a:lnTo>
                    <a:lnTo>
                      <a:pt x="2870" y="28"/>
                    </a:lnTo>
                    <a:lnTo>
                      <a:pt x="2775" y="96"/>
                    </a:lnTo>
                    <a:lnTo>
                      <a:pt x="2680" y="164"/>
                    </a:lnTo>
                    <a:lnTo>
                      <a:pt x="2530" y="232"/>
                    </a:lnTo>
                    <a:lnTo>
                      <a:pt x="2340" y="313"/>
                    </a:lnTo>
                    <a:lnTo>
                      <a:pt x="2122" y="381"/>
                    </a:lnTo>
                    <a:lnTo>
                      <a:pt x="1877" y="422"/>
                    </a:lnTo>
                    <a:lnTo>
                      <a:pt x="1728" y="436"/>
                    </a:lnTo>
                    <a:lnTo>
                      <a:pt x="1415" y="436"/>
                    </a:lnTo>
                    <a:lnTo>
                      <a:pt x="1279" y="422"/>
                    </a:lnTo>
                    <a:lnTo>
                      <a:pt x="1034" y="368"/>
                    </a:lnTo>
                    <a:lnTo>
                      <a:pt x="803" y="300"/>
                    </a:lnTo>
                    <a:lnTo>
                      <a:pt x="599" y="232"/>
                    </a:lnTo>
                    <a:lnTo>
                      <a:pt x="436" y="150"/>
                    </a:lnTo>
                    <a:lnTo>
                      <a:pt x="313" y="96"/>
                    </a:lnTo>
                    <a:lnTo>
                      <a:pt x="204" y="28"/>
                    </a:lnTo>
                    <a:lnTo>
                      <a:pt x="164"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8"/>
              <p:cNvSpPr/>
              <p:nvPr/>
            </p:nvSpPr>
            <p:spPr>
              <a:xfrm>
                <a:off x="1338920" y="3023788"/>
                <a:ext cx="25651" cy="74155"/>
              </a:xfrm>
              <a:custGeom>
                <a:avLst/>
                <a:gdLst/>
                <a:ahLst/>
                <a:cxnLst/>
                <a:rect l="l" t="t" r="r" b="b"/>
                <a:pathLst>
                  <a:path w="871" h="2518" extrusionOk="0">
                    <a:moveTo>
                      <a:pt x="408" y="1"/>
                    </a:moveTo>
                    <a:lnTo>
                      <a:pt x="368" y="14"/>
                    </a:lnTo>
                    <a:lnTo>
                      <a:pt x="327" y="55"/>
                    </a:lnTo>
                    <a:lnTo>
                      <a:pt x="300" y="96"/>
                    </a:lnTo>
                    <a:lnTo>
                      <a:pt x="300" y="150"/>
                    </a:lnTo>
                    <a:lnTo>
                      <a:pt x="504" y="1443"/>
                    </a:lnTo>
                    <a:lnTo>
                      <a:pt x="572" y="1946"/>
                    </a:lnTo>
                    <a:lnTo>
                      <a:pt x="599" y="2245"/>
                    </a:lnTo>
                    <a:lnTo>
                      <a:pt x="422" y="2245"/>
                    </a:lnTo>
                    <a:lnTo>
                      <a:pt x="300" y="2232"/>
                    </a:lnTo>
                    <a:lnTo>
                      <a:pt x="164" y="2204"/>
                    </a:lnTo>
                    <a:lnTo>
                      <a:pt x="109" y="2204"/>
                    </a:lnTo>
                    <a:lnTo>
                      <a:pt x="68" y="2218"/>
                    </a:lnTo>
                    <a:lnTo>
                      <a:pt x="28" y="2245"/>
                    </a:lnTo>
                    <a:lnTo>
                      <a:pt x="0" y="2300"/>
                    </a:lnTo>
                    <a:lnTo>
                      <a:pt x="0" y="2354"/>
                    </a:lnTo>
                    <a:lnTo>
                      <a:pt x="14" y="2395"/>
                    </a:lnTo>
                    <a:lnTo>
                      <a:pt x="55" y="2436"/>
                    </a:lnTo>
                    <a:lnTo>
                      <a:pt x="96" y="2463"/>
                    </a:lnTo>
                    <a:lnTo>
                      <a:pt x="286" y="2490"/>
                    </a:lnTo>
                    <a:lnTo>
                      <a:pt x="395" y="2504"/>
                    </a:lnTo>
                    <a:lnTo>
                      <a:pt x="517" y="2517"/>
                    </a:lnTo>
                    <a:lnTo>
                      <a:pt x="667" y="2504"/>
                    </a:lnTo>
                    <a:lnTo>
                      <a:pt x="721" y="2490"/>
                    </a:lnTo>
                    <a:lnTo>
                      <a:pt x="776" y="2463"/>
                    </a:lnTo>
                    <a:lnTo>
                      <a:pt x="817" y="2422"/>
                    </a:lnTo>
                    <a:lnTo>
                      <a:pt x="830" y="2395"/>
                    </a:lnTo>
                    <a:lnTo>
                      <a:pt x="857" y="2354"/>
                    </a:lnTo>
                    <a:lnTo>
                      <a:pt x="871" y="2313"/>
                    </a:lnTo>
                    <a:lnTo>
                      <a:pt x="857" y="2191"/>
                    </a:lnTo>
                    <a:lnTo>
                      <a:pt x="844" y="1959"/>
                    </a:lnTo>
                    <a:lnTo>
                      <a:pt x="748" y="1320"/>
                    </a:lnTo>
                    <a:lnTo>
                      <a:pt x="558" y="110"/>
                    </a:lnTo>
                    <a:lnTo>
                      <a:pt x="544" y="55"/>
                    </a:lnTo>
                    <a:lnTo>
                      <a:pt x="517" y="28"/>
                    </a:lnTo>
                    <a:lnTo>
                      <a:pt x="463"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8"/>
              <p:cNvSpPr/>
              <p:nvPr/>
            </p:nvSpPr>
            <p:spPr>
              <a:xfrm>
                <a:off x="1207129" y="2873561"/>
                <a:ext cx="266817" cy="174697"/>
              </a:xfrm>
              <a:custGeom>
                <a:avLst/>
                <a:gdLst/>
                <a:ahLst/>
                <a:cxnLst/>
                <a:rect l="l" t="t" r="r" b="b"/>
                <a:pathLst>
                  <a:path w="9060" h="5932" extrusionOk="0">
                    <a:moveTo>
                      <a:pt x="4775" y="1"/>
                    </a:moveTo>
                    <a:lnTo>
                      <a:pt x="4489" y="14"/>
                    </a:lnTo>
                    <a:lnTo>
                      <a:pt x="4217" y="28"/>
                    </a:lnTo>
                    <a:lnTo>
                      <a:pt x="3931" y="55"/>
                    </a:lnTo>
                    <a:lnTo>
                      <a:pt x="3646" y="110"/>
                    </a:lnTo>
                    <a:lnTo>
                      <a:pt x="3346" y="164"/>
                    </a:lnTo>
                    <a:lnTo>
                      <a:pt x="3047" y="246"/>
                    </a:lnTo>
                    <a:lnTo>
                      <a:pt x="2748" y="341"/>
                    </a:lnTo>
                    <a:lnTo>
                      <a:pt x="2190" y="531"/>
                    </a:lnTo>
                    <a:lnTo>
                      <a:pt x="1700" y="735"/>
                    </a:lnTo>
                    <a:lnTo>
                      <a:pt x="1292" y="939"/>
                    </a:lnTo>
                    <a:lnTo>
                      <a:pt x="952" y="1130"/>
                    </a:lnTo>
                    <a:lnTo>
                      <a:pt x="680" y="1334"/>
                    </a:lnTo>
                    <a:lnTo>
                      <a:pt x="558" y="1429"/>
                    </a:lnTo>
                    <a:lnTo>
                      <a:pt x="449" y="1524"/>
                    </a:lnTo>
                    <a:lnTo>
                      <a:pt x="367" y="1619"/>
                    </a:lnTo>
                    <a:lnTo>
                      <a:pt x="286" y="1701"/>
                    </a:lnTo>
                    <a:lnTo>
                      <a:pt x="163" y="1891"/>
                    </a:lnTo>
                    <a:lnTo>
                      <a:pt x="68" y="2068"/>
                    </a:lnTo>
                    <a:lnTo>
                      <a:pt x="14" y="2232"/>
                    </a:lnTo>
                    <a:lnTo>
                      <a:pt x="0" y="2381"/>
                    </a:lnTo>
                    <a:lnTo>
                      <a:pt x="0" y="2531"/>
                    </a:lnTo>
                    <a:lnTo>
                      <a:pt x="14" y="2653"/>
                    </a:lnTo>
                    <a:lnTo>
                      <a:pt x="41" y="2776"/>
                    </a:lnTo>
                    <a:lnTo>
                      <a:pt x="95" y="2966"/>
                    </a:lnTo>
                    <a:lnTo>
                      <a:pt x="163" y="3211"/>
                    </a:lnTo>
                    <a:lnTo>
                      <a:pt x="245" y="3592"/>
                    </a:lnTo>
                    <a:lnTo>
                      <a:pt x="435" y="4571"/>
                    </a:lnTo>
                    <a:lnTo>
                      <a:pt x="531" y="5047"/>
                    </a:lnTo>
                    <a:lnTo>
                      <a:pt x="626" y="5469"/>
                    </a:lnTo>
                    <a:lnTo>
                      <a:pt x="680" y="5632"/>
                    </a:lnTo>
                    <a:lnTo>
                      <a:pt x="721" y="5768"/>
                    </a:lnTo>
                    <a:lnTo>
                      <a:pt x="762" y="5863"/>
                    </a:lnTo>
                    <a:lnTo>
                      <a:pt x="789" y="5891"/>
                    </a:lnTo>
                    <a:lnTo>
                      <a:pt x="816" y="5904"/>
                    </a:lnTo>
                    <a:lnTo>
                      <a:pt x="830" y="5891"/>
                    </a:lnTo>
                    <a:lnTo>
                      <a:pt x="857" y="5850"/>
                    </a:lnTo>
                    <a:lnTo>
                      <a:pt x="884" y="5714"/>
                    </a:lnTo>
                    <a:lnTo>
                      <a:pt x="925" y="5496"/>
                    </a:lnTo>
                    <a:lnTo>
                      <a:pt x="952" y="5238"/>
                    </a:lnTo>
                    <a:lnTo>
                      <a:pt x="993" y="4721"/>
                    </a:lnTo>
                    <a:lnTo>
                      <a:pt x="1034" y="4408"/>
                    </a:lnTo>
                    <a:lnTo>
                      <a:pt x="1143" y="3864"/>
                    </a:lnTo>
                    <a:lnTo>
                      <a:pt x="1197" y="3537"/>
                    </a:lnTo>
                    <a:lnTo>
                      <a:pt x="1211" y="3401"/>
                    </a:lnTo>
                    <a:lnTo>
                      <a:pt x="1197" y="3306"/>
                    </a:lnTo>
                    <a:lnTo>
                      <a:pt x="1197" y="3197"/>
                    </a:lnTo>
                    <a:lnTo>
                      <a:pt x="1184" y="3089"/>
                    </a:lnTo>
                    <a:lnTo>
                      <a:pt x="1197" y="2966"/>
                    </a:lnTo>
                    <a:lnTo>
                      <a:pt x="1211" y="2830"/>
                    </a:lnTo>
                    <a:lnTo>
                      <a:pt x="1252" y="2694"/>
                    </a:lnTo>
                    <a:lnTo>
                      <a:pt x="1320" y="2544"/>
                    </a:lnTo>
                    <a:lnTo>
                      <a:pt x="1401" y="2408"/>
                    </a:lnTo>
                    <a:lnTo>
                      <a:pt x="1510" y="2272"/>
                    </a:lnTo>
                    <a:lnTo>
                      <a:pt x="1673" y="2109"/>
                    </a:lnTo>
                    <a:lnTo>
                      <a:pt x="1768" y="2000"/>
                    </a:lnTo>
                    <a:lnTo>
                      <a:pt x="1877" y="1851"/>
                    </a:lnTo>
                    <a:lnTo>
                      <a:pt x="1932" y="1810"/>
                    </a:lnTo>
                    <a:lnTo>
                      <a:pt x="1986" y="1755"/>
                    </a:lnTo>
                    <a:lnTo>
                      <a:pt x="2217" y="1633"/>
                    </a:lnTo>
                    <a:lnTo>
                      <a:pt x="2340" y="1579"/>
                    </a:lnTo>
                    <a:lnTo>
                      <a:pt x="2489" y="1511"/>
                    </a:lnTo>
                    <a:lnTo>
                      <a:pt x="2666" y="1456"/>
                    </a:lnTo>
                    <a:lnTo>
                      <a:pt x="2857" y="1415"/>
                    </a:lnTo>
                    <a:lnTo>
                      <a:pt x="3306" y="1320"/>
                    </a:lnTo>
                    <a:lnTo>
                      <a:pt x="3782" y="1239"/>
                    </a:lnTo>
                    <a:lnTo>
                      <a:pt x="4285" y="1198"/>
                    </a:lnTo>
                    <a:lnTo>
                      <a:pt x="5033" y="1198"/>
                    </a:lnTo>
                    <a:lnTo>
                      <a:pt x="5278" y="1225"/>
                    </a:lnTo>
                    <a:lnTo>
                      <a:pt x="5496" y="1252"/>
                    </a:lnTo>
                    <a:lnTo>
                      <a:pt x="5700" y="1307"/>
                    </a:lnTo>
                    <a:lnTo>
                      <a:pt x="6978" y="1633"/>
                    </a:lnTo>
                    <a:lnTo>
                      <a:pt x="7427" y="1742"/>
                    </a:lnTo>
                    <a:lnTo>
                      <a:pt x="7808" y="1823"/>
                    </a:lnTo>
                    <a:lnTo>
                      <a:pt x="7890" y="1851"/>
                    </a:lnTo>
                    <a:lnTo>
                      <a:pt x="7971" y="1891"/>
                    </a:lnTo>
                    <a:lnTo>
                      <a:pt x="8026" y="1946"/>
                    </a:lnTo>
                    <a:lnTo>
                      <a:pt x="8080" y="2000"/>
                    </a:lnTo>
                    <a:lnTo>
                      <a:pt x="8134" y="2068"/>
                    </a:lnTo>
                    <a:lnTo>
                      <a:pt x="8162" y="2150"/>
                    </a:lnTo>
                    <a:lnTo>
                      <a:pt x="8230" y="2300"/>
                    </a:lnTo>
                    <a:lnTo>
                      <a:pt x="8257" y="2463"/>
                    </a:lnTo>
                    <a:lnTo>
                      <a:pt x="8284" y="2612"/>
                    </a:lnTo>
                    <a:lnTo>
                      <a:pt x="8311" y="2735"/>
                    </a:lnTo>
                    <a:lnTo>
                      <a:pt x="8352" y="2816"/>
                    </a:lnTo>
                    <a:lnTo>
                      <a:pt x="8366" y="2871"/>
                    </a:lnTo>
                    <a:lnTo>
                      <a:pt x="8379" y="2980"/>
                    </a:lnTo>
                    <a:lnTo>
                      <a:pt x="8393" y="3347"/>
                    </a:lnTo>
                    <a:lnTo>
                      <a:pt x="8420" y="4381"/>
                    </a:lnTo>
                    <a:lnTo>
                      <a:pt x="8434" y="4925"/>
                    </a:lnTo>
                    <a:lnTo>
                      <a:pt x="8475" y="5415"/>
                    </a:lnTo>
                    <a:lnTo>
                      <a:pt x="8488" y="5605"/>
                    </a:lnTo>
                    <a:lnTo>
                      <a:pt x="8515" y="5768"/>
                    </a:lnTo>
                    <a:lnTo>
                      <a:pt x="8556" y="5877"/>
                    </a:lnTo>
                    <a:lnTo>
                      <a:pt x="8570" y="5904"/>
                    </a:lnTo>
                    <a:lnTo>
                      <a:pt x="8597" y="5931"/>
                    </a:lnTo>
                    <a:lnTo>
                      <a:pt x="8611" y="5931"/>
                    </a:lnTo>
                    <a:lnTo>
                      <a:pt x="8638" y="5918"/>
                    </a:lnTo>
                    <a:lnTo>
                      <a:pt x="8692" y="5836"/>
                    </a:lnTo>
                    <a:lnTo>
                      <a:pt x="8733" y="5700"/>
                    </a:lnTo>
                    <a:lnTo>
                      <a:pt x="8787" y="5523"/>
                    </a:lnTo>
                    <a:lnTo>
                      <a:pt x="8842" y="5292"/>
                    </a:lnTo>
                    <a:lnTo>
                      <a:pt x="8896" y="5034"/>
                    </a:lnTo>
                    <a:lnTo>
                      <a:pt x="8978" y="4435"/>
                    </a:lnTo>
                    <a:lnTo>
                      <a:pt x="9005" y="4109"/>
                    </a:lnTo>
                    <a:lnTo>
                      <a:pt x="9032" y="3782"/>
                    </a:lnTo>
                    <a:lnTo>
                      <a:pt x="9046" y="3456"/>
                    </a:lnTo>
                    <a:lnTo>
                      <a:pt x="9059" y="3129"/>
                    </a:lnTo>
                    <a:lnTo>
                      <a:pt x="9046" y="2830"/>
                    </a:lnTo>
                    <a:lnTo>
                      <a:pt x="9032" y="2544"/>
                    </a:lnTo>
                    <a:lnTo>
                      <a:pt x="8991" y="2286"/>
                    </a:lnTo>
                    <a:lnTo>
                      <a:pt x="8937" y="2068"/>
                    </a:lnTo>
                    <a:lnTo>
                      <a:pt x="8910" y="1973"/>
                    </a:lnTo>
                    <a:lnTo>
                      <a:pt x="8855" y="1864"/>
                    </a:lnTo>
                    <a:lnTo>
                      <a:pt x="8787" y="1755"/>
                    </a:lnTo>
                    <a:lnTo>
                      <a:pt x="8719" y="1660"/>
                    </a:lnTo>
                    <a:lnTo>
                      <a:pt x="8624" y="1538"/>
                    </a:lnTo>
                    <a:lnTo>
                      <a:pt x="8529" y="1429"/>
                    </a:lnTo>
                    <a:lnTo>
                      <a:pt x="8420" y="1320"/>
                    </a:lnTo>
                    <a:lnTo>
                      <a:pt x="8298" y="1211"/>
                    </a:lnTo>
                    <a:lnTo>
                      <a:pt x="8012" y="994"/>
                    </a:lnTo>
                    <a:lnTo>
                      <a:pt x="7699" y="790"/>
                    </a:lnTo>
                    <a:lnTo>
                      <a:pt x="7522" y="681"/>
                    </a:lnTo>
                    <a:lnTo>
                      <a:pt x="7332" y="586"/>
                    </a:lnTo>
                    <a:lnTo>
                      <a:pt x="7141" y="504"/>
                    </a:lnTo>
                    <a:lnTo>
                      <a:pt x="6937" y="409"/>
                    </a:lnTo>
                    <a:lnTo>
                      <a:pt x="6733" y="341"/>
                    </a:lnTo>
                    <a:lnTo>
                      <a:pt x="6502" y="259"/>
                    </a:lnTo>
                    <a:lnTo>
                      <a:pt x="6284" y="205"/>
                    </a:lnTo>
                    <a:lnTo>
                      <a:pt x="6040" y="137"/>
                    </a:lnTo>
                    <a:lnTo>
                      <a:pt x="5808" y="96"/>
                    </a:lnTo>
                    <a:lnTo>
                      <a:pt x="5550" y="55"/>
                    </a:lnTo>
                    <a:lnTo>
                      <a:pt x="5305" y="28"/>
                    </a:lnTo>
                    <a:lnTo>
                      <a:pt x="5033" y="14"/>
                    </a:lnTo>
                    <a:lnTo>
                      <a:pt x="4775"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8"/>
              <p:cNvSpPr/>
              <p:nvPr/>
            </p:nvSpPr>
            <p:spPr>
              <a:xfrm>
                <a:off x="1257195"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30" y="2558"/>
                    </a:lnTo>
                    <a:lnTo>
                      <a:pt x="735" y="2490"/>
                    </a:lnTo>
                    <a:lnTo>
                      <a:pt x="640" y="2422"/>
                    </a:lnTo>
                    <a:lnTo>
                      <a:pt x="545" y="2340"/>
                    </a:lnTo>
                    <a:lnTo>
                      <a:pt x="463" y="2245"/>
                    </a:lnTo>
                    <a:lnTo>
                      <a:pt x="395" y="2150"/>
                    </a:lnTo>
                    <a:lnTo>
                      <a:pt x="327" y="2041"/>
                    </a:lnTo>
                    <a:lnTo>
                      <a:pt x="272" y="1932"/>
                    </a:lnTo>
                    <a:lnTo>
                      <a:pt x="232" y="1823"/>
                    </a:lnTo>
                    <a:lnTo>
                      <a:pt x="191" y="1701"/>
                    </a:lnTo>
                    <a:lnTo>
                      <a:pt x="177" y="1565"/>
                    </a:lnTo>
                    <a:lnTo>
                      <a:pt x="177" y="1443"/>
                    </a:lnTo>
                    <a:lnTo>
                      <a:pt x="177" y="1307"/>
                    </a:lnTo>
                    <a:lnTo>
                      <a:pt x="191" y="1184"/>
                    </a:lnTo>
                    <a:lnTo>
                      <a:pt x="232" y="1062"/>
                    </a:lnTo>
                    <a:lnTo>
                      <a:pt x="272" y="953"/>
                    </a:lnTo>
                    <a:lnTo>
                      <a:pt x="327" y="830"/>
                    </a:lnTo>
                    <a:lnTo>
                      <a:pt x="395" y="735"/>
                    </a:lnTo>
                    <a:lnTo>
                      <a:pt x="463" y="640"/>
                    </a:lnTo>
                    <a:lnTo>
                      <a:pt x="545" y="545"/>
                    </a:lnTo>
                    <a:lnTo>
                      <a:pt x="640" y="463"/>
                    </a:lnTo>
                    <a:lnTo>
                      <a:pt x="735" y="395"/>
                    </a:lnTo>
                    <a:lnTo>
                      <a:pt x="830" y="327"/>
                    </a:lnTo>
                    <a:lnTo>
                      <a:pt x="953" y="273"/>
                    </a:lnTo>
                    <a:lnTo>
                      <a:pt x="1061" y="232"/>
                    </a:lnTo>
                    <a:lnTo>
                      <a:pt x="1184" y="205"/>
                    </a:lnTo>
                    <a:lnTo>
                      <a:pt x="1306" y="178"/>
                    </a:lnTo>
                    <a:close/>
                    <a:moveTo>
                      <a:pt x="1293" y="1"/>
                    </a:moveTo>
                    <a:lnTo>
                      <a:pt x="1143" y="28"/>
                    </a:lnTo>
                    <a:lnTo>
                      <a:pt x="1007" y="55"/>
                    </a:lnTo>
                    <a:lnTo>
                      <a:pt x="871" y="109"/>
                    </a:lnTo>
                    <a:lnTo>
                      <a:pt x="749" y="164"/>
                    </a:lnTo>
                    <a:lnTo>
                      <a:pt x="626" y="246"/>
                    </a:lnTo>
                    <a:lnTo>
                      <a:pt x="517" y="327"/>
                    </a:lnTo>
                    <a:lnTo>
                      <a:pt x="422" y="422"/>
                    </a:lnTo>
                    <a:lnTo>
                      <a:pt x="327" y="518"/>
                    </a:lnTo>
                    <a:lnTo>
                      <a:pt x="245" y="640"/>
                    </a:lnTo>
                    <a:lnTo>
                      <a:pt x="164" y="749"/>
                    </a:lnTo>
                    <a:lnTo>
                      <a:pt x="109" y="885"/>
                    </a:lnTo>
                    <a:lnTo>
                      <a:pt x="55" y="1007"/>
                    </a:lnTo>
                    <a:lnTo>
                      <a:pt x="28" y="1143"/>
                    </a:lnTo>
                    <a:lnTo>
                      <a:pt x="0" y="1293"/>
                    </a:lnTo>
                    <a:lnTo>
                      <a:pt x="0" y="1443"/>
                    </a:lnTo>
                    <a:lnTo>
                      <a:pt x="0" y="1592"/>
                    </a:lnTo>
                    <a:lnTo>
                      <a:pt x="28" y="1728"/>
                    </a:lnTo>
                    <a:lnTo>
                      <a:pt x="55" y="1864"/>
                    </a:lnTo>
                    <a:lnTo>
                      <a:pt x="109" y="2000"/>
                    </a:lnTo>
                    <a:lnTo>
                      <a:pt x="164" y="2123"/>
                    </a:lnTo>
                    <a:lnTo>
                      <a:pt x="245" y="2245"/>
                    </a:lnTo>
                    <a:lnTo>
                      <a:pt x="327" y="2354"/>
                    </a:lnTo>
                    <a:lnTo>
                      <a:pt x="422" y="2463"/>
                    </a:lnTo>
                    <a:lnTo>
                      <a:pt x="517" y="2558"/>
                    </a:lnTo>
                    <a:lnTo>
                      <a:pt x="626" y="2640"/>
                    </a:lnTo>
                    <a:lnTo>
                      <a:pt x="749" y="2708"/>
                    </a:lnTo>
                    <a:lnTo>
                      <a:pt x="871" y="2776"/>
                    </a:lnTo>
                    <a:lnTo>
                      <a:pt x="1007" y="2816"/>
                    </a:lnTo>
                    <a:lnTo>
                      <a:pt x="1143" y="2857"/>
                    </a:lnTo>
                    <a:lnTo>
                      <a:pt x="1293" y="2884"/>
                    </a:lnTo>
                    <a:lnTo>
                      <a:pt x="1592" y="2884"/>
                    </a:lnTo>
                    <a:lnTo>
                      <a:pt x="1728" y="2857"/>
                    </a:lnTo>
                    <a:lnTo>
                      <a:pt x="1864" y="2816"/>
                    </a:lnTo>
                    <a:lnTo>
                      <a:pt x="2000" y="2776"/>
                    </a:lnTo>
                    <a:lnTo>
                      <a:pt x="2122" y="2708"/>
                    </a:lnTo>
                    <a:lnTo>
                      <a:pt x="2245" y="2640"/>
                    </a:lnTo>
                    <a:lnTo>
                      <a:pt x="2354" y="2558"/>
                    </a:lnTo>
                    <a:lnTo>
                      <a:pt x="2462" y="2463"/>
                    </a:lnTo>
                    <a:lnTo>
                      <a:pt x="2558" y="2354"/>
                    </a:lnTo>
                    <a:lnTo>
                      <a:pt x="2639" y="2245"/>
                    </a:lnTo>
                    <a:lnTo>
                      <a:pt x="2707" y="2123"/>
                    </a:lnTo>
                    <a:lnTo>
                      <a:pt x="2775" y="2000"/>
                    </a:lnTo>
                    <a:lnTo>
                      <a:pt x="2816" y="1864"/>
                    </a:lnTo>
                    <a:lnTo>
                      <a:pt x="2857" y="1728"/>
                    </a:lnTo>
                    <a:lnTo>
                      <a:pt x="2871" y="1592"/>
                    </a:lnTo>
                    <a:lnTo>
                      <a:pt x="2884" y="1443"/>
                    </a:lnTo>
                    <a:lnTo>
                      <a:pt x="2871" y="1293"/>
                    </a:lnTo>
                    <a:lnTo>
                      <a:pt x="2857" y="1143"/>
                    </a:lnTo>
                    <a:lnTo>
                      <a:pt x="2816" y="1007"/>
                    </a:lnTo>
                    <a:lnTo>
                      <a:pt x="2775" y="885"/>
                    </a:lnTo>
                    <a:lnTo>
                      <a:pt x="2707" y="749"/>
                    </a:lnTo>
                    <a:lnTo>
                      <a:pt x="2639" y="640"/>
                    </a:lnTo>
                    <a:lnTo>
                      <a:pt x="2558" y="518"/>
                    </a:lnTo>
                    <a:lnTo>
                      <a:pt x="2462" y="422"/>
                    </a:lnTo>
                    <a:lnTo>
                      <a:pt x="2354" y="327"/>
                    </a:lnTo>
                    <a:lnTo>
                      <a:pt x="2245" y="246"/>
                    </a:lnTo>
                    <a:lnTo>
                      <a:pt x="2122"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8"/>
              <p:cNvSpPr/>
              <p:nvPr/>
            </p:nvSpPr>
            <p:spPr>
              <a:xfrm>
                <a:off x="1356944"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44" y="2558"/>
                    </a:lnTo>
                    <a:lnTo>
                      <a:pt x="735" y="2490"/>
                    </a:lnTo>
                    <a:lnTo>
                      <a:pt x="640" y="2422"/>
                    </a:lnTo>
                    <a:lnTo>
                      <a:pt x="545" y="2340"/>
                    </a:lnTo>
                    <a:lnTo>
                      <a:pt x="463" y="2245"/>
                    </a:lnTo>
                    <a:lnTo>
                      <a:pt x="395" y="2150"/>
                    </a:lnTo>
                    <a:lnTo>
                      <a:pt x="327" y="2041"/>
                    </a:lnTo>
                    <a:lnTo>
                      <a:pt x="273" y="1932"/>
                    </a:lnTo>
                    <a:lnTo>
                      <a:pt x="232" y="1823"/>
                    </a:lnTo>
                    <a:lnTo>
                      <a:pt x="205" y="1701"/>
                    </a:lnTo>
                    <a:lnTo>
                      <a:pt x="177" y="1565"/>
                    </a:lnTo>
                    <a:lnTo>
                      <a:pt x="177" y="1443"/>
                    </a:lnTo>
                    <a:lnTo>
                      <a:pt x="177" y="1307"/>
                    </a:lnTo>
                    <a:lnTo>
                      <a:pt x="205" y="1184"/>
                    </a:lnTo>
                    <a:lnTo>
                      <a:pt x="232" y="1062"/>
                    </a:lnTo>
                    <a:lnTo>
                      <a:pt x="273" y="953"/>
                    </a:lnTo>
                    <a:lnTo>
                      <a:pt x="327" y="830"/>
                    </a:lnTo>
                    <a:lnTo>
                      <a:pt x="395" y="735"/>
                    </a:lnTo>
                    <a:lnTo>
                      <a:pt x="463" y="640"/>
                    </a:lnTo>
                    <a:lnTo>
                      <a:pt x="545" y="545"/>
                    </a:lnTo>
                    <a:lnTo>
                      <a:pt x="640" y="463"/>
                    </a:lnTo>
                    <a:lnTo>
                      <a:pt x="735" y="395"/>
                    </a:lnTo>
                    <a:lnTo>
                      <a:pt x="844" y="327"/>
                    </a:lnTo>
                    <a:lnTo>
                      <a:pt x="953" y="273"/>
                    </a:lnTo>
                    <a:lnTo>
                      <a:pt x="1061" y="232"/>
                    </a:lnTo>
                    <a:lnTo>
                      <a:pt x="1184" y="205"/>
                    </a:lnTo>
                    <a:lnTo>
                      <a:pt x="1306" y="178"/>
                    </a:lnTo>
                    <a:close/>
                    <a:moveTo>
                      <a:pt x="1293" y="1"/>
                    </a:moveTo>
                    <a:lnTo>
                      <a:pt x="1157" y="28"/>
                    </a:lnTo>
                    <a:lnTo>
                      <a:pt x="1007" y="55"/>
                    </a:lnTo>
                    <a:lnTo>
                      <a:pt x="885" y="109"/>
                    </a:lnTo>
                    <a:lnTo>
                      <a:pt x="749" y="164"/>
                    </a:lnTo>
                    <a:lnTo>
                      <a:pt x="640" y="246"/>
                    </a:lnTo>
                    <a:lnTo>
                      <a:pt x="517" y="327"/>
                    </a:lnTo>
                    <a:lnTo>
                      <a:pt x="422" y="422"/>
                    </a:lnTo>
                    <a:lnTo>
                      <a:pt x="327" y="518"/>
                    </a:lnTo>
                    <a:lnTo>
                      <a:pt x="245" y="640"/>
                    </a:lnTo>
                    <a:lnTo>
                      <a:pt x="177" y="749"/>
                    </a:lnTo>
                    <a:lnTo>
                      <a:pt x="109" y="885"/>
                    </a:lnTo>
                    <a:lnTo>
                      <a:pt x="55" y="1007"/>
                    </a:lnTo>
                    <a:lnTo>
                      <a:pt x="28" y="1143"/>
                    </a:lnTo>
                    <a:lnTo>
                      <a:pt x="0" y="1293"/>
                    </a:lnTo>
                    <a:lnTo>
                      <a:pt x="0" y="1443"/>
                    </a:lnTo>
                    <a:lnTo>
                      <a:pt x="0" y="1592"/>
                    </a:lnTo>
                    <a:lnTo>
                      <a:pt x="28" y="1728"/>
                    </a:lnTo>
                    <a:lnTo>
                      <a:pt x="55" y="1864"/>
                    </a:lnTo>
                    <a:lnTo>
                      <a:pt x="109" y="2000"/>
                    </a:lnTo>
                    <a:lnTo>
                      <a:pt x="177" y="2123"/>
                    </a:lnTo>
                    <a:lnTo>
                      <a:pt x="245" y="2245"/>
                    </a:lnTo>
                    <a:lnTo>
                      <a:pt x="327" y="2354"/>
                    </a:lnTo>
                    <a:lnTo>
                      <a:pt x="422" y="2463"/>
                    </a:lnTo>
                    <a:lnTo>
                      <a:pt x="517" y="2558"/>
                    </a:lnTo>
                    <a:lnTo>
                      <a:pt x="640" y="2640"/>
                    </a:lnTo>
                    <a:lnTo>
                      <a:pt x="749" y="2708"/>
                    </a:lnTo>
                    <a:lnTo>
                      <a:pt x="885" y="2776"/>
                    </a:lnTo>
                    <a:lnTo>
                      <a:pt x="1007" y="2816"/>
                    </a:lnTo>
                    <a:lnTo>
                      <a:pt x="1157" y="2857"/>
                    </a:lnTo>
                    <a:lnTo>
                      <a:pt x="1293" y="2884"/>
                    </a:lnTo>
                    <a:lnTo>
                      <a:pt x="1592" y="2884"/>
                    </a:lnTo>
                    <a:lnTo>
                      <a:pt x="1728" y="2857"/>
                    </a:lnTo>
                    <a:lnTo>
                      <a:pt x="1864" y="2816"/>
                    </a:lnTo>
                    <a:lnTo>
                      <a:pt x="2000" y="2776"/>
                    </a:lnTo>
                    <a:lnTo>
                      <a:pt x="2136" y="2708"/>
                    </a:lnTo>
                    <a:lnTo>
                      <a:pt x="2245" y="2640"/>
                    </a:lnTo>
                    <a:lnTo>
                      <a:pt x="2354" y="2558"/>
                    </a:lnTo>
                    <a:lnTo>
                      <a:pt x="2463" y="2463"/>
                    </a:lnTo>
                    <a:lnTo>
                      <a:pt x="2558" y="2354"/>
                    </a:lnTo>
                    <a:lnTo>
                      <a:pt x="2639" y="2245"/>
                    </a:lnTo>
                    <a:lnTo>
                      <a:pt x="2707" y="2123"/>
                    </a:lnTo>
                    <a:lnTo>
                      <a:pt x="2775" y="2000"/>
                    </a:lnTo>
                    <a:lnTo>
                      <a:pt x="2816" y="1864"/>
                    </a:lnTo>
                    <a:lnTo>
                      <a:pt x="2857" y="1728"/>
                    </a:lnTo>
                    <a:lnTo>
                      <a:pt x="2884" y="1592"/>
                    </a:lnTo>
                    <a:lnTo>
                      <a:pt x="2884" y="1443"/>
                    </a:lnTo>
                    <a:lnTo>
                      <a:pt x="2884" y="1293"/>
                    </a:lnTo>
                    <a:lnTo>
                      <a:pt x="2857" y="1143"/>
                    </a:lnTo>
                    <a:lnTo>
                      <a:pt x="2816" y="1007"/>
                    </a:lnTo>
                    <a:lnTo>
                      <a:pt x="2775" y="885"/>
                    </a:lnTo>
                    <a:lnTo>
                      <a:pt x="2707" y="749"/>
                    </a:lnTo>
                    <a:lnTo>
                      <a:pt x="2639" y="640"/>
                    </a:lnTo>
                    <a:lnTo>
                      <a:pt x="2558" y="518"/>
                    </a:lnTo>
                    <a:lnTo>
                      <a:pt x="2463" y="422"/>
                    </a:lnTo>
                    <a:lnTo>
                      <a:pt x="2354" y="327"/>
                    </a:lnTo>
                    <a:lnTo>
                      <a:pt x="2245" y="246"/>
                    </a:lnTo>
                    <a:lnTo>
                      <a:pt x="2136"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8"/>
              <p:cNvSpPr/>
              <p:nvPr/>
            </p:nvSpPr>
            <p:spPr>
              <a:xfrm>
                <a:off x="1336918" y="3024995"/>
                <a:ext cx="25268" cy="8452"/>
              </a:xfrm>
              <a:custGeom>
                <a:avLst/>
                <a:gdLst/>
                <a:ahLst/>
                <a:cxnLst/>
                <a:rect l="l" t="t" r="r" b="b"/>
                <a:pathLst>
                  <a:path w="858" h="287" extrusionOk="0">
                    <a:moveTo>
                      <a:pt x="381" y="1"/>
                    </a:moveTo>
                    <a:lnTo>
                      <a:pt x="286" y="14"/>
                    </a:lnTo>
                    <a:lnTo>
                      <a:pt x="191" y="55"/>
                    </a:lnTo>
                    <a:lnTo>
                      <a:pt x="109" y="96"/>
                    </a:lnTo>
                    <a:lnTo>
                      <a:pt x="41" y="137"/>
                    </a:lnTo>
                    <a:lnTo>
                      <a:pt x="14" y="150"/>
                    </a:lnTo>
                    <a:lnTo>
                      <a:pt x="0" y="191"/>
                    </a:lnTo>
                    <a:lnTo>
                      <a:pt x="0" y="218"/>
                    </a:lnTo>
                    <a:lnTo>
                      <a:pt x="14" y="259"/>
                    </a:lnTo>
                    <a:lnTo>
                      <a:pt x="55" y="286"/>
                    </a:lnTo>
                    <a:lnTo>
                      <a:pt x="109" y="286"/>
                    </a:lnTo>
                    <a:lnTo>
                      <a:pt x="136" y="273"/>
                    </a:lnTo>
                    <a:lnTo>
                      <a:pt x="191" y="245"/>
                    </a:lnTo>
                    <a:lnTo>
                      <a:pt x="259" y="218"/>
                    </a:lnTo>
                    <a:lnTo>
                      <a:pt x="340" y="191"/>
                    </a:lnTo>
                    <a:lnTo>
                      <a:pt x="422" y="177"/>
                    </a:lnTo>
                    <a:lnTo>
                      <a:pt x="517" y="177"/>
                    </a:lnTo>
                    <a:lnTo>
                      <a:pt x="612" y="205"/>
                    </a:lnTo>
                    <a:lnTo>
                      <a:pt x="653" y="232"/>
                    </a:lnTo>
                    <a:lnTo>
                      <a:pt x="708" y="273"/>
                    </a:lnTo>
                    <a:lnTo>
                      <a:pt x="735" y="286"/>
                    </a:lnTo>
                    <a:lnTo>
                      <a:pt x="803" y="286"/>
                    </a:lnTo>
                    <a:lnTo>
                      <a:pt x="830" y="259"/>
                    </a:lnTo>
                    <a:lnTo>
                      <a:pt x="844" y="232"/>
                    </a:lnTo>
                    <a:lnTo>
                      <a:pt x="857" y="205"/>
                    </a:lnTo>
                    <a:lnTo>
                      <a:pt x="844" y="164"/>
                    </a:lnTo>
                    <a:lnTo>
                      <a:pt x="830" y="137"/>
                    </a:lnTo>
                    <a:lnTo>
                      <a:pt x="721" y="55"/>
                    </a:lnTo>
                    <a:lnTo>
                      <a:pt x="612" y="14"/>
                    </a:lnTo>
                    <a:lnTo>
                      <a:pt x="5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8"/>
              <p:cNvSpPr/>
              <p:nvPr/>
            </p:nvSpPr>
            <p:spPr>
              <a:xfrm>
                <a:off x="1436667" y="2998166"/>
                <a:ext cx="42496" cy="26446"/>
              </a:xfrm>
              <a:custGeom>
                <a:avLst/>
                <a:gdLst/>
                <a:ahLst/>
                <a:cxnLst/>
                <a:rect l="l" t="t" r="r" b="b"/>
                <a:pathLst>
                  <a:path w="1443" h="898" extrusionOk="0">
                    <a:moveTo>
                      <a:pt x="1238" y="0"/>
                    </a:moveTo>
                    <a:lnTo>
                      <a:pt x="1116" y="14"/>
                    </a:lnTo>
                    <a:lnTo>
                      <a:pt x="980" y="41"/>
                    </a:lnTo>
                    <a:lnTo>
                      <a:pt x="871" y="95"/>
                    </a:lnTo>
                    <a:lnTo>
                      <a:pt x="749" y="150"/>
                    </a:lnTo>
                    <a:lnTo>
                      <a:pt x="640" y="204"/>
                    </a:lnTo>
                    <a:lnTo>
                      <a:pt x="436" y="340"/>
                    </a:lnTo>
                    <a:lnTo>
                      <a:pt x="272" y="490"/>
                    </a:lnTo>
                    <a:lnTo>
                      <a:pt x="150" y="612"/>
                    </a:lnTo>
                    <a:lnTo>
                      <a:pt x="28" y="762"/>
                    </a:lnTo>
                    <a:lnTo>
                      <a:pt x="0" y="789"/>
                    </a:lnTo>
                    <a:lnTo>
                      <a:pt x="0" y="816"/>
                    </a:lnTo>
                    <a:lnTo>
                      <a:pt x="14" y="857"/>
                    </a:lnTo>
                    <a:lnTo>
                      <a:pt x="41" y="884"/>
                    </a:lnTo>
                    <a:lnTo>
                      <a:pt x="68" y="898"/>
                    </a:lnTo>
                    <a:lnTo>
                      <a:pt x="123" y="898"/>
                    </a:lnTo>
                    <a:lnTo>
                      <a:pt x="164" y="871"/>
                    </a:lnTo>
                    <a:lnTo>
                      <a:pt x="259" y="748"/>
                    </a:lnTo>
                    <a:lnTo>
                      <a:pt x="381" y="626"/>
                    </a:lnTo>
                    <a:lnTo>
                      <a:pt x="531" y="503"/>
                    </a:lnTo>
                    <a:lnTo>
                      <a:pt x="708" y="367"/>
                    </a:lnTo>
                    <a:lnTo>
                      <a:pt x="803" y="313"/>
                    </a:lnTo>
                    <a:lnTo>
                      <a:pt x="912" y="259"/>
                    </a:lnTo>
                    <a:lnTo>
                      <a:pt x="1021" y="218"/>
                    </a:lnTo>
                    <a:lnTo>
                      <a:pt x="1129" y="191"/>
                    </a:lnTo>
                    <a:lnTo>
                      <a:pt x="1238" y="177"/>
                    </a:lnTo>
                    <a:lnTo>
                      <a:pt x="1388" y="177"/>
                    </a:lnTo>
                    <a:lnTo>
                      <a:pt x="1415" y="163"/>
                    </a:lnTo>
                    <a:lnTo>
                      <a:pt x="1442" y="136"/>
                    </a:lnTo>
                    <a:lnTo>
                      <a:pt x="1442" y="95"/>
                    </a:lnTo>
                    <a:lnTo>
                      <a:pt x="1442" y="68"/>
                    </a:lnTo>
                    <a:lnTo>
                      <a:pt x="1429" y="41"/>
                    </a:lnTo>
                    <a:lnTo>
                      <a:pt x="1401" y="14"/>
                    </a:lnTo>
                    <a:lnTo>
                      <a:pt x="1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8"/>
              <p:cNvSpPr/>
              <p:nvPr/>
            </p:nvSpPr>
            <p:spPr>
              <a:xfrm>
                <a:off x="1212312" y="2998166"/>
                <a:ext cx="50919" cy="26446"/>
              </a:xfrm>
              <a:custGeom>
                <a:avLst/>
                <a:gdLst/>
                <a:ahLst/>
                <a:cxnLst/>
                <a:rect l="l" t="t" r="r" b="b"/>
                <a:pathLst>
                  <a:path w="1729" h="898" extrusionOk="0">
                    <a:moveTo>
                      <a:pt x="55" y="0"/>
                    </a:moveTo>
                    <a:lnTo>
                      <a:pt x="28" y="27"/>
                    </a:lnTo>
                    <a:lnTo>
                      <a:pt x="15" y="55"/>
                    </a:lnTo>
                    <a:lnTo>
                      <a:pt x="1" y="82"/>
                    </a:lnTo>
                    <a:lnTo>
                      <a:pt x="15" y="123"/>
                    </a:lnTo>
                    <a:lnTo>
                      <a:pt x="28" y="150"/>
                    </a:lnTo>
                    <a:lnTo>
                      <a:pt x="55" y="163"/>
                    </a:lnTo>
                    <a:lnTo>
                      <a:pt x="96" y="177"/>
                    </a:lnTo>
                    <a:lnTo>
                      <a:pt x="246" y="191"/>
                    </a:lnTo>
                    <a:lnTo>
                      <a:pt x="395" y="204"/>
                    </a:lnTo>
                    <a:lnTo>
                      <a:pt x="545" y="245"/>
                    </a:lnTo>
                    <a:lnTo>
                      <a:pt x="681" y="286"/>
                    </a:lnTo>
                    <a:lnTo>
                      <a:pt x="803" y="340"/>
                    </a:lnTo>
                    <a:lnTo>
                      <a:pt x="926" y="395"/>
                    </a:lnTo>
                    <a:lnTo>
                      <a:pt x="1144" y="517"/>
                    </a:lnTo>
                    <a:lnTo>
                      <a:pt x="1320" y="653"/>
                    </a:lnTo>
                    <a:lnTo>
                      <a:pt x="1456" y="762"/>
                    </a:lnTo>
                    <a:lnTo>
                      <a:pt x="1579" y="871"/>
                    </a:lnTo>
                    <a:lnTo>
                      <a:pt x="1606" y="898"/>
                    </a:lnTo>
                    <a:lnTo>
                      <a:pt x="1674" y="898"/>
                    </a:lnTo>
                    <a:lnTo>
                      <a:pt x="1701" y="871"/>
                    </a:lnTo>
                    <a:lnTo>
                      <a:pt x="1715" y="843"/>
                    </a:lnTo>
                    <a:lnTo>
                      <a:pt x="1728" y="816"/>
                    </a:lnTo>
                    <a:lnTo>
                      <a:pt x="1728" y="775"/>
                    </a:lnTo>
                    <a:lnTo>
                      <a:pt x="1701" y="748"/>
                    </a:lnTo>
                    <a:lnTo>
                      <a:pt x="1565" y="626"/>
                    </a:lnTo>
                    <a:lnTo>
                      <a:pt x="1416" y="503"/>
                    </a:lnTo>
                    <a:lnTo>
                      <a:pt x="1225" y="367"/>
                    </a:lnTo>
                    <a:lnTo>
                      <a:pt x="994" y="231"/>
                    </a:lnTo>
                    <a:lnTo>
                      <a:pt x="871" y="163"/>
                    </a:lnTo>
                    <a:lnTo>
                      <a:pt x="722" y="109"/>
                    </a:lnTo>
                    <a:lnTo>
                      <a:pt x="586" y="68"/>
                    </a:lnTo>
                    <a:lnTo>
                      <a:pt x="423" y="27"/>
                    </a:lnTo>
                    <a:lnTo>
                      <a:pt x="273" y="14"/>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8"/>
              <p:cNvSpPr/>
              <p:nvPr/>
            </p:nvSpPr>
            <p:spPr>
              <a:xfrm>
                <a:off x="857786" y="3259333"/>
                <a:ext cx="410651" cy="1028365"/>
              </a:xfrm>
              <a:custGeom>
                <a:avLst/>
                <a:gdLst/>
                <a:ahLst/>
                <a:cxnLst/>
                <a:rect l="l" t="t" r="r" b="b"/>
                <a:pathLst>
                  <a:path w="13944" h="34919" extrusionOk="0">
                    <a:moveTo>
                      <a:pt x="8774" y="1"/>
                    </a:moveTo>
                    <a:lnTo>
                      <a:pt x="8597" y="15"/>
                    </a:lnTo>
                    <a:lnTo>
                      <a:pt x="8421" y="42"/>
                    </a:lnTo>
                    <a:lnTo>
                      <a:pt x="8257" y="69"/>
                    </a:lnTo>
                    <a:lnTo>
                      <a:pt x="8081" y="110"/>
                    </a:lnTo>
                    <a:lnTo>
                      <a:pt x="7917" y="151"/>
                    </a:lnTo>
                    <a:lnTo>
                      <a:pt x="7754" y="205"/>
                    </a:lnTo>
                    <a:lnTo>
                      <a:pt x="7591" y="273"/>
                    </a:lnTo>
                    <a:lnTo>
                      <a:pt x="7441" y="341"/>
                    </a:lnTo>
                    <a:lnTo>
                      <a:pt x="7278" y="423"/>
                    </a:lnTo>
                    <a:lnTo>
                      <a:pt x="7128" y="504"/>
                    </a:lnTo>
                    <a:lnTo>
                      <a:pt x="6992" y="599"/>
                    </a:lnTo>
                    <a:lnTo>
                      <a:pt x="6843" y="695"/>
                    </a:lnTo>
                    <a:lnTo>
                      <a:pt x="6707" y="804"/>
                    </a:lnTo>
                    <a:lnTo>
                      <a:pt x="6571" y="912"/>
                    </a:lnTo>
                    <a:lnTo>
                      <a:pt x="6448" y="1035"/>
                    </a:lnTo>
                    <a:lnTo>
                      <a:pt x="6326" y="1157"/>
                    </a:lnTo>
                    <a:lnTo>
                      <a:pt x="6203" y="1293"/>
                    </a:lnTo>
                    <a:lnTo>
                      <a:pt x="6095" y="1429"/>
                    </a:lnTo>
                    <a:lnTo>
                      <a:pt x="5986" y="1579"/>
                    </a:lnTo>
                    <a:lnTo>
                      <a:pt x="5891" y="1728"/>
                    </a:lnTo>
                    <a:lnTo>
                      <a:pt x="5809" y="1878"/>
                    </a:lnTo>
                    <a:lnTo>
                      <a:pt x="5727" y="2041"/>
                    </a:lnTo>
                    <a:lnTo>
                      <a:pt x="5646" y="2218"/>
                    </a:lnTo>
                    <a:lnTo>
                      <a:pt x="5428" y="2735"/>
                    </a:lnTo>
                    <a:lnTo>
                      <a:pt x="5224" y="3238"/>
                    </a:lnTo>
                    <a:lnTo>
                      <a:pt x="4830" y="4245"/>
                    </a:lnTo>
                    <a:lnTo>
                      <a:pt x="4435" y="5238"/>
                    </a:lnTo>
                    <a:lnTo>
                      <a:pt x="4054" y="6245"/>
                    </a:lnTo>
                    <a:lnTo>
                      <a:pt x="3687" y="7251"/>
                    </a:lnTo>
                    <a:lnTo>
                      <a:pt x="3320" y="8271"/>
                    </a:lnTo>
                    <a:lnTo>
                      <a:pt x="2966" y="9278"/>
                    </a:lnTo>
                    <a:lnTo>
                      <a:pt x="2612" y="10298"/>
                    </a:lnTo>
                    <a:lnTo>
                      <a:pt x="2272" y="11332"/>
                    </a:lnTo>
                    <a:lnTo>
                      <a:pt x="1946" y="12366"/>
                    </a:lnTo>
                    <a:lnTo>
                      <a:pt x="1633" y="13399"/>
                    </a:lnTo>
                    <a:lnTo>
                      <a:pt x="1334" y="14460"/>
                    </a:lnTo>
                    <a:lnTo>
                      <a:pt x="1034" y="15521"/>
                    </a:lnTo>
                    <a:lnTo>
                      <a:pt x="762" y="16596"/>
                    </a:lnTo>
                    <a:lnTo>
                      <a:pt x="518" y="17684"/>
                    </a:lnTo>
                    <a:lnTo>
                      <a:pt x="300" y="18800"/>
                    </a:lnTo>
                    <a:lnTo>
                      <a:pt x="191" y="19371"/>
                    </a:lnTo>
                    <a:lnTo>
                      <a:pt x="96" y="19942"/>
                    </a:lnTo>
                    <a:lnTo>
                      <a:pt x="55" y="20337"/>
                    </a:lnTo>
                    <a:lnTo>
                      <a:pt x="14" y="20745"/>
                    </a:lnTo>
                    <a:lnTo>
                      <a:pt x="1" y="21139"/>
                    </a:lnTo>
                    <a:lnTo>
                      <a:pt x="14" y="21534"/>
                    </a:lnTo>
                    <a:lnTo>
                      <a:pt x="28" y="21915"/>
                    </a:lnTo>
                    <a:lnTo>
                      <a:pt x="69" y="22309"/>
                    </a:lnTo>
                    <a:lnTo>
                      <a:pt x="123" y="22676"/>
                    </a:lnTo>
                    <a:lnTo>
                      <a:pt x="191" y="23057"/>
                    </a:lnTo>
                    <a:lnTo>
                      <a:pt x="273" y="23411"/>
                    </a:lnTo>
                    <a:lnTo>
                      <a:pt x="368" y="23765"/>
                    </a:lnTo>
                    <a:lnTo>
                      <a:pt x="477" y="24118"/>
                    </a:lnTo>
                    <a:lnTo>
                      <a:pt x="586" y="24445"/>
                    </a:lnTo>
                    <a:lnTo>
                      <a:pt x="722" y="24771"/>
                    </a:lnTo>
                    <a:lnTo>
                      <a:pt x="858" y="25098"/>
                    </a:lnTo>
                    <a:lnTo>
                      <a:pt x="994" y="25410"/>
                    </a:lnTo>
                    <a:lnTo>
                      <a:pt x="1143" y="25710"/>
                    </a:lnTo>
                    <a:lnTo>
                      <a:pt x="1293" y="26009"/>
                    </a:lnTo>
                    <a:lnTo>
                      <a:pt x="1456" y="26295"/>
                    </a:lnTo>
                    <a:lnTo>
                      <a:pt x="1796" y="26852"/>
                    </a:lnTo>
                    <a:lnTo>
                      <a:pt x="2150" y="27369"/>
                    </a:lnTo>
                    <a:lnTo>
                      <a:pt x="2517" y="27873"/>
                    </a:lnTo>
                    <a:lnTo>
                      <a:pt x="2898" y="28362"/>
                    </a:lnTo>
                    <a:lnTo>
                      <a:pt x="3292" y="28825"/>
                    </a:lnTo>
                    <a:lnTo>
                      <a:pt x="3687" y="29274"/>
                    </a:lnTo>
                    <a:lnTo>
                      <a:pt x="4095" y="29709"/>
                    </a:lnTo>
                    <a:lnTo>
                      <a:pt x="4517" y="30117"/>
                    </a:lnTo>
                    <a:lnTo>
                      <a:pt x="4938" y="30525"/>
                    </a:lnTo>
                    <a:lnTo>
                      <a:pt x="5360" y="30906"/>
                    </a:lnTo>
                    <a:lnTo>
                      <a:pt x="5795" y="31287"/>
                    </a:lnTo>
                    <a:lnTo>
                      <a:pt x="6231" y="31654"/>
                    </a:lnTo>
                    <a:lnTo>
                      <a:pt x="6666" y="32021"/>
                    </a:lnTo>
                    <a:lnTo>
                      <a:pt x="7115" y="32361"/>
                    </a:lnTo>
                    <a:lnTo>
                      <a:pt x="7564" y="32701"/>
                    </a:lnTo>
                    <a:lnTo>
                      <a:pt x="8026" y="33042"/>
                    </a:lnTo>
                    <a:lnTo>
                      <a:pt x="8489" y="33354"/>
                    </a:lnTo>
                    <a:lnTo>
                      <a:pt x="8951" y="33681"/>
                    </a:lnTo>
                    <a:lnTo>
                      <a:pt x="9427" y="33980"/>
                    </a:lnTo>
                    <a:lnTo>
                      <a:pt x="9903" y="34293"/>
                    </a:lnTo>
                    <a:lnTo>
                      <a:pt x="10148" y="34443"/>
                    </a:lnTo>
                    <a:lnTo>
                      <a:pt x="10434" y="34606"/>
                    </a:lnTo>
                    <a:lnTo>
                      <a:pt x="10624" y="34701"/>
                    </a:lnTo>
                    <a:lnTo>
                      <a:pt x="10828" y="34783"/>
                    </a:lnTo>
                    <a:lnTo>
                      <a:pt x="11032" y="34851"/>
                    </a:lnTo>
                    <a:lnTo>
                      <a:pt x="11250" y="34891"/>
                    </a:lnTo>
                    <a:lnTo>
                      <a:pt x="11454" y="34919"/>
                    </a:lnTo>
                    <a:lnTo>
                      <a:pt x="11672" y="34919"/>
                    </a:lnTo>
                    <a:lnTo>
                      <a:pt x="11876" y="34905"/>
                    </a:lnTo>
                    <a:lnTo>
                      <a:pt x="12093" y="34878"/>
                    </a:lnTo>
                    <a:lnTo>
                      <a:pt x="12297" y="34823"/>
                    </a:lnTo>
                    <a:lnTo>
                      <a:pt x="12501" y="34755"/>
                    </a:lnTo>
                    <a:lnTo>
                      <a:pt x="12692" y="34660"/>
                    </a:lnTo>
                    <a:lnTo>
                      <a:pt x="12869" y="34551"/>
                    </a:lnTo>
                    <a:lnTo>
                      <a:pt x="13046" y="34429"/>
                    </a:lnTo>
                    <a:lnTo>
                      <a:pt x="13222" y="34279"/>
                    </a:lnTo>
                    <a:lnTo>
                      <a:pt x="13372" y="34130"/>
                    </a:lnTo>
                    <a:lnTo>
                      <a:pt x="13508" y="33953"/>
                    </a:lnTo>
                    <a:lnTo>
                      <a:pt x="13644" y="33749"/>
                    </a:lnTo>
                    <a:lnTo>
                      <a:pt x="13739" y="33545"/>
                    </a:lnTo>
                    <a:lnTo>
                      <a:pt x="13821" y="33327"/>
                    </a:lnTo>
                    <a:lnTo>
                      <a:pt x="13889" y="33110"/>
                    </a:lnTo>
                    <a:lnTo>
                      <a:pt x="13930" y="32878"/>
                    </a:lnTo>
                    <a:lnTo>
                      <a:pt x="13943" y="32661"/>
                    </a:lnTo>
                    <a:lnTo>
                      <a:pt x="13930" y="32429"/>
                    </a:lnTo>
                    <a:lnTo>
                      <a:pt x="13916" y="32212"/>
                    </a:lnTo>
                    <a:lnTo>
                      <a:pt x="13862" y="31994"/>
                    </a:lnTo>
                    <a:lnTo>
                      <a:pt x="13794" y="31776"/>
                    </a:lnTo>
                    <a:lnTo>
                      <a:pt x="13712" y="31572"/>
                    </a:lnTo>
                    <a:lnTo>
                      <a:pt x="13603" y="31382"/>
                    </a:lnTo>
                    <a:lnTo>
                      <a:pt x="13467" y="31192"/>
                    </a:lnTo>
                    <a:lnTo>
                      <a:pt x="13318" y="31015"/>
                    </a:lnTo>
                    <a:lnTo>
                      <a:pt x="13154" y="30852"/>
                    </a:lnTo>
                    <a:lnTo>
                      <a:pt x="12964" y="30702"/>
                    </a:lnTo>
                    <a:lnTo>
                      <a:pt x="12855" y="30634"/>
                    </a:lnTo>
                    <a:lnTo>
                      <a:pt x="12501" y="30375"/>
                    </a:lnTo>
                    <a:lnTo>
                      <a:pt x="12121" y="30090"/>
                    </a:lnTo>
                    <a:lnTo>
                      <a:pt x="11740" y="29791"/>
                    </a:lnTo>
                    <a:lnTo>
                      <a:pt x="11359" y="29491"/>
                    </a:lnTo>
                    <a:lnTo>
                      <a:pt x="10624" y="28879"/>
                    </a:lnTo>
                    <a:lnTo>
                      <a:pt x="10257" y="28553"/>
                    </a:lnTo>
                    <a:lnTo>
                      <a:pt x="9903" y="28226"/>
                    </a:lnTo>
                    <a:lnTo>
                      <a:pt x="9550" y="27900"/>
                    </a:lnTo>
                    <a:lnTo>
                      <a:pt x="9210" y="27573"/>
                    </a:lnTo>
                    <a:lnTo>
                      <a:pt x="8883" y="27233"/>
                    </a:lnTo>
                    <a:lnTo>
                      <a:pt x="8557" y="26893"/>
                    </a:lnTo>
                    <a:lnTo>
                      <a:pt x="8257" y="26540"/>
                    </a:lnTo>
                    <a:lnTo>
                      <a:pt x="7958" y="26199"/>
                    </a:lnTo>
                    <a:lnTo>
                      <a:pt x="7672" y="25846"/>
                    </a:lnTo>
                    <a:lnTo>
                      <a:pt x="7400" y="25492"/>
                    </a:lnTo>
                    <a:lnTo>
                      <a:pt x="7142" y="25125"/>
                    </a:lnTo>
                    <a:lnTo>
                      <a:pt x="6897" y="24771"/>
                    </a:lnTo>
                    <a:lnTo>
                      <a:pt x="6679" y="24404"/>
                    </a:lnTo>
                    <a:lnTo>
                      <a:pt x="6475" y="24050"/>
                    </a:lnTo>
                    <a:lnTo>
                      <a:pt x="6299" y="23697"/>
                    </a:lnTo>
                    <a:lnTo>
                      <a:pt x="6135" y="23343"/>
                    </a:lnTo>
                    <a:lnTo>
                      <a:pt x="6013" y="23003"/>
                    </a:lnTo>
                    <a:lnTo>
                      <a:pt x="5904" y="22663"/>
                    </a:lnTo>
                    <a:lnTo>
                      <a:pt x="5836" y="22350"/>
                    </a:lnTo>
                    <a:lnTo>
                      <a:pt x="5782" y="22037"/>
                    </a:lnTo>
                    <a:lnTo>
                      <a:pt x="5768" y="21751"/>
                    </a:lnTo>
                    <a:lnTo>
                      <a:pt x="5768" y="21479"/>
                    </a:lnTo>
                    <a:lnTo>
                      <a:pt x="5795" y="21221"/>
                    </a:lnTo>
                    <a:lnTo>
                      <a:pt x="5850" y="20990"/>
                    </a:lnTo>
                    <a:lnTo>
                      <a:pt x="5959" y="20541"/>
                    </a:lnTo>
                    <a:lnTo>
                      <a:pt x="6081" y="20078"/>
                    </a:lnTo>
                    <a:lnTo>
                      <a:pt x="6339" y="19153"/>
                    </a:lnTo>
                    <a:lnTo>
                      <a:pt x="6625" y="18228"/>
                    </a:lnTo>
                    <a:lnTo>
                      <a:pt x="6938" y="17290"/>
                    </a:lnTo>
                    <a:lnTo>
                      <a:pt x="7264" y="16351"/>
                    </a:lnTo>
                    <a:lnTo>
                      <a:pt x="7618" y="15426"/>
                    </a:lnTo>
                    <a:lnTo>
                      <a:pt x="7985" y="14488"/>
                    </a:lnTo>
                    <a:lnTo>
                      <a:pt x="8366" y="13549"/>
                    </a:lnTo>
                    <a:lnTo>
                      <a:pt x="8747" y="12611"/>
                    </a:lnTo>
                    <a:lnTo>
                      <a:pt x="9142" y="11686"/>
                    </a:lnTo>
                    <a:lnTo>
                      <a:pt x="9550" y="10747"/>
                    </a:lnTo>
                    <a:lnTo>
                      <a:pt x="9971" y="9822"/>
                    </a:lnTo>
                    <a:lnTo>
                      <a:pt x="10393" y="8897"/>
                    </a:lnTo>
                    <a:lnTo>
                      <a:pt x="10828" y="7972"/>
                    </a:lnTo>
                    <a:lnTo>
                      <a:pt x="11264" y="7047"/>
                    </a:lnTo>
                    <a:lnTo>
                      <a:pt x="11712" y="6136"/>
                    </a:lnTo>
                    <a:lnTo>
                      <a:pt x="11944" y="5687"/>
                    </a:lnTo>
                    <a:lnTo>
                      <a:pt x="12161" y="5252"/>
                    </a:lnTo>
                    <a:lnTo>
                      <a:pt x="12175" y="5224"/>
                    </a:lnTo>
                    <a:lnTo>
                      <a:pt x="12284" y="4980"/>
                    </a:lnTo>
                    <a:lnTo>
                      <a:pt x="12352" y="4803"/>
                    </a:lnTo>
                    <a:lnTo>
                      <a:pt x="12406" y="4639"/>
                    </a:lnTo>
                    <a:lnTo>
                      <a:pt x="12461" y="4463"/>
                    </a:lnTo>
                    <a:lnTo>
                      <a:pt x="12501" y="4286"/>
                    </a:lnTo>
                    <a:lnTo>
                      <a:pt x="12529" y="4109"/>
                    </a:lnTo>
                    <a:lnTo>
                      <a:pt x="12542" y="3932"/>
                    </a:lnTo>
                    <a:lnTo>
                      <a:pt x="12556" y="3755"/>
                    </a:lnTo>
                    <a:lnTo>
                      <a:pt x="12569" y="3578"/>
                    </a:lnTo>
                    <a:lnTo>
                      <a:pt x="12556" y="3402"/>
                    </a:lnTo>
                    <a:lnTo>
                      <a:pt x="12542" y="3225"/>
                    </a:lnTo>
                    <a:lnTo>
                      <a:pt x="12529" y="3062"/>
                    </a:lnTo>
                    <a:lnTo>
                      <a:pt x="12488" y="2885"/>
                    </a:lnTo>
                    <a:lnTo>
                      <a:pt x="12461" y="2721"/>
                    </a:lnTo>
                    <a:lnTo>
                      <a:pt x="12406" y="2558"/>
                    </a:lnTo>
                    <a:lnTo>
                      <a:pt x="12352" y="2395"/>
                    </a:lnTo>
                    <a:lnTo>
                      <a:pt x="12297" y="2232"/>
                    </a:lnTo>
                    <a:lnTo>
                      <a:pt x="12216" y="2069"/>
                    </a:lnTo>
                    <a:lnTo>
                      <a:pt x="12148" y="1919"/>
                    </a:lnTo>
                    <a:lnTo>
                      <a:pt x="12066" y="1769"/>
                    </a:lnTo>
                    <a:lnTo>
                      <a:pt x="11971" y="1620"/>
                    </a:lnTo>
                    <a:lnTo>
                      <a:pt x="11876" y="1470"/>
                    </a:lnTo>
                    <a:lnTo>
                      <a:pt x="11767" y="1334"/>
                    </a:lnTo>
                    <a:lnTo>
                      <a:pt x="11658" y="1198"/>
                    </a:lnTo>
                    <a:lnTo>
                      <a:pt x="11536" y="1076"/>
                    </a:lnTo>
                    <a:lnTo>
                      <a:pt x="11413" y="953"/>
                    </a:lnTo>
                    <a:lnTo>
                      <a:pt x="11277" y="844"/>
                    </a:lnTo>
                    <a:lnTo>
                      <a:pt x="11141" y="722"/>
                    </a:lnTo>
                    <a:lnTo>
                      <a:pt x="10992" y="627"/>
                    </a:lnTo>
                    <a:lnTo>
                      <a:pt x="10842" y="531"/>
                    </a:lnTo>
                    <a:lnTo>
                      <a:pt x="10679" y="436"/>
                    </a:lnTo>
                    <a:lnTo>
                      <a:pt x="10515" y="355"/>
                    </a:lnTo>
                    <a:lnTo>
                      <a:pt x="10352" y="273"/>
                    </a:lnTo>
                    <a:lnTo>
                      <a:pt x="10175" y="205"/>
                    </a:lnTo>
                    <a:lnTo>
                      <a:pt x="9999" y="151"/>
                    </a:lnTo>
                    <a:lnTo>
                      <a:pt x="9822" y="110"/>
                    </a:lnTo>
                    <a:lnTo>
                      <a:pt x="9645" y="69"/>
                    </a:lnTo>
                    <a:lnTo>
                      <a:pt x="9482" y="42"/>
                    </a:lnTo>
                    <a:lnTo>
                      <a:pt x="9305" y="15"/>
                    </a:lnTo>
                    <a:lnTo>
                      <a:pt x="91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8"/>
              <p:cNvSpPr/>
              <p:nvPr/>
            </p:nvSpPr>
            <p:spPr>
              <a:xfrm>
                <a:off x="1444265" y="3259333"/>
                <a:ext cx="410651" cy="1028365"/>
              </a:xfrm>
              <a:custGeom>
                <a:avLst/>
                <a:gdLst/>
                <a:ahLst/>
                <a:cxnLst/>
                <a:rect l="l" t="t" r="r" b="b"/>
                <a:pathLst>
                  <a:path w="13944" h="34919" extrusionOk="0">
                    <a:moveTo>
                      <a:pt x="4898" y="1"/>
                    </a:moveTo>
                    <a:lnTo>
                      <a:pt x="4721" y="15"/>
                    </a:lnTo>
                    <a:lnTo>
                      <a:pt x="4544" y="28"/>
                    </a:lnTo>
                    <a:lnTo>
                      <a:pt x="4381" y="55"/>
                    </a:lnTo>
                    <a:lnTo>
                      <a:pt x="4204" y="83"/>
                    </a:lnTo>
                    <a:lnTo>
                      <a:pt x="4027" y="123"/>
                    </a:lnTo>
                    <a:lnTo>
                      <a:pt x="3850" y="178"/>
                    </a:lnTo>
                    <a:lnTo>
                      <a:pt x="3687" y="246"/>
                    </a:lnTo>
                    <a:lnTo>
                      <a:pt x="3510" y="314"/>
                    </a:lnTo>
                    <a:lnTo>
                      <a:pt x="3347" y="395"/>
                    </a:lnTo>
                    <a:lnTo>
                      <a:pt x="3184" y="477"/>
                    </a:lnTo>
                    <a:lnTo>
                      <a:pt x="3034" y="572"/>
                    </a:lnTo>
                    <a:lnTo>
                      <a:pt x="2885" y="681"/>
                    </a:lnTo>
                    <a:lnTo>
                      <a:pt x="2735" y="790"/>
                    </a:lnTo>
                    <a:lnTo>
                      <a:pt x="2599" y="899"/>
                    </a:lnTo>
                    <a:lnTo>
                      <a:pt x="2463" y="1021"/>
                    </a:lnTo>
                    <a:lnTo>
                      <a:pt x="2340" y="1144"/>
                    </a:lnTo>
                    <a:lnTo>
                      <a:pt x="2232" y="1280"/>
                    </a:lnTo>
                    <a:lnTo>
                      <a:pt x="2123" y="1416"/>
                    </a:lnTo>
                    <a:lnTo>
                      <a:pt x="2014" y="1552"/>
                    </a:lnTo>
                    <a:lnTo>
                      <a:pt x="1919" y="1701"/>
                    </a:lnTo>
                    <a:lnTo>
                      <a:pt x="1837" y="1851"/>
                    </a:lnTo>
                    <a:lnTo>
                      <a:pt x="1756" y="2001"/>
                    </a:lnTo>
                    <a:lnTo>
                      <a:pt x="1674" y="2164"/>
                    </a:lnTo>
                    <a:lnTo>
                      <a:pt x="1620" y="2313"/>
                    </a:lnTo>
                    <a:lnTo>
                      <a:pt x="1552" y="2477"/>
                    </a:lnTo>
                    <a:lnTo>
                      <a:pt x="1511" y="2653"/>
                    </a:lnTo>
                    <a:lnTo>
                      <a:pt x="1470" y="2817"/>
                    </a:lnTo>
                    <a:lnTo>
                      <a:pt x="1429" y="2980"/>
                    </a:lnTo>
                    <a:lnTo>
                      <a:pt x="1402" y="3157"/>
                    </a:lnTo>
                    <a:lnTo>
                      <a:pt x="1388" y="3334"/>
                    </a:lnTo>
                    <a:lnTo>
                      <a:pt x="1375" y="3497"/>
                    </a:lnTo>
                    <a:lnTo>
                      <a:pt x="1375" y="3674"/>
                    </a:lnTo>
                    <a:lnTo>
                      <a:pt x="1388" y="3850"/>
                    </a:lnTo>
                    <a:lnTo>
                      <a:pt x="1402" y="4027"/>
                    </a:lnTo>
                    <a:lnTo>
                      <a:pt x="1429" y="4204"/>
                    </a:lnTo>
                    <a:lnTo>
                      <a:pt x="1470" y="4381"/>
                    </a:lnTo>
                    <a:lnTo>
                      <a:pt x="1511" y="4544"/>
                    </a:lnTo>
                    <a:lnTo>
                      <a:pt x="1565" y="4721"/>
                    </a:lnTo>
                    <a:lnTo>
                      <a:pt x="1620" y="4884"/>
                    </a:lnTo>
                    <a:lnTo>
                      <a:pt x="1688" y="5061"/>
                    </a:lnTo>
                    <a:lnTo>
                      <a:pt x="1769" y="5224"/>
                    </a:lnTo>
                    <a:lnTo>
                      <a:pt x="1783" y="5252"/>
                    </a:lnTo>
                    <a:lnTo>
                      <a:pt x="2000" y="5687"/>
                    </a:lnTo>
                    <a:lnTo>
                      <a:pt x="2232" y="6136"/>
                    </a:lnTo>
                    <a:lnTo>
                      <a:pt x="2681" y="7047"/>
                    </a:lnTo>
                    <a:lnTo>
                      <a:pt x="3116" y="7972"/>
                    </a:lnTo>
                    <a:lnTo>
                      <a:pt x="3551" y="8897"/>
                    </a:lnTo>
                    <a:lnTo>
                      <a:pt x="3973" y="9822"/>
                    </a:lnTo>
                    <a:lnTo>
                      <a:pt x="4394" y="10747"/>
                    </a:lnTo>
                    <a:lnTo>
                      <a:pt x="4803" y="11686"/>
                    </a:lnTo>
                    <a:lnTo>
                      <a:pt x="5197" y="12611"/>
                    </a:lnTo>
                    <a:lnTo>
                      <a:pt x="5578" y="13549"/>
                    </a:lnTo>
                    <a:lnTo>
                      <a:pt x="5959" y="14488"/>
                    </a:lnTo>
                    <a:lnTo>
                      <a:pt x="6326" y="15426"/>
                    </a:lnTo>
                    <a:lnTo>
                      <a:pt x="6680" y="16351"/>
                    </a:lnTo>
                    <a:lnTo>
                      <a:pt x="7006" y="17290"/>
                    </a:lnTo>
                    <a:lnTo>
                      <a:pt x="7319" y="18228"/>
                    </a:lnTo>
                    <a:lnTo>
                      <a:pt x="7605" y="19153"/>
                    </a:lnTo>
                    <a:lnTo>
                      <a:pt x="7863" y="20078"/>
                    </a:lnTo>
                    <a:lnTo>
                      <a:pt x="7986" y="20541"/>
                    </a:lnTo>
                    <a:lnTo>
                      <a:pt x="8094" y="20990"/>
                    </a:lnTo>
                    <a:lnTo>
                      <a:pt x="8149" y="21221"/>
                    </a:lnTo>
                    <a:lnTo>
                      <a:pt x="8176" y="21479"/>
                    </a:lnTo>
                    <a:lnTo>
                      <a:pt x="8176" y="21751"/>
                    </a:lnTo>
                    <a:lnTo>
                      <a:pt x="8162" y="22037"/>
                    </a:lnTo>
                    <a:lnTo>
                      <a:pt x="8108" y="22350"/>
                    </a:lnTo>
                    <a:lnTo>
                      <a:pt x="8040" y="22663"/>
                    </a:lnTo>
                    <a:lnTo>
                      <a:pt x="7931" y="23003"/>
                    </a:lnTo>
                    <a:lnTo>
                      <a:pt x="7795" y="23343"/>
                    </a:lnTo>
                    <a:lnTo>
                      <a:pt x="7645" y="23697"/>
                    </a:lnTo>
                    <a:lnTo>
                      <a:pt x="7469" y="24050"/>
                    </a:lnTo>
                    <a:lnTo>
                      <a:pt x="7265" y="24404"/>
                    </a:lnTo>
                    <a:lnTo>
                      <a:pt x="7047" y="24771"/>
                    </a:lnTo>
                    <a:lnTo>
                      <a:pt x="6802" y="25125"/>
                    </a:lnTo>
                    <a:lnTo>
                      <a:pt x="6544" y="25492"/>
                    </a:lnTo>
                    <a:lnTo>
                      <a:pt x="6272" y="25846"/>
                    </a:lnTo>
                    <a:lnTo>
                      <a:pt x="5986" y="26199"/>
                    </a:lnTo>
                    <a:lnTo>
                      <a:pt x="5687" y="26540"/>
                    </a:lnTo>
                    <a:lnTo>
                      <a:pt x="5387" y="26893"/>
                    </a:lnTo>
                    <a:lnTo>
                      <a:pt x="5061" y="27233"/>
                    </a:lnTo>
                    <a:lnTo>
                      <a:pt x="4735" y="27573"/>
                    </a:lnTo>
                    <a:lnTo>
                      <a:pt x="4394" y="27900"/>
                    </a:lnTo>
                    <a:lnTo>
                      <a:pt x="4041" y="28226"/>
                    </a:lnTo>
                    <a:lnTo>
                      <a:pt x="3687" y="28553"/>
                    </a:lnTo>
                    <a:lnTo>
                      <a:pt x="3320" y="28879"/>
                    </a:lnTo>
                    <a:lnTo>
                      <a:pt x="2585" y="29491"/>
                    </a:lnTo>
                    <a:lnTo>
                      <a:pt x="2204" y="29791"/>
                    </a:lnTo>
                    <a:lnTo>
                      <a:pt x="1824" y="30090"/>
                    </a:lnTo>
                    <a:lnTo>
                      <a:pt x="1443" y="30375"/>
                    </a:lnTo>
                    <a:lnTo>
                      <a:pt x="1089" y="30634"/>
                    </a:lnTo>
                    <a:lnTo>
                      <a:pt x="967" y="30702"/>
                    </a:lnTo>
                    <a:lnTo>
                      <a:pt x="803" y="30838"/>
                    </a:lnTo>
                    <a:lnTo>
                      <a:pt x="640" y="31001"/>
                    </a:lnTo>
                    <a:lnTo>
                      <a:pt x="504" y="31164"/>
                    </a:lnTo>
                    <a:lnTo>
                      <a:pt x="368" y="31328"/>
                    </a:lnTo>
                    <a:lnTo>
                      <a:pt x="273" y="31518"/>
                    </a:lnTo>
                    <a:lnTo>
                      <a:pt x="178" y="31708"/>
                    </a:lnTo>
                    <a:lnTo>
                      <a:pt x="110" y="31913"/>
                    </a:lnTo>
                    <a:lnTo>
                      <a:pt x="55" y="32117"/>
                    </a:lnTo>
                    <a:lnTo>
                      <a:pt x="14" y="32321"/>
                    </a:lnTo>
                    <a:lnTo>
                      <a:pt x="1" y="32538"/>
                    </a:lnTo>
                    <a:lnTo>
                      <a:pt x="1" y="32742"/>
                    </a:lnTo>
                    <a:lnTo>
                      <a:pt x="28" y="32960"/>
                    </a:lnTo>
                    <a:lnTo>
                      <a:pt x="69" y="33164"/>
                    </a:lnTo>
                    <a:lnTo>
                      <a:pt x="137" y="33382"/>
                    </a:lnTo>
                    <a:lnTo>
                      <a:pt x="218" y="33586"/>
                    </a:lnTo>
                    <a:lnTo>
                      <a:pt x="327" y="33776"/>
                    </a:lnTo>
                    <a:lnTo>
                      <a:pt x="463" y="33980"/>
                    </a:lnTo>
                    <a:lnTo>
                      <a:pt x="599" y="34157"/>
                    </a:lnTo>
                    <a:lnTo>
                      <a:pt x="763" y="34320"/>
                    </a:lnTo>
                    <a:lnTo>
                      <a:pt x="939" y="34470"/>
                    </a:lnTo>
                    <a:lnTo>
                      <a:pt x="1130" y="34592"/>
                    </a:lnTo>
                    <a:lnTo>
                      <a:pt x="1334" y="34701"/>
                    </a:lnTo>
                    <a:lnTo>
                      <a:pt x="1538" y="34783"/>
                    </a:lnTo>
                    <a:lnTo>
                      <a:pt x="1756" y="34851"/>
                    </a:lnTo>
                    <a:lnTo>
                      <a:pt x="1973" y="34891"/>
                    </a:lnTo>
                    <a:lnTo>
                      <a:pt x="2191" y="34919"/>
                    </a:lnTo>
                    <a:lnTo>
                      <a:pt x="2422" y="34919"/>
                    </a:lnTo>
                    <a:lnTo>
                      <a:pt x="2640" y="34905"/>
                    </a:lnTo>
                    <a:lnTo>
                      <a:pt x="2871" y="34864"/>
                    </a:lnTo>
                    <a:lnTo>
                      <a:pt x="3089" y="34796"/>
                    </a:lnTo>
                    <a:lnTo>
                      <a:pt x="3306" y="34715"/>
                    </a:lnTo>
                    <a:lnTo>
                      <a:pt x="3510" y="34606"/>
                    </a:lnTo>
                    <a:lnTo>
                      <a:pt x="3796" y="34443"/>
                    </a:lnTo>
                    <a:lnTo>
                      <a:pt x="4041" y="34293"/>
                    </a:lnTo>
                    <a:lnTo>
                      <a:pt x="4517" y="33980"/>
                    </a:lnTo>
                    <a:lnTo>
                      <a:pt x="4993" y="33681"/>
                    </a:lnTo>
                    <a:lnTo>
                      <a:pt x="5455" y="33354"/>
                    </a:lnTo>
                    <a:lnTo>
                      <a:pt x="5918" y="33042"/>
                    </a:lnTo>
                    <a:lnTo>
                      <a:pt x="6380" y="32701"/>
                    </a:lnTo>
                    <a:lnTo>
                      <a:pt x="6829" y="32361"/>
                    </a:lnTo>
                    <a:lnTo>
                      <a:pt x="7278" y="32021"/>
                    </a:lnTo>
                    <a:lnTo>
                      <a:pt x="7714" y="31654"/>
                    </a:lnTo>
                    <a:lnTo>
                      <a:pt x="8149" y="31287"/>
                    </a:lnTo>
                    <a:lnTo>
                      <a:pt x="8584" y="30906"/>
                    </a:lnTo>
                    <a:lnTo>
                      <a:pt x="9006" y="30525"/>
                    </a:lnTo>
                    <a:lnTo>
                      <a:pt x="9427" y="30117"/>
                    </a:lnTo>
                    <a:lnTo>
                      <a:pt x="9849" y="29709"/>
                    </a:lnTo>
                    <a:lnTo>
                      <a:pt x="10257" y="29274"/>
                    </a:lnTo>
                    <a:lnTo>
                      <a:pt x="10652" y="28825"/>
                    </a:lnTo>
                    <a:lnTo>
                      <a:pt x="11046" y="28362"/>
                    </a:lnTo>
                    <a:lnTo>
                      <a:pt x="11427" y="27873"/>
                    </a:lnTo>
                    <a:lnTo>
                      <a:pt x="11794" y="27369"/>
                    </a:lnTo>
                    <a:lnTo>
                      <a:pt x="12148" y="26852"/>
                    </a:lnTo>
                    <a:lnTo>
                      <a:pt x="12488" y="26295"/>
                    </a:lnTo>
                    <a:lnTo>
                      <a:pt x="12638" y="26009"/>
                    </a:lnTo>
                    <a:lnTo>
                      <a:pt x="12801" y="25710"/>
                    </a:lnTo>
                    <a:lnTo>
                      <a:pt x="12951" y="25410"/>
                    </a:lnTo>
                    <a:lnTo>
                      <a:pt x="13087" y="25098"/>
                    </a:lnTo>
                    <a:lnTo>
                      <a:pt x="13223" y="24771"/>
                    </a:lnTo>
                    <a:lnTo>
                      <a:pt x="13345" y="24445"/>
                    </a:lnTo>
                    <a:lnTo>
                      <a:pt x="13467" y="24118"/>
                    </a:lnTo>
                    <a:lnTo>
                      <a:pt x="13576" y="23765"/>
                    </a:lnTo>
                    <a:lnTo>
                      <a:pt x="13671" y="23411"/>
                    </a:lnTo>
                    <a:lnTo>
                      <a:pt x="13753" y="23057"/>
                    </a:lnTo>
                    <a:lnTo>
                      <a:pt x="13821" y="22676"/>
                    </a:lnTo>
                    <a:lnTo>
                      <a:pt x="13875" y="22309"/>
                    </a:lnTo>
                    <a:lnTo>
                      <a:pt x="13916" y="21915"/>
                    </a:lnTo>
                    <a:lnTo>
                      <a:pt x="13930" y="21534"/>
                    </a:lnTo>
                    <a:lnTo>
                      <a:pt x="13944" y="21139"/>
                    </a:lnTo>
                    <a:lnTo>
                      <a:pt x="13930" y="20745"/>
                    </a:lnTo>
                    <a:lnTo>
                      <a:pt x="13889" y="20337"/>
                    </a:lnTo>
                    <a:lnTo>
                      <a:pt x="13848" y="19942"/>
                    </a:lnTo>
                    <a:lnTo>
                      <a:pt x="13753" y="19371"/>
                    </a:lnTo>
                    <a:lnTo>
                      <a:pt x="13644" y="18800"/>
                    </a:lnTo>
                    <a:lnTo>
                      <a:pt x="13427" y="17684"/>
                    </a:lnTo>
                    <a:lnTo>
                      <a:pt x="13182" y="16596"/>
                    </a:lnTo>
                    <a:lnTo>
                      <a:pt x="12910" y="15521"/>
                    </a:lnTo>
                    <a:lnTo>
                      <a:pt x="12610" y="14460"/>
                    </a:lnTo>
                    <a:lnTo>
                      <a:pt x="12311" y="13399"/>
                    </a:lnTo>
                    <a:lnTo>
                      <a:pt x="11998" y="12366"/>
                    </a:lnTo>
                    <a:lnTo>
                      <a:pt x="11672" y="11332"/>
                    </a:lnTo>
                    <a:lnTo>
                      <a:pt x="11332" y="10298"/>
                    </a:lnTo>
                    <a:lnTo>
                      <a:pt x="10978" y="9278"/>
                    </a:lnTo>
                    <a:lnTo>
                      <a:pt x="10624" y="8271"/>
                    </a:lnTo>
                    <a:lnTo>
                      <a:pt x="10257" y="7251"/>
                    </a:lnTo>
                    <a:lnTo>
                      <a:pt x="9890" y="6245"/>
                    </a:lnTo>
                    <a:lnTo>
                      <a:pt x="9509" y="5238"/>
                    </a:lnTo>
                    <a:lnTo>
                      <a:pt x="9115" y="4245"/>
                    </a:lnTo>
                    <a:lnTo>
                      <a:pt x="8720" y="3238"/>
                    </a:lnTo>
                    <a:lnTo>
                      <a:pt x="8516" y="2735"/>
                    </a:lnTo>
                    <a:lnTo>
                      <a:pt x="8298" y="2218"/>
                    </a:lnTo>
                    <a:lnTo>
                      <a:pt x="8190" y="1973"/>
                    </a:lnTo>
                    <a:lnTo>
                      <a:pt x="8094" y="1810"/>
                    </a:lnTo>
                    <a:lnTo>
                      <a:pt x="7999" y="1647"/>
                    </a:lnTo>
                    <a:lnTo>
                      <a:pt x="7904" y="1497"/>
                    </a:lnTo>
                    <a:lnTo>
                      <a:pt x="7795" y="1361"/>
                    </a:lnTo>
                    <a:lnTo>
                      <a:pt x="7673" y="1212"/>
                    </a:lnTo>
                    <a:lnTo>
                      <a:pt x="7550" y="1089"/>
                    </a:lnTo>
                    <a:lnTo>
                      <a:pt x="7428" y="967"/>
                    </a:lnTo>
                    <a:lnTo>
                      <a:pt x="7292" y="844"/>
                    </a:lnTo>
                    <a:lnTo>
                      <a:pt x="7156" y="736"/>
                    </a:lnTo>
                    <a:lnTo>
                      <a:pt x="7020" y="640"/>
                    </a:lnTo>
                    <a:lnTo>
                      <a:pt x="6870" y="545"/>
                    </a:lnTo>
                    <a:lnTo>
                      <a:pt x="6721" y="450"/>
                    </a:lnTo>
                    <a:lnTo>
                      <a:pt x="6571" y="368"/>
                    </a:lnTo>
                    <a:lnTo>
                      <a:pt x="6421" y="300"/>
                    </a:lnTo>
                    <a:lnTo>
                      <a:pt x="6258" y="232"/>
                    </a:lnTo>
                    <a:lnTo>
                      <a:pt x="6095" y="178"/>
                    </a:lnTo>
                    <a:lnTo>
                      <a:pt x="5932" y="123"/>
                    </a:lnTo>
                    <a:lnTo>
                      <a:pt x="5755" y="83"/>
                    </a:lnTo>
                    <a:lnTo>
                      <a:pt x="5592" y="55"/>
                    </a:lnTo>
                    <a:lnTo>
                      <a:pt x="5415" y="28"/>
                    </a:lnTo>
                    <a:lnTo>
                      <a:pt x="5251" y="15"/>
                    </a:lnTo>
                    <a:lnTo>
                      <a:pt x="50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8"/>
              <p:cNvSpPr/>
              <p:nvPr/>
            </p:nvSpPr>
            <p:spPr>
              <a:xfrm>
                <a:off x="967166" y="3914341"/>
                <a:ext cx="807224" cy="427054"/>
              </a:xfrm>
              <a:custGeom>
                <a:avLst/>
                <a:gdLst/>
                <a:ahLst/>
                <a:cxnLst/>
                <a:rect l="l" t="t" r="r" b="b"/>
                <a:pathLst>
                  <a:path w="27410" h="14501" extrusionOk="0">
                    <a:moveTo>
                      <a:pt x="993" y="0"/>
                    </a:moveTo>
                    <a:lnTo>
                      <a:pt x="857" y="27"/>
                    </a:lnTo>
                    <a:lnTo>
                      <a:pt x="735" y="68"/>
                    </a:lnTo>
                    <a:lnTo>
                      <a:pt x="612" y="123"/>
                    </a:lnTo>
                    <a:lnTo>
                      <a:pt x="503" y="177"/>
                    </a:lnTo>
                    <a:lnTo>
                      <a:pt x="408" y="259"/>
                    </a:lnTo>
                    <a:lnTo>
                      <a:pt x="313" y="340"/>
                    </a:lnTo>
                    <a:lnTo>
                      <a:pt x="231" y="435"/>
                    </a:lnTo>
                    <a:lnTo>
                      <a:pt x="163" y="544"/>
                    </a:lnTo>
                    <a:lnTo>
                      <a:pt x="95" y="653"/>
                    </a:lnTo>
                    <a:lnTo>
                      <a:pt x="55" y="762"/>
                    </a:lnTo>
                    <a:lnTo>
                      <a:pt x="14" y="884"/>
                    </a:lnTo>
                    <a:lnTo>
                      <a:pt x="0" y="1020"/>
                    </a:lnTo>
                    <a:lnTo>
                      <a:pt x="0" y="1143"/>
                    </a:lnTo>
                    <a:lnTo>
                      <a:pt x="0" y="1279"/>
                    </a:lnTo>
                    <a:lnTo>
                      <a:pt x="27" y="1415"/>
                    </a:lnTo>
                    <a:lnTo>
                      <a:pt x="3265" y="13657"/>
                    </a:lnTo>
                    <a:lnTo>
                      <a:pt x="3333" y="13834"/>
                    </a:lnTo>
                    <a:lnTo>
                      <a:pt x="3428" y="13997"/>
                    </a:lnTo>
                    <a:lnTo>
                      <a:pt x="3537" y="14133"/>
                    </a:lnTo>
                    <a:lnTo>
                      <a:pt x="3673" y="14256"/>
                    </a:lnTo>
                    <a:lnTo>
                      <a:pt x="3822" y="14364"/>
                    </a:lnTo>
                    <a:lnTo>
                      <a:pt x="3986" y="14432"/>
                    </a:lnTo>
                    <a:lnTo>
                      <a:pt x="4176" y="14473"/>
                    </a:lnTo>
                    <a:lnTo>
                      <a:pt x="4367" y="14500"/>
                    </a:lnTo>
                    <a:lnTo>
                      <a:pt x="23043" y="14500"/>
                    </a:lnTo>
                    <a:lnTo>
                      <a:pt x="23233" y="14473"/>
                    </a:lnTo>
                    <a:lnTo>
                      <a:pt x="23410" y="14432"/>
                    </a:lnTo>
                    <a:lnTo>
                      <a:pt x="23573" y="14364"/>
                    </a:lnTo>
                    <a:lnTo>
                      <a:pt x="23737" y="14256"/>
                    </a:lnTo>
                    <a:lnTo>
                      <a:pt x="23873" y="14133"/>
                    </a:lnTo>
                    <a:lnTo>
                      <a:pt x="23982" y="13997"/>
                    </a:lnTo>
                    <a:lnTo>
                      <a:pt x="24077" y="13834"/>
                    </a:lnTo>
                    <a:lnTo>
                      <a:pt x="24131" y="13657"/>
                    </a:lnTo>
                    <a:lnTo>
                      <a:pt x="27369" y="1415"/>
                    </a:lnTo>
                    <a:lnTo>
                      <a:pt x="27396" y="1279"/>
                    </a:lnTo>
                    <a:lnTo>
                      <a:pt x="27409" y="1143"/>
                    </a:lnTo>
                    <a:lnTo>
                      <a:pt x="27396" y="1020"/>
                    </a:lnTo>
                    <a:lnTo>
                      <a:pt x="27382" y="884"/>
                    </a:lnTo>
                    <a:lnTo>
                      <a:pt x="27355" y="762"/>
                    </a:lnTo>
                    <a:lnTo>
                      <a:pt x="27301" y="653"/>
                    </a:lnTo>
                    <a:lnTo>
                      <a:pt x="27246" y="544"/>
                    </a:lnTo>
                    <a:lnTo>
                      <a:pt x="27178" y="435"/>
                    </a:lnTo>
                    <a:lnTo>
                      <a:pt x="27097" y="340"/>
                    </a:lnTo>
                    <a:lnTo>
                      <a:pt x="27001" y="259"/>
                    </a:lnTo>
                    <a:lnTo>
                      <a:pt x="26892" y="177"/>
                    </a:lnTo>
                    <a:lnTo>
                      <a:pt x="26784" y="123"/>
                    </a:lnTo>
                    <a:lnTo>
                      <a:pt x="26675" y="68"/>
                    </a:lnTo>
                    <a:lnTo>
                      <a:pt x="26539" y="27"/>
                    </a:lnTo>
                    <a:lnTo>
                      <a:pt x="264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8"/>
              <p:cNvSpPr/>
              <p:nvPr/>
            </p:nvSpPr>
            <p:spPr>
              <a:xfrm>
                <a:off x="558952" y="2780233"/>
                <a:ext cx="121010" cy="207946"/>
              </a:xfrm>
              <a:custGeom>
                <a:avLst/>
                <a:gdLst/>
                <a:ahLst/>
                <a:cxnLst/>
                <a:rect l="l" t="t" r="r" b="b"/>
                <a:pathLst>
                  <a:path w="4109" h="7061" extrusionOk="0">
                    <a:moveTo>
                      <a:pt x="3305" y="327"/>
                    </a:moveTo>
                    <a:lnTo>
                      <a:pt x="3401" y="354"/>
                    </a:lnTo>
                    <a:lnTo>
                      <a:pt x="3496" y="408"/>
                    </a:lnTo>
                    <a:lnTo>
                      <a:pt x="3578" y="504"/>
                    </a:lnTo>
                    <a:lnTo>
                      <a:pt x="3646" y="612"/>
                    </a:lnTo>
                    <a:lnTo>
                      <a:pt x="3700" y="762"/>
                    </a:lnTo>
                    <a:lnTo>
                      <a:pt x="3741" y="925"/>
                    </a:lnTo>
                    <a:lnTo>
                      <a:pt x="3768" y="1116"/>
                    </a:lnTo>
                    <a:lnTo>
                      <a:pt x="3782" y="1333"/>
                    </a:lnTo>
                    <a:lnTo>
                      <a:pt x="3782" y="1565"/>
                    </a:lnTo>
                    <a:lnTo>
                      <a:pt x="3754" y="1809"/>
                    </a:lnTo>
                    <a:lnTo>
                      <a:pt x="3727" y="2082"/>
                    </a:lnTo>
                    <a:lnTo>
                      <a:pt x="3673" y="2367"/>
                    </a:lnTo>
                    <a:lnTo>
                      <a:pt x="3605" y="2666"/>
                    </a:lnTo>
                    <a:lnTo>
                      <a:pt x="3523" y="2993"/>
                    </a:lnTo>
                    <a:lnTo>
                      <a:pt x="3414" y="3319"/>
                    </a:lnTo>
                    <a:lnTo>
                      <a:pt x="3292" y="3659"/>
                    </a:lnTo>
                    <a:lnTo>
                      <a:pt x="3156" y="4000"/>
                    </a:lnTo>
                    <a:lnTo>
                      <a:pt x="3006" y="4340"/>
                    </a:lnTo>
                    <a:lnTo>
                      <a:pt x="2843" y="4666"/>
                    </a:lnTo>
                    <a:lnTo>
                      <a:pt x="2680" y="4965"/>
                    </a:lnTo>
                    <a:lnTo>
                      <a:pt x="2517" y="5237"/>
                    </a:lnTo>
                    <a:lnTo>
                      <a:pt x="2340" y="5496"/>
                    </a:lnTo>
                    <a:lnTo>
                      <a:pt x="2163" y="5741"/>
                    </a:lnTo>
                    <a:lnTo>
                      <a:pt x="2000" y="5945"/>
                    </a:lnTo>
                    <a:lnTo>
                      <a:pt x="1823" y="6135"/>
                    </a:lnTo>
                    <a:lnTo>
                      <a:pt x="1660" y="6298"/>
                    </a:lnTo>
                    <a:lnTo>
                      <a:pt x="1496" y="6434"/>
                    </a:lnTo>
                    <a:lnTo>
                      <a:pt x="1347" y="6543"/>
                    </a:lnTo>
                    <a:lnTo>
                      <a:pt x="1197" y="6638"/>
                    </a:lnTo>
                    <a:lnTo>
                      <a:pt x="1047" y="6693"/>
                    </a:lnTo>
                    <a:lnTo>
                      <a:pt x="925" y="6720"/>
                    </a:lnTo>
                    <a:lnTo>
                      <a:pt x="803" y="6734"/>
                    </a:lnTo>
                    <a:lnTo>
                      <a:pt x="707" y="6706"/>
                    </a:lnTo>
                    <a:lnTo>
                      <a:pt x="612" y="6638"/>
                    </a:lnTo>
                    <a:lnTo>
                      <a:pt x="531" y="6557"/>
                    </a:lnTo>
                    <a:lnTo>
                      <a:pt x="463" y="6448"/>
                    </a:lnTo>
                    <a:lnTo>
                      <a:pt x="408" y="6298"/>
                    </a:lnTo>
                    <a:lnTo>
                      <a:pt x="367" y="6135"/>
                    </a:lnTo>
                    <a:lnTo>
                      <a:pt x="340" y="5945"/>
                    </a:lnTo>
                    <a:lnTo>
                      <a:pt x="327" y="5727"/>
                    </a:lnTo>
                    <a:lnTo>
                      <a:pt x="327" y="5496"/>
                    </a:lnTo>
                    <a:lnTo>
                      <a:pt x="354" y="5237"/>
                    </a:lnTo>
                    <a:lnTo>
                      <a:pt x="381" y="4979"/>
                    </a:lnTo>
                    <a:lnTo>
                      <a:pt x="435" y="4680"/>
                    </a:lnTo>
                    <a:lnTo>
                      <a:pt x="503" y="4380"/>
                    </a:lnTo>
                    <a:lnTo>
                      <a:pt x="585" y="4068"/>
                    </a:lnTo>
                    <a:lnTo>
                      <a:pt x="694" y="3741"/>
                    </a:lnTo>
                    <a:lnTo>
                      <a:pt x="816" y="3401"/>
                    </a:lnTo>
                    <a:lnTo>
                      <a:pt x="952" y="3061"/>
                    </a:lnTo>
                    <a:lnTo>
                      <a:pt x="1102" y="2721"/>
                    </a:lnTo>
                    <a:lnTo>
                      <a:pt x="1265" y="2394"/>
                    </a:lnTo>
                    <a:lnTo>
                      <a:pt x="1428" y="2095"/>
                    </a:lnTo>
                    <a:lnTo>
                      <a:pt x="1592" y="1809"/>
                    </a:lnTo>
                    <a:lnTo>
                      <a:pt x="1768" y="1565"/>
                    </a:lnTo>
                    <a:lnTo>
                      <a:pt x="1945" y="1320"/>
                    </a:lnTo>
                    <a:lnTo>
                      <a:pt x="2108" y="1116"/>
                    </a:lnTo>
                    <a:lnTo>
                      <a:pt x="2285" y="925"/>
                    </a:lnTo>
                    <a:lnTo>
                      <a:pt x="2449" y="762"/>
                    </a:lnTo>
                    <a:lnTo>
                      <a:pt x="2612" y="626"/>
                    </a:lnTo>
                    <a:lnTo>
                      <a:pt x="2761" y="504"/>
                    </a:lnTo>
                    <a:lnTo>
                      <a:pt x="2911" y="422"/>
                    </a:lnTo>
                    <a:lnTo>
                      <a:pt x="3061" y="368"/>
                    </a:lnTo>
                    <a:lnTo>
                      <a:pt x="3183" y="327"/>
                    </a:lnTo>
                    <a:close/>
                    <a:moveTo>
                      <a:pt x="3129" y="0"/>
                    </a:moveTo>
                    <a:lnTo>
                      <a:pt x="3033" y="28"/>
                    </a:lnTo>
                    <a:lnTo>
                      <a:pt x="2843" y="82"/>
                    </a:lnTo>
                    <a:lnTo>
                      <a:pt x="2653" y="177"/>
                    </a:lnTo>
                    <a:lnTo>
                      <a:pt x="2462" y="313"/>
                    </a:lnTo>
                    <a:lnTo>
                      <a:pt x="2258" y="476"/>
                    </a:lnTo>
                    <a:lnTo>
                      <a:pt x="2040" y="680"/>
                    </a:lnTo>
                    <a:lnTo>
                      <a:pt x="1850" y="898"/>
                    </a:lnTo>
                    <a:lnTo>
                      <a:pt x="1660" y="1129"/>
                    </a:lnTo>
                    <a:lnTo>
                      <a:pt x="1483" y="1388"/>
                    </a:lnTo>
                    <a:lnTo>
                      <a:pt x="1292" y="1673"/>
                    </a:lnTo>
                    <a:lnTo>
                      <a:pt x="1115" y="1959"/>
                    </a:lnTo>
                    <a:lnTo>
                      <a:pt x="952" y="2272"/>
                    </a:lnTo>
                    <a:lnTo>
                      <a:pt x="789" y="2598"/>
                    </a:lnTo>
                    <a:lnTo>
                      <a:pt x="639" y="2925"/>
                    </a:lnTo>
                    <a:lnTo>
                      <a:pt x="503" y="3265"/>
                    </a:lnTo>
                    <a:lnTo>
                      <a:pt x="381" y="3605"/>
                    </a:lnTo>
                    <a:lnTo>
                      <a:pt x="272" y="3945"/>
                    </a:lnTo>
                    <a:lnTo>
                      <a:pt x="190" y="4272"/>
                    </a:lnTo>
                    <a:lnTo>
                      <a:pt x="109" y="4598"/>
                    </a:lnTo>
                    <a:lnTo>
                      <a:pt x="54" y="4911"/>
                    </a:lnTo>
                    <a:lnTo>
                      <a:pt x="14" y="5210"/>
                    </a:lnTo>
                    <a:lnTo>
                      <a:pt x="0" y="5496"/>
                    </a:lnTo>
                    <a:lnTo>
                      <a:pt x="0" y="5781"/>
                    </a:lnTo>
                    <a:lnTo>
                      <a:pt x="14" y="6040"/>
                    </a:lnTo>
                    <a:lnTo>
                      <a:pt x="54" y="6285"/>
                    </a:lnTo>
                    <a:lnTo>
                      <a:pt x="122" y="6489"/>
                    </a:lnTo>
                    <a:lnTo>
                      <a:pt x="204" y="6666"/>
                    </a:lnTo>
                    <a:lnTo>
                      <a:pt x="245" y="6747"/>
                    </a:lnTo>
                    <a:lnTo>
                      <a:pt x="299" y="6815"/>
                    </a:lnTo>
                    <a:lnTo>
                      <a:pt x="367" y="6870"/>
                    </a:lnTo>
                    <a:lnTo>
                      <a:pt x="422" y="6924"/>
                    </a:lnTo>
                    <a:lnTo>
                      <a:pt x="490" y="6965"/>
                    </a:lnTo>
                    <a:lnTo>
                      <a:pt x="571" y="7006"/>
                    </a:lnTo>
                    <a:lnTo>
                      <a:pt x="653" y="7033"/>
                    </a:lnTo>
                    <a:lnTo>
                      <a:pt x="721" y="7060"/>
                    </a:lnTo>
                    <a:lnTo>
                      <a:pt x="979" y="7060"/>
                    </a:lnTo>
                    <a:lnTo>
                      <a:pt x="1075" y="7033"/>
                    </a:lnTo>
                    <a:lnTo>
                      <a:pt x="1252" y="6978"/>
                    </a:lnTo>
                    <a:lnTo>
                      <a:pt x="1456" y="6870"/>
                    </a:lnTo>
                    <a:lnTo>
                      <a:pt x="1646" y="6747"/>
                    </a:lnTo>
                    <a:lnTo>
                      <a:pt x="1850" y="6570"/>
                    </a:lnTo>
                    <a:lnTo>
                      <a:pt x="2054" y="6380"/>
                    </a:lnTo>
                    <a:lnTo>
                      <a:pt x="2258" y="6162"/>
                    </a:lnTo>
                    <a:lnTo>
                      <a:pt x="2449" y="5917"/>
                    </a:lnTo>
                    <a:lnTo>
                      <a:pt x="2625" y="5673"/>
                    </a:lnTo>
                    <a:lnTo>
                      <a:pt x="2816" y="5387"/>
                    </a:lnTo>
                    <a:lnTo>
                      <a:pt x="2993" y="5101"/>
                    </a:lnTo>
                    <a:lnTo>
                      <a:pt x="3156" y="4788"/>
                    </a:lnTo>
                    <a:lnTo>
                      <a:pt x="3319" y="4462"/>
                    </a:lnTo>
                    <a:lnTo>
                      <a:pt x="3469" y="4136"/>
                    </a:lnTo>
                    <a:lnTo>
                      <a:pt x="3605" y="3795"/>
                    </a:lnTo>
                    <a:lnTo>
                      <a:pt x="3727" y="3455"/>
                    </a:lnTo>
                    <a:lnTo>
                      <a:pt x="3836" y="3115"/>
                    </a:lnTo>
                    <a:lnTo>
                      <a:pt x="3918" y="2789"/>
                    </a:lnTo>
                    <a:lnTo>
                      <a:pt x="3999" y="2462"/>
                    </a:lnTo>
                    <a:lnTo>
                      <a:pt x="4054" y="2150"/>
                    </a:lnTo>
                    <a:lnTo>
                      <a:pt x="4094" y="1850"/>
                    </a:lnTo>
                    <a:lnTo>
                      <a:pt x="4108" y="1565"/>
                    </a:lnTo>
                    <a:lnTo>
                      <a:pt x="4108" y="1279"/>
                    </a:lnTo>
                    <a:lnTo>
                      <a:pt x="4094" y="1007"/>
                    </a:lnTo>
                    <a:lnTo>
                      <a:pt x="4054" y="776"/>
                    </a:lnTo>
                    <a:lnTo>
                      <a:pt x="3986" y="572"/>
                    </a:lnTo>
                    <a:lnTo>
                      <a:pt x="3904" y="395"/>
                    </a:lnTo>
                    <a:lnTo>
                      <a:pt x="3863" y="313"/>
                    </a:lnTo>
                    <a:lnTo>
                      <a:pt x="3809" y="245"/>
                    </a:lnTo>
                    <a:lnTo>
                      <a:pt x="3741" y="191"/>
                    </a:lnTo>
                    <a:lnTo>
                      <a:pt x="3686" y="136"/>
                    </a:lnTo>
                    <a:lnTo>
                      <a:pt x="3605" y="82"/>
                    </a:lnTo>
                    <a:lnTo>
                      <a:pt x="3537" y="55"/>
                    </a:lnTo>
                    <a:lnTo>
                      <a:pt x="3455" y="28"/>
                    </a:lnTo>
                    <a:lnTo>
                      <a:pt x="33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8"/>
              <p:cNvSpPr/>
              <p:nvPr/>
            </p:nvSpPr>
            <p:spPr>
              <a:xfrm>
                <a:off x="538513" y="2794663"/>
                <a:ext cx="161857" cy="179085"/>
              </a:xfrm>
              <a:custGeom>
                <a:avLst/>
                <a:gdLst/>
                <a:ahLst/>
                <a:cxnLst/>
                <a:rect l="l" t="t" r="r" b="b"/>
                <a:pathLst>
                  <a:path w="5496" h="6081" extrusionOk="0">
                    <a:moveTo>
                      <a:pt x="871" y="327"/>
                    </a:moveTo>
                    <a:lnTo>
                      <a:pt x="993" y="340"/>
                    </a:lnTo>
                    <a:lnTo>
                      <a:pt x="1129" y="381"/>
                    </a:lnTo>
                    <a:lnTo>
                      <a:pt x="1279" y="422"/>
                    </a:lnTo>
                    <a:lnTo>
                      <a:pt x="1442" y="476"/>
                    </a:lnTo>
                    <a:lnTo>
                      <a:pt x="1728" y="626"/>
                    </a:lnTo>
                    <a:lnTo>
                      <a:pt x="1959" y="762"/>
                    </a:lnTo>
                    <a:lnTo>
                      <a:pt x="2204" y="911"/>
                    </a:lnTo>
                    <a:lnTo>
                      <a:pt x="2449" y="1102"/>
                    </a:lnTo>
                    <a:lnTo>
                      <a:pt x="2694" y="1292"/>
                    </a:lnTo>
                    <a:lnTo>
                      <a:pt x="2938" y="1510"/>
                    </a:lnTo>
                    <a:lnTo>
                      <a:pt x="3183" y="1741"/>
                    </a:lnTo>
                    <a:lnTo>
                      <a:pt x="3415" y="1986"/>
                    </a:lnTo>
                    <a:lnTo>
                      <a:pt x="3659" y="2258"/>
                    </a:lnTo>
                    <a:lnTo>
                      <a:pt x="3891" y="2544"/>
                    </a:lnTo>
                    <a:lnTo>
                      <a:pt x="4108" y="2829"/>
                    </a:lnTo>
                    <a:lnTo>
                      <a:pt x="4312" y="3101"/>
                    </a:lnTo>
                    <a:lnTo>
                      <a:pt x="4489" y="3373"/>
                    </a:lnTo>
                    <a:lnTo>
                      <a:pt x="4639" y="3646"/>
                    </a:lnTo>
                    <a:lnTo>
                      <a:pt x="4775" y="3904"/>
                    </a:lnTo>
                    <a:lnTo>
                      <a:pt x="4897" y="4149"/>
                    </a:lnTo>
                    <a:lnTo>
                      <a:pt x="4992" y="4380"/>
                    </a:lnTo>
                    <a:lnTo>
                      <a:pt x="5061" y="4611"/>
                    </a:lnTo>
                    <a:lnTo>
                      <a:pt x="5115" y="4815"/>
                    </a:lnTo>
                    <a:lnTo>
                      <a:pt x="5156" y="5006"/>
                    </a:lnTo>
                    <a:lnTo>
                      <a:pt x="5169" y="5169"/>
                    </a:lnTo>
                    <a:lnTo>
                      <a:pt x="5156" y="5319"/>
                    </a:lnTo>
                    <a:lnTo>
                      <a:pt x="5129" y="5455"/>
                    </a:lnTo>
                    <a:lnTo>
                      <a:pt x="5074" y="5563"/>
                    </a:lnTo>
                    <a:lnTo>
                      <a:pt x="5006" y="5645"/>
                    </a:lnTo>
                    <a:lnTo>
                      <a:pt x="4911" y="5700"/>
                    </a:lnTo>
                    <a:lnTo>
                      <a:pt x="4802" y="5740"/>
                    </a:lnTo>
                    <a:lnTo>
                      <a:pt x="4666" y="5754"/>
                    </a:lnTo>
                    <a:lnTo>
                      <a:pt x="4516" y="5740"/>
                    </a:lnTo>
                    <a:lnTo>
                      <a:pt x="4353" y="5700"/>
                    </a:lnTo>
                    <a:lnTo>
                      <a:pt x="4176" y="5645"/>
                    </a:lnTo>
                    <a:lnTo>
                      <a:pt x="3972" y="5563"/>
                    </a:lnTo>
                    <a:lnTo>
                      <a:pt x="3768" y="5455"/>
                    </a:lnTo>
                    <a:lnTo>
                      <a:pt x="3537" y="5319"/>
                    </a:lnTo>
                    <a:lnTo>
                      <a:pt x="3292" y="5155"/>
                    </a:lnTo>
                    <a:lnTo>
                      <a:pt x="3047" y="4979"/>
                    </a:lnTo>
                    <a:lnTo>
                      <a:pt x="2802" y="4788"/>
                    </a:lnTo>
                    <a:lnTo>
                      <a:pt x="2558" y="4570"/>
                    </a:lnTo>
                    <a:lnTo>
                      <a:pt x="2313" y="4339"/>
                    </a:lnTo>
                    <a:lnTo>
                      <a:pt x="2082" y="4081"/>
                    </a:lnTo>
                    <a:lnTo>
                      <a:pt x="1837" y="3822"/>
                    </a:lnTo>
                    <a:lnTo>
                      <a:pt x="1619" y="3550"/>
                    </a:lnTo>
                    <a:lnTo>
                      <a:pt x="1401" y="3278"/>
                    </a:lnTo>
                    <a:lnTo>
                      <a:pt x="1211" y="3006"/>
                    </a:lnTo>
                    <a:lnTo>
                      <a:pt x="1034" y="2734"/>
                    </a:lnTo>
                    <a:lnTo>
                      <a:pt x="871" y="2462"/>
                    </a:lnTo>
                    <a:lnTo>
                      <a:pt x="721" y="2204"/>
                    </a:lnTo>
                    <a:lnTo>
                      <a:pt x="599" y="1932"/>
                    </a:lnTo>
                    <a:lnTo>
                      <a:pt x="504" y="1687"/>
                    </a:lnTo>
                    <a:lnTo>
                      <a:pt x="422" y="1469"/>
                    </a:lnTo>
                    <a:lnTo>
                      <a:pt x="368" y="1251"/>
                    </a:lnTo>
                    <a:lnTo>
                      <a:pt x="340" y="1075"/>
                    </a:lnTo>
                    <a:lnTo>
                      <a:pt x="327" y="898"/>
                    </a:lnTo>
                    <a:lnTo>
                      <a:pt x="340" y="748"/>
                    </a:lnTo>
                    <a:lnTo>
                      <a:pt x="368" y="626"/>
                    </a:lnTo>
                    <a:lnTo>
                      <a:pt x="422" y="517"/>
                    </a:lnTo>
                    <a:lnTo>
                      <a:pt x="490" y="435"/>
                    </a:lnTo>
                    <a:lnTo>
                      <a:pt x="558" y="381"/>
                    </a:lnTo>
                    <a:lnTo>
                      <a:pt x="653" y="354"/>
                    </a:lnTo>
                    <a:lnTo>
                      <a:pt x="748" y="327"/>
                    </a:lnTo>
                    <a:close/>
                    <a:moveTo>
                      <a:pt x="735" y="0"/>
                    </a:moveTo>
                    <a:lnTo>
                      <a:pt x="653" y="14"/>
                    </a:lnTo>
                    <a:lnTo>
                      <a:pt x="558" y="27"/>
                    </a:lnTo>
                    <a:lnTo>
                      <a:pt x="476" y="54"/>
                    </a:lnTo>
                    <a:lnTo>
                      <a:pt x="408" y="95"/>
                    </a:lnTo>
                    <a:lnTo>
                      <a:pt x="340" y="136"/>
                    </a:lnTo>
                    <a:lnTo>
                      <a:pt x="272" y="177"/>
                    </a:lnTo>
                    <a:lnTo>
                      <a:pt x="218" y="245"/>
                    </a:lnTo>
                    <a:lnTo>
                      <a:pt x="164" y="299"/>
                    </a:lnTo>
                    <a:lnTo>
                      <a:pt x="109" y="367"/>
                    </a:lnTo>
                    <a:lnTo>
                      <a:pt x="82" y="449"/>
                    </a:lnTo>
                    <a:lnTo>
                      <a:pt x="41" y="531"/>
                    </a:lnTo>
                    <a:lnTo>
                      <a:pt x="28" y="626"/>
                    </a:lnTo>
                    <a:lnTo>
                      <a:pt x="0" y="816"/>
                    </a:lnTo>
                    <a:lnTo>
                      <a:pt x="0" y="1034"/>
                    </a:lnTo>
                    <a:lnTo>
                      <a:pt x="41" y="1265"/>
                    </a:lnTo>
                    <a:lnTo>
                      <a:pt x="96" y="1524"/>
                    </a:lnTo>
                    <a:lnTo>
                      <a:pt x="191" y="1796"/>
                    </a:lnTo>
                    <a:lnTo>
                      <a:pt x="300" y="2068"/>
                    </a:lnTo>
                    <a:lnTo>
                      <a:pt x="422" y="2340"/>
                    </a:lnTo>
                    <a:lnTo>
                      <a:pt x="572" y="2625"/>
                    </a:lnTo>
                    <a:lnTo>
                      <a:pt x="748" y="2911"/>
                    </a:lnTo>
                    <a:lnTo>
                      <a:pt x="925" y="3197"/>
                    </a:lnTo>
                    <a:lnTo>
                      <a:pt x="1129" y="3482"/>
                    </a:lnTo>
                    <a:lnTo>
                      <a:pt x="1347" y="3768"/>
                    </a:lnTo>
                    <a:lnTo>
                      <a:pt x="1592" y="4040"/>
                    </a:lnTo>
                    <a:lnTo>
                      <a:pt x="1837" y="4312"/>
                    </a:lnTo>
                    <a:lnTo>
                      <a:pt x="2082" y="4570"/>
                    </a:lnTo>
                    <a:lnTo>
                      <a:pt x="2340" y="4815"/>
                    </a:lnTo>
                    <a:lnTo>
                      <a:pt x="2598" y="5047"/>
                    </a:lnTo>
                    <a:lnTo>
                      <a:pt x="2857" y="5251"/>
                    </a:lnTo>
                    <a:lnTo>
                      <a:pt x="3115" y="5441"/>
                    </a:lnTo>
                    <a:lnTo>
                      <a:pt x="3360" y="5604"/>
                    </a:lnTo>
                    <a:lnTo>
                      <a:pt x="3619" y="5754"/>
                    </a:lnTo>
                    <a:lnTo>
                      <a:pt x="3918" y="5904"/>
                    </a:lnTo>
                    <a:lnTo>
                      <a:pt x="4122" y="5972"/>
                    </a:lnTo>
                    <a:lnTo>
                      <a:pt x="4326" y="6040"/>
                    </a:lnTo>
                    <a:lnTo>
                      <a:pt x="4503" y="6067"/>
                    </a:lnTo>
                    <a:lnTo>
                      <a:pt x="4680" y="6080"/>
                    </a:lnTo>
                    <a:lnTo>
                      <a:pt x="4843" y="6067"/>
                    </a:lnTo>
                    <a:lnTo>
                      <a:pt x="4979" y="6040"/>
                    </a:lnTo>
                    <a:lnTo>
                      <a:pt x="5115" y="5972"/>
                    </a:lnTo>
                    <a:lnTo>
                      <a:pt x="5224" y="5890"/>
                    </a:lnTo>
                    <a:lnTo>
                      <a:pt x="5278" y="5836"/>
                    </a:lnTo>
                    <a:lnTo>
                      <a:pt x="5333" y="5781"/>
                    </a:lnTo>
                    <a:lnTo>
                      <a:pt x="5387" y="5700"/>
                    </a:lnTo>
                    <a:lnTo>
                      <a:pt x="5414" y="5631"/>
                    </a:lnTo>
                    <a:lnTo>
                      <a:pt x="5441" y="5550"/>
                    </a:lnTo>
                    <a:lnTo>
                      <a:pt x="5469" y="5455"/>
                    </a:lnTo>
                    <a:lnTo>
                      <a:pt x="5496" y="5264"/>
                    </a:lnTo>
                    <a:lnTo>
                      <a:pt x="5496" y="5047"/>
                    </a:lnTo>
                    <a:lnTo>
                      <a:pt x="5455" y="4815"/>
                    </a:lnTo>
                    <a:lnTo>
                      <a:pt x="5401" y="4557"/>
                    </a:lnTo>
                    <a:lnTo>
                      <a:pt x="5305" y="4285"/>
                    </a:lnTo>
                    <a:lnTo>
                      <a:pt x="5197" y="4013"/>
                    </a:lnTo>
                    <a:lnTo>
                      <a:pt x="5074" y="3741"/>
                    </a:lnTo>
                    <a:lnTo>
                      <a:pt x="4924" y="3455"/>
                    </a:lnTo>
                    <a:lnTo>
                      <a:pt x="4748" y="3169"/>
                    </a:lnTo>
                    <a:lnTo>
                      <a:pt x="4571" y="2884"/>
                    </a:lnTo>
                    <a:lnTo>
                      <a:pt x="4367" y="2598"/>
                    </a:lnTo>
                    <a:lnTo>
                      <a:pt x="4136" y="2312"/>
                    </a:lnTo>
                    <a:lnTo>
                      <a:pt x="3904" y="2040"/>
                    </a:lnTo>
                    <a:lnTo>
                      <a:pt x="3659" y="1755"/>
                    </a:lnTo>
                    <a:lnTo>
                      <a:pt x="3415" y="1510"/>
                    </a:lnTo>
                    <a:lnTo>
                      <a:pt x="3156" y="1265"/>
                    </a:lnTo>
                    <a:lnTo>
                      <a:pt x="2898" y="1034"/>
                    </a:lnTo>
                    <a:lnTo>
                      <a:pt x="2639" y="830"/>
                    </a:lnTo>
                    <a:lnTo>
                      <a:pt x="2381" y="639"/>
                    </a:lnTo>
                    <a:lnTo>
                      <a:pt x="2136" y="476"/>
                    </a:lnTo>
                    <a:lnTo>
                      <a:pt x="1877" y="327"/>
                    </a:lnTo>
                    <a:lnTo>
                      <a:pt x="1619" y="204"/>
                    </a:lnTo>
                    <a:lnTo>
                      <a:pt x="1374" y="109"/>
                    </a:lnTo>
                    <a:lnTo>
                      <a:pt x="1143" y="41"/>
                    </a:lnTo>
                    <a:lnTo>
                      <a:pt x="9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8"/>
              <p:cNvSpPr/>
              <p:nvPr/>
            </p:nvSpPr>
            <p:spPr>
              <a:xfrm>
                <a:off x="508061" y="2838721"/>
                <a:ext cx="222760" cy="90971"/>
              </a:xfrm>
              <a:custGeom>
                <a:avLst/>
                <a:gdLst/>
                <a:ahLst/>
                <a:cxnLst/>
                <a:rect l="l" t="t" r="r" b="b"/>
                <a:pathLst>
                  <a:path w="7564" h="3089" extrusionOk="0">
                    <a:moveTo>
                      <a:pt x="4068" y="327"/>
                    </a:moveTo>
                    <a:lnTo>
                      <a:pt x="4421" y="340"/>
                    </a:lnTo>
                    <a:lnTo>
                      <a:pt x="4748" y="354"/>
                    </a:lnTo>
                    <a:lnTo>
                      <a:pt x="5074" y="381"/>
                    </a:lnTo>
                    <a:lnTo>
                      <a:pt x="5387" y="422"/>
                    </a:lnTo>
                    <a:lnTo>
                      <a:pt x="5686" y="463"/>
                    </a:lnTo>
                    <a:lnTo>
                      <a:pt x="5972" y="531"/>
                    </a:lnTo>
                    <a:lnTo>
                      <a:pt x="6231" y="612"/>
                    </a:lnTo>
                    <a:lnTo>
                      <a:pt x="6530" y="721"/>
                    </a:lnTo>
                    <a:lnTo>
                      <a:pt x="6679" y="789"/>
                    </a:lnTo>
                    <a:lnTo>
                      <a:pt x="6815" y="871"/>
                    </a:lnTo>
                    <a:lnTo>
                      <a:pt x="6938" y="939"/>
                    </a:lnTo>
                    <a:lnTo>
                      <a:pt x="7033" y="1021"/>
                    </a:lnTo>
                    <a:lnTo>
                      <a:pt x="7115" y="1102"/>
                    </a:lnTo>
                    <a:lnTo>
                      <a:pt x="7169" y="1197"/>
                    </a:lnTo>
                    <a:lnTo>
                      <a:pt x="7210" y="1279"/>
                    </a:lnTo>
                    <a:lnTo>
                      <a:pt x="7224" y="1374"/>
                    </a:lnTo>
                    <a:lnTo>
                      <a:pt x="7210" y="1483"/>
                    </a:lnTo>
                    <a:lnTo>
                      <a:pt x="7169" y="1592"/>
                    </a:lnTo>
                    <a:lnTo>
                      <a:pt x="7101" y="1701"/>
                    </a:lnTo>
                    <a:lnTo>
                      <a:pt x="6992" y="1809"/>
                    </a:lnTo>
                    <a:lnTo>
                      <a:pt x="6856" y="1918"/>
                    </a:lnTo>
                    <a:lnTo>
                      <a:pt x="6707" y="2027"/>
                    </a:lnTo>
                    <a:lnTo>
                      <a:pt x="6516" y="2136"/>
                    </a:lnTo>
                    <a:lnTo>
                      <a:pt x="6312" y="2231"/>
                    </a:lnTo>
                    <a:lnTo>
                      <a:pt x="6067" y="2326"/>
                    </a:lnTo>
                    <a:lnTo>
                      <a:pt x="5809" y="2408"/>
                    </a:lnTo>
                    <a:lnTo>
                      <a:pt x="5537" y="2490"/>
                    </a:lnTo>
                    <a:lnTo>
                      <a:pt x="5238" y="2558"/>
                    </a:lnTo>
                    <a:lnTo>
                      <a:pt x="4911" y="2626"/>
                    </a:lnTo>
                    <a:lnTo>
                      <a:pt x="4571" y="2680"/>
                    </a:lnTo>
                    <a:lnTo>
                      <a:pt x="4217" y="2721"/>
                    </a:lnTo>
                    <a:lnTo>
                      <a:pt x="3836" y="2748"/>
                    </a:lnTo>
                    <a:lnTo>
                      <a:pt x="3143" y="2748"/>
                    </a:lnTo>
                    <a:lnTo>
                      <a:pt x="2816" y="2734"/>
                    </a:lnTo>
                    <a:lnTo>
                      <a:pt x="2490" y="2707"/>
                    </a:lnTo>
                    <a:lnTo>
                      <a:pt x="2177" y="2666"/>
                    </a:lnTo>
                    <a:lnTo>
                      <a:pt x="1878" y="2612"/>
                    </a:lnTo>
                    <a:lnTo>
                      <a:pt x="1592" y="2558"/>
                    </a:lnTo>
                    <a:lnTo>
                      <a:pt x="1334" y="2476"/>
                    </a:lnTo>
                    <a:lnTo>
                      <a:pt x="1116" y="2394"/>
                    </a:lnTo>
                    <a:lnTo>
                      <a:pt x="912" y="2313"/>
                    </a:lnTo>
                    <a:lnTo>
                      <a:pt x="749" y="2231"/>
                    </a:lnTo>
                    <a:lnTo>
                      <a:pt x="613" y="2136"/>
                    </a:lnTo>
                    <a:lnTo>
                      <a:pt x="490" y="2027"/>
                    </a:lnTo>
                    <a:lnTo>
                      <a:pt x="409" y="1932"/>
                    </a:lnTo>
                    <a:lnTo>
                      <a:pt x="354" y="1823"/>
                    </a:lnTo>
                    <a:lnTo>
                      <a:pt x="341" y="1714"/>
                    </a:lnTo>
                    <a:lnTo>
                      <a:pt x="354" y="1605"/>
                    </a:lnTo>
                    <a:lnTo>
                      <a:pt x="395" y="1497"/>
                    </a:lnTo>
                    <a:lnTo>
                      <a:pt x="463" y="1388"/>
                    </a:lnTo>
                    <a:lnTo>
                      <a:pt x="558" y="1279"/>
                    </a:lnTo>
                    <a:lnTo>
                      <a:pt x="694" y="1170"/>
                    </a:lnTo>
                    <a:lnTo>
                      <a:pt x="857" y="1061"/>
                    </a:lnTo>
                    <a:lnTo>
                      <a:pt x="1034" y="953"/>
                    </a:lnTo>
                    <a:lnTo>
                      <a:pt x="1252" y="857"/>
                    </a:lnTo>
                    <a:lnTo>
                      <a:pt x="1497" y="762"/>
                    </a:lnTo>
                    <a:lnTo>
                      <a:pt x="1769" y="667"/>
                    </a:lnTo>
                    <a:lnTo>
                      <a:pt x="2068" y="585"/>
                    </a:lnTo>
                    <a:lnTo>
                      <a:pt x="2367" y="517"/>
                    </a:lnTo>
                    <a:lnTo>
                      <a:pt x="2694" y="449"/>
                    </a:lnTo>
                    <a:lnTo>
                      <a:pt x="3034" y="408"/>
                    </a:lnTo>
                    <a:lnTo>
                      <a:pt x="3374" y="368"/>
                    </a:lnTo>
                    <a:lnTo>
                      <a:pt x="3728" y="340"/>
                    </a:lnTo>
                    <a:lnTo>
                      <a:pt x="4068" y="327"/>
                    </a:lnTo>
                    <a:close/>
                    <a:moveTo>
                      <a:pt x="4068" y="0"/>
                    </a:moveTo>
                    <a:lnTo>
                      <a:pt x="3700" y="14"/>
                    </a:lnTo>
                    <a:lnTo>
                      <a:pt x="3333" y="41"/>
                    </a:lnTo>
                    <a:lnTo>
                      <a:pt x="2980" y="68"/>
                    </a:lnTo>
                    <a:lnTo>
                      <a:pt x="2639" y="123"/>
                    </a:lnTo>
                    <a:lnTo>
                      <a:pt x="2299" y="191"/>
                    </a:lnTo>
                    <a:lnTo>
                      <a:pt x="1973" y="259"/>
                    </a:lnTo>
                    <a:lnTo>
                      <a:pt x="1674" y="354"/>
                    </a:lnTo>
                    <a:lnTo>
                      <a:pt x="1388" y="449"/>
                    </a:lnTo>
                    <a:lnTo>
                      <a:pt x="1116" y="558"/>
                    </a:lnTo>
                    <a:lnTo>
                      <a:pt x="857" y="680"/>
                    </a:lnTo>
                    <a:lnTo>
                      <a:pt x="626" y="816"/>
                    </a:lnTo>
                    <a:lnTo>
                      <a:pt x="436" y="953"/>
                    </a:lnTo>
                    <a:lnTo>
                      <a:pt x="273" y="1102"/>
                    </a:lnTo>
                    <a:lnTo>
                      <a:pt x="150" y="1252"/>
                    </a:lnTo>
                    <a:lnTo>
                      <a:pt x="109" y="1333"/>
                    </a:lnTo>
                    <a:lnTo>
                      <a:pt x="69" y="1401"/>
                    </a:lnTo>
                    <a:lnTo>
                      <a:pt x="41" y="1483"/>
                    </a:lnTo>
                    <a:lnTo>
                      <a:pt x="14" y="1565"/>
                    </a:lnTo>
                    <a:lnTo>
                      <a:pt x="1" y="1646"/>
                    </a:lnTo>
                    <a:lnTo>
                      <a:pt x="1" y="1728"/>
                    </a:lnTo>
                    <a:lnTo>
                      <a:pt x="28" y="1864"/>
                    </a:lnTo>
                    <a:lnTo>
                      <a:pt x="69" y="2000"/>
                    </a:lnTo>
                    <a:lnTo>
                      <a:pt x="150" y="2136"/>
                    </a:lnTo>
                    <a:lnTo>
                      <a:pt x="245" y="2258"/>
                    </a:lnTo>
                    <a:lnTo>
                      <a:pt x="381" y="2367"/>
                    </a:lnTo>
                    <a:lnTo>
                      <a:pt x="531" y="2476"/>
                    </a:lnTo>
                    <a:lnTo>
                      <a:pt x="708" y="2585"/>
                    </a:lnTo>
                    <a:lnTo>
                      <a:pt x="912" y="2680"/>
                    </a:lnTo>
                    <a:lnTo>
                      <a:pt x="1225" y="2789"/>
                    </a:lnTo>
                    <a:lnTo>
                      <a:pt x="1497" y="2870"/>
                    </a:lnTo>
                    <a:lnTo>
                      <a:pt x="1796" y="2938"/>
                    </a:lnTo>
                    <a:lnTo>
                      <a:pt x="2109" y="2993"/>
                    </a:lnTo>
                    <a:lnTo>
                      <a:pt x="2435" y="3034"/>
                    </a:lnTo>
                    <a:lnTo>
                      <a:pt x="2775" y="3074"/>
                    </a:lnTo>
                    <a:lnTo>
                      <a:pt x="3129" y="3088"/>
                    </a:lnTo>
                    <a:lnTo>
                      <a:pt x="3496" y="3088"/>
                    </a:lnTo>
                    <a:lnTo>
                      <a:pt x="3864" y="3074"/>
                    </a:lnTo>
                    <a:lnTo>
                      <a:pt x="4231" y="3047"/>
                    </a:lnTo>
                    <a:lnTo>
                      <a:pt x="4585" y="3006"/>
                    </a:lnTo>
                    <a:lnTo>
                      <a:pt x="4925" y="2966"/>
                    </a:lnTo>
                    <a:lnTo>
                      <a:pt x="5265" y="2898"/>
                    </a:lnTo>
                    <a:lnTo>
                      <a:pt x="5591" y="2830"/>
                    </a:lnTo>
                    <a:lnTo>
                      <a:pt x="5890" y="2734"/>
                    </a:lnTo>
                    <a:lnTo>
                      <a:pt x="6176" y="2639"/>
                    </a:lnTo>
                    <a:lnTo>
                      <a:pt x="6448" y="2530"/>
                    </a:lnTo>
                    <a:lnTo>
                      <a:pt x="6707" y="2408"/>
                    </a:lnTo>
                    <a:lnTo>
                      <a:pt x="6938" y="2272"/>
                    </a:lnTo>
                    <a:lnTo>
                      <a:pt x="7128" y="2136"/>
                    </a:lnTo>
                    <a:lnTo>
                      <a:pt x="7292" y="1986"/>
                    </a:lnTo>
                    <a:lnTo>
                      <a:pt x="7414" y="1837"/>
                    </a:lnTo>
                    <a:lnTo>
                      <a:pt x="7455" y="1755"/>
                    </a:lnTo>
                    <a:lnTo>
                      <a:pt x="7496" y="1673"/>
                    </a:lnTo>
                    <a:lnTo>
                      <a:pt x="7523" y="1592"/>
                    </a:lnTo>
                    <a:lnTo>
                      <a:pt x="7550" y="1510"/>
                    </a:lnTo>
                    <a:lnTo>
                      <a:pt x="7564" y="1429"/>
                    </a:lnTo>
                    <a:lnTo>
                      <a:pt x="7564" y="1347"/>
                    </a:lnTo>
                    <a:lnTo>
                      <a:pt x="7550" y="1265"/>
                    </a:lnTo>
                    <a:lnTo>
                      <a:pt x="7536" y="1197"/>
                    </a:lnTo>
                    <a:lnTo>
                      <a:pt x="7509" y="1116"/>
                    </a:lnTo>
                    <a:lnTo>
                      <a:pt x="7468" y="1034"/>
                    </a:lnTo>
                    <a:lnTo>
                      <a:pt x="7414" y="966"/>
                    </a:lnTo>
                    <a:lnTo>
                      <a:pt x="7360" y="884"/>
                    </a:lnTo>
                    <a:lnTo>
                      <a:pt x="7224" y="748"/>
                    </a:lnTo>
                    <a:lnTo>
                      <a:pt x="7060" y="612"/>
                    </a:lnTo>
                    <a:lnTo>
                      <a:pt x="6843" y="504"/>
                    </a:lnTo>
                    <a:lnTo>
                      <a:pt x="6611" y="395"/>
                    </a:lnTo>
                    <a:lnTo>
                      <a:pt x="6339" y="286"/>
                    </a:lnTo>
                    <a:lnTo>
                      <a:pt x="6054" y="204"/>
                    </a:lnTo>
                    <a:lnTo>
                      <a:pt x="5768" y="136"/>
                    </a:lnTo>
                    <a:lnTo>
                      <a:pt x="5455" y="82"/>
                    </a:lnTo>
                    <a:lnTo>
                      <a:pt x="5129" y="41"/>
                    </a:lnTo>
                    <a:lnTo>
                      <a:pt x="4789" y="14"/>
                    </a:lnTo>
                    <a:lnTo>
                      <a:pt x="4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8"/>
              <p:cNvSpPr/>
              <p:nvPr/>
            </p:nvSpPr>
            <p:spPr>
              <a:xfrm>
                <a:off x="594999" y="2859543"/>
                <a:ext cx="48887" cy="48916"/>
              </a:xfrm>
              <a:custGeom>
                <a:avLst/>
                <a:gdLst/>
                <a:ahLst/>
                <a:cxnLst/>
                <a:rect l="l" t="t" r="r" b="b"/>
                <a:pathLst>
                  <a:path w="1660" h="1661" extrusionOk="0">
                    <a:moveTo>
                      <a:pt x="830" y="1"/>
                    </a:moveTo>
                    <a:lnTo>
                      <a:pt x="667" y="28"/>
                    </a:lnTo>
                    <a:lnTo>
                      <a:pt x="517" y="69"/>
                    </a:lnTo>
                    <a:lnTo>
                      <a:pt x="381" y="137"/>
                    </a:lnTo>
                    <a:lnTo>
                      <a:pt x="259" y="246"/>
                    </a:lnTo>
                    <a:lnTo>
                      <a:pt x="191" y="300"/>
                    </a:lnTo>
                    <a:lnTo>
                      <a:pt x="150" y="368"/>
                    </a:lnTo>
                    <a:lnTo>
                      <a:pt x="109" y="436"/>
                    </a:lnTo>
                    <a:lnTo>
                      <a:pt x="68" y="504"/>
                    </a:lnTo>
                    <a:lnTo>
                      <a:pt x="41" y="586"/>
                    </a:lnTo>
                    <a:lnTo>
                      <a:pt x="14" y="667"/>
                    </a:lnTo>
                    <a:lnTo>
                      <a:pt x="0" y="749"/>
                    </a:lnTo>
                    <a:lnTo>
                      <a:pt x="0" y="830"/>
                    </a:lnTo>
                    <a:lnTo>
                      <a:pt x="14" y="994"/>
                    </a:lnTo>
                    <a:lnTo>
                      <a:pt x="55" y="1143"/>
                    </a:lnTo>
                    <a:lnTo>
                      <a:pt x="136" y="1293"/>
                    </a:lnTo>
                    <a:lnTo>
                      <a:pt x="232" y="1415"/>
                    </a:lnTo>
                    <a:lnTo>
                      <a:pt x="286" y="1470"/>
                    </a:lnTo>
                    <a:lnTo>
                      <a:pt x="354" y="1511"/>
                    </a:lnTo>
                    <a:lnTo>
                      <a:pt x="422" y="1565"/>
                    </a:lnTo>
                    <a:lnTo>
                      <a:pt x="504" y="1592"/>
                    </a:lnTo>
                    <a:lnTo>
                      <a:pt x="585" y="1633"/>
                    </a:lnTo>
                    <a:lnTo>
                      <a:pt x="667" y="1647"/>
                    </a:lnTo>
                    <a:lnTo>
                      <a:pt x="748" y="1660"/>
                    </a:lnTo>
                    <a:lnTo>
                      <a:pt x="830" y="1660"/>
                    </a:lnTo>
                    <a:lnTo>
                      <a:pt x="980" y="1647"/>
                    </a:lnTo>
                    <a:lnTo>
                      <a:pt x="1143" y="1606"/>
                    </a:lnTo>
                    <a:lnTo>
                      <a:pt x="1279" y="1538"/>
                    </a:lnTo>
                    <a:lnTo>
                      <a:pt x="1401" y="1429"/>
                    </a:lnTo>
                    <a:lnTo>
                      <a:pt x="1456" y="1375"/>
                    </a:lnTo>
                    <a:lnTo>
                      <a:pt x="1510" y="1307"/>
                    </a:lnTo>
                    <a:lnTo>
                      <a:pt x="1551" y="1238"/>
                    </a:lnTo>
                    <a:lnTo>
                      <a:pt x="1592" y="1157"/>
                    </a:lnTo>
                    <a:lnTo>
                      <a:pt x="1619" y="1075"/>
                    </a:lnTo>
                    <a:lnTo>
                      <a:pt x="1646" y="1007"/>
                    </a:lnTo>
                    <a:lnTo>
                      <a:pt x="1660" y="926"/>
                    </a:lnTo>
                    <a:lnTo>
                      <a:pt x="1660" y="844"/>
                    </a:lnTo>
                    <a:lnTo>
                      <a:pt x="1646" y="681"/>
                    </a:lnTo>
                    <a:lnTo>
                      <a:pt x="1592" y="531"/>
                    </a:lnTo>
                    <a:lnTo>
                      <a:pt x="1524" y="382"/>
                    </a:lnTo>
                    <a:lnTo>
                      <a:pt x="1429" y="259"/>
                    </a:lnTo>
                    <a:lnTo>
                      <a:pt x="1361" y="205"/>
                    </a:lnTo>
                    <a:lnTo>
                      <a:pt x="1306" y="150"/>
                    </a:lnTo>
                    <a:lnTo>
                      <a:pt x="1225" y="109"/>
                    </a:lnTo>
                    <a:lnTo>
                      <a:pt x="1157" y="69"/>
                    </a:lnTo>
                    <a:lnTo>
                      <a:pt x="1075" y="41"/>
                    </a:lnTo>
                    <a:lnTo>
                      <a:pt x="993" y="28"/>
                    </a:lnTo>
                    <a:lnTo>
                      <a:pt x="912" y="14"/>
                    </a:lnTo>
                    <a:lnTo>
                      <a:pt x="8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8"/>
              <p:cNvSpPr/>
              <p:nvPr/>
            </p:nvSpPr>
            <p:spPr>
              <a:xfrm>
                <a:off x="661086" y="2790658"/>
                <a:ext cx="28890" cy="28449"/>
              </a:xfrm>
              <a:custGeom>
                <a:avLst/>
                <a:gdLst/>
                <a:ahLst/>
                <a:cxnLst/>
                <a:rect l="l" t="t" r="r" b="b"/>
                <a:pathLst>
                  <a:path w="981" h="966" extrusionOk="0">
                    <a:moveTo>
                      <a:pt x="395" y="0"/>
                    </a:moveTo>
                    <a:lnTo>
                      <a:pt x="314" y="27"/>
                    </a:lnTo>
                    <a:lnTo>
                      <a:pt x="232" y="68"/>
                    </a:lnTo>
                    <a:lnTo>
                      <a:pt x="150" y="136"/>
                    </a:lnTo>
                    <a:lnTo>
                      <a:pt x="96" y="204"/>
                    </a:lnTo>
                    <a:lnTo>
                      <a:pt x="42" y="286"/>
                    </a:lnTo>
                    <a:lnTo>
                      <a:pt x="14" y="381"/>
                    </a:lnTo>
                    <a:lnTo>
                      <a:pt x="1" y="476"/>
                    </a:lnTo>
                    <a:lnTo>
                      <a:pt x="14" y="571"/>
                    </a:lnTo>
                    <a:lnTo>
                      <a:pt x="42" y="667"/>
                    </a:lnTo>
                    <a:lnTo>
                      <a:pt x="82" y="748"/>
                    </a:lnTo>
                    <a:lnTo>
                      <a:pt x="137" y="816"/>
                    </a:lnTo>
                    <a:lnTo>
                      <a:pt x="218" y="884"/>
                    </a:lnTo>
                    <a:lnTo>
                      <a:pt x="300" y="925"/>
                    </a:lnTo>
                    <a:lnTo>
                      <a:pt x="395" y="966"/>
                    </a:lnTo>
                    <a:lnTo>
                      <a:pt x="586" y="966"/>
                    </a:lnTo>
                    <a:lnTo>
                      <a:pt x="681" y="939"/>
                    </a:lnTo>
                    <a:lnTo>
                      <a:pt x="762" y="884"/>
                    </a:lnTo>
                    <a:lnTo>
                      <a:pt x="830" y="830"/>
                    </a:lnTo>
                    <a:lnTo>
                      <a:pt x="899" y="762"/>
                    </a:lnTo>
                    <a:lnTo>
                      <a:pt x="939" y="667"/>
                    </a:lnTo>
                    <a:lnTo>
                      <a:pt x="967" y="585"/>
                    </a:lnTo>
                    <a:lnTo>
                      <a:pt x="980" y="490"/>
                    </a:lnTo>
                    <a:lnTo>
                      <a:pt x="967" y="394"/>
                    </a:lnTo>
                    <a:lnTo>
                      <a:pt x="939" y="299"/>
                    </a:lnTo>
                    <a:lnTo>
                      <a:pt x="899" y="218"/>
                    </a:lnTo>
                    <a:lnTo>
                      <a:pt x="844" y="150"/>
                    </a:lnTo>
                    <a:lnTo>
                      <a:pt x="776" y="82"/>
                    </a:lnTo>
                    <a:lnTo>
                      <a:pt x="681" y="27"/>
                    </a:lnTo>
                    <a:lnTo>
                      <a:pt x="5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8"/>
              <p:cNvSpPr/>
              <p:nvPr/>
            </p:nvSpPr>
            <p:spPr>
              <a:xfrm>
                <a:off x="506471" y="2860750"/>
                <a:ext cx="28449" cy="28861"/>
              </a:xfrm>
              <a:custGeom>
                <a:avLst/>
                <a:gdLst/>
                <a:ahLst/>
                <a:cxnLst/>
                <a:rect l="l" t="t" r="r" b="b"/>
                <a:pathLst>
                  <a:path w="966" h="980" extrusionOk="0">
                    <a:moveTo>
                      <a:pt x="490" y="0"/>
                    </a:moveTo>
                    <a:lnTo>
                      <a:pt x="395" y="14"/>
                    </a:lnTo>
                    <a:lnTo>
                      <a:pt x="299" y="41"/>
                    </a:lnTo>
                    <a:lnTo>
                      <a:pt x="218" y="82"/>
                    </a:lnTo>
                    <a:lnTo>
                      <a:pt x="150" y="136"/>
                    </a:lnTo>
                    <a:lnTo>
                      <a:pt x="82" y="218"/>
                    </a:lnTo>
                    <a:lnTo>
                      <a:pt x="27" y="300"/>
                    </a:lnTo>
                    <a:lnTo>
                      <a:pt x="0" y="395"/>
                    </a:lnTo>
                    <a:lnTo>
                      <a:pt x="0" y="490"/>
                    </a:lnTo>
                    <a:lnTo>
                      <a:pt x="0" y="585"/>
                    </a:lnTo>
                    <a:lnTo>
                      <a:pt x="27" y="667"/>
                    </a:lnTo>
                    <a:lnTo>
                      <a:pt x="68" y="762"/>
                    </a:lnTo>
                    <a:lnTo>
                      <a:pt x="136" y="830"/>
                    </a:lnTo>
                    <a:lnTo>
                      <a:pt x="204" y="898"/>
                    </a:lnTo>
                    <a:lnTo>
                      <a:pt x="286" y="939"/>
                    </a:lnTo>
                    <a:lnTo>
                      <a:pt x="381" y="966"/>
                    </a:lnTo>
                    <a:lnTo>
                      <a:pt x="476" y="980"/>
                    </a:lnTo>
                    <a:lnTo>
                      <a:pt x="571" y="966"/>
                    </a:lnTo>
                    <a:lnTo>
                      <a:pt x="667" y="939"/>
                    </a:lnTo>
                    <a:lnTo>
                      <a:pt x="748" y="898"/>
                    </a:lnTo>
                    <a:lnTo>
                      <a:pt x="816" y="844"/>
                    </a:lnTo>
                    <a:lnTo>
                      <a:pt x="884" y="762"/>
                    </a:lnTo>
                    <a:lnTo>
                      <a:pt x="925" y="681"/>
                    </a:lnTo>
                    <a:lnTo>
                      <a:pt x="966" y="585"/>
                    </a:lnTo>
                    <a:lnTo>
                      <a:pt x="966" y="490"/>
                    </a:lnTo>
                    <a:lnTo>
                      <a:pt x="966" y="395"/>
                    </a:lnTo>
                    <a:lnTo>
                      <a:pt x="939" y="313"/>
                    </a:lnTo>
                    <a:lnTo>
                      <a:pt x="898" y="232"/>
                    </a:lnTo>
                    <a:lnTo>
                      <a:pt x="830" y="150"/>
                    </a:lnTo>
                    <a:lnTo>
                      <a:pt x="762" y="96"/>
                    </a:lnTo>
                    <a:lnTo>
                      <a:pt x="667" y="41"/>
                    </a:lnTo>
                    <a:lnTo>
                      <a:pt x="585"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8"/>
              <p:cNvSpPr/>
              <p:nvPr/>
            </p:nvSpPr>
            <p:spPr>
              <a:xfrm>
                <a:off x="678315" y="2916441"/>
                <a:ext cx="28478" cy="28861"/>
              </a:xfrm>
              <a:custGeom>
                <a:avLst/>
                <a:gdLst/>
                <a:ahLst/>
                <a:cxnLst/>
                <a:rect l="l" t="t" r="r" b="b"/>
                <a:pathLst>
                  <a:path w="967" h="980" extrusionOk="0">
                    <a:moveTo>
                      <a:pt x="490" y="0"/>
                    </a:moveTo>
                    <a:lnTo>
                      <a:pt x="395" y="14"/>
                    </a:lnTo>
                    <a:lnTo>
                      <a:pt x="300" y="41"/>
                    </a:lnTo>
                    <a:lnTo>
                      <a:pt x="218" y="82"/>
                    </a:lnTo>
                    <a:lnTo>
                      <a:pt x="150" y="136"/>
                    </a:lnTo>
                    <a:lnTo>
                      <a:pt x="82" y="218"/>
                    </a:lnTo>
                    <a:lnTo>
                      <a:pt x="41" y="299"/>
                    </a:lnTo>
                    <a:lnTo>
                      <a:pt x="1" y="395"/>
                    </a:lnTo>
                    <a:lnTo>
                      <a:pt x="1" y="490"/>
                    </a:lnTo>
                    <a:lnTo>
                      <a:pt x="1" y="585"/>
                    </a:lnTo>
                    <a:lnTo>
                      <a:pt x="28" y="680"/>
                    </a:lnTo>
                    <a:lnTo>
                      <a:pt x="82" y="762"/>
                    </a:lnTo>
                    <a:lnTo>
                      <a:pt x="137" y="830"/>
                    </a:lnTo>
                    <a:lnTo>
                      <a:pt x="205" y="898"/>
                    </a:lnTo>
                    <a:lnTo>
                      <a:pt x="300" y="939"/>
                    </a:lnTo>
                    <a:lnTo>
                      <a:pt x="382" y="966"/>
                    </a:lnTo>
                    <a:lnTo>
                      <a:pt x="477" y="980"/>
                    </a:lnTo>
                    <a:lnTo>
                      <a:pt x="572" y="966"/>
                    </a:lnTo>
                    <a:lnTo>
                      <a:pt x="667" y="939"/>
                    </a:lnTo>
                    <a:lnTo>
                      <a:pt x="749" y="898"/>
                    </a:lnTo>
                    <a:lnTo>
                      <a:pt x="817" y="844"/>
                    </a:lnTo>
                    <a:lnTo>
                      <a:pt x="885" y="776"/>
                    </a:lnTo>
                    <a:lnTo>
                      <a:pt x="939" y="680"/>
                    </a:lnTo>
                    <a:lnTo>
                      <a:pt x="966" y="585"/>
                    </a:lnTo>
                    <a:lnTo>
                      <a:pt x="966" y="490"/>
                    </a:lnTo>
                    <a:lnTo>
                      <a:pt x="966" y="395"/>
                    </a:lnTo>
                    <a:lnTo>
                      <a:pt x="939" y="313"/>
                    </a:lnTo>
                    <a:lnTo>
                      <a:pt x="898" y="231"/>
                    </a:lnTo>
                    <a:lnTo>
                      <a:pt x="830" y="150"/>
                    </a:lnTo>
                    <a:lnTo>
                      <a:pt x="762" y="95"/>
                    </a:lnTo>
                    <a:lnTo>
                      <a:pt x="681" y="41"/>
                    </a:lnTo>
                    <a:lnTo>
                      <a:pt x="586"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28"/>
            <p:cNvSpPr/>
            <p:nvPr/>
          </p:nvSpPr>
          <p:spPr>
            <a:xfrm>
              <a:off x="3542850"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a:off x="5475175"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8"/>
            <p:cNvSpPr/>
            <p:nvPr/>
          </p:nvSpPr>
          <p:spPr>
            <a:xfrm>
              <a:off x="5160850" y="1646150"/>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7" name="Picture 76" descr="Chart, line chart&#10;&#10;Description automatically generated">
            <a:extLst>
              <a:ext uri="{FF2B5EF4-FFF2-40B4-BE49-F238E27FC236}">
                <a16:creationId xmlns:a16="http://schemas.microsoft.com/office/drawing/2014/main" id="{6DD1A3AE-CC27-5E4E-A3CA-600068483A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6104" y="857889"/>
            <a:ext cx="3418020" cy="1920080"/>
          </a:xfrm>
          <a:prstGeom prst="rect">
            <a:avLst/>
          </a:prstGeom>
        </p:spPr>
      </p:pic>
      <p:pic>
        <p:nvPicPr>
          <p:cNvPr id="78" name="Picture 77" descr="Chart, line chart&#10;&#10;Description automatically generated">
            <a:extLst>
              <a:ext uri="{FF2B5EF4-FFF2-40B4-BE49-F238E27FC236}">
                <a16:creationId xmlns:a16="http://schemas.microsoft.com/office/drawing/2014/main" id="{9DCD6B01-6E80-764E-B23A-AF64FBBDDA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58967" y="2876302"/>
            <a:ext cx="4357613" cy="2125268"/>
          </a:xfrm>
          <a:prstGeom prst="rect">
            <a:avLst/>
          </a:prstGeom>
        </p:spPr>
      </p:pic>
    </p:spTree>
    <p:extLst>
      <p:ext uri="{BB962C8B-B14F-4D97-AF65-F5344CB8AC3E}">
        <p14:creationId xmlns:p14="http://schemas.microsoft.com/office/powerpoint/2010/main" val="1732722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3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Feature Engineering</a:t>
            </a:r>
            <a:endParaRPr dirty="0"/>
          </a:p>
        </p:txBody>
      </p:sp>
      <p:grpSp>
        <p:nvGrpSpPr>
          <p:cNvPr id="1658" name="Google Shape;1658;p34"/>
          <p:cNvGrpSpPr/>
          <p:nvPr/>
        </p:nvGrpSpPr>
        <p:grpSpPr>
          <a:xfrm>
            <a:off x="6802735" y="1953693"/>
            <a:ext cx="1884052" cy="2661205"/>
            <a:chOff x="5894611" y="1313840"/>
            <a:chExt cx="2411226" cy="3405834"/>
          </a:xfrm>
        </p:grpSpPr>
        <p:sp>
          <p:nvSpPr>
            <p:cNvPr id="1659" name="Google Shape;1659;p34"/>
            <p:cNvSpPr/>
            <p:nvPr/>
          </p:nvSpPr>
          <p:spPr>
            <a:xfrm>
              <a:off x="7068207" y="1421345"/>
              <a:ext cx="1237631" cy="1376781"/>
            </a:xfrm>
            <a:custGeom>
              <a:avLst/>
              <a:gdLst/>
              <a:ahLst/>
              <a:cxnLst/>
              <a:rect l="l" t="t" r="r" b="b"/>
              <a:pathLst>
                <a:path w="45058" h="50124" extrusionOk="0">
                  <a:moveTo>
                    <a:pt x="0" y="1"/>
                  </a:move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4"/>
            <p:cNvSpPr/>
            <p:nvPr/>
          </p:nvSpPr>
          <p:spPr>
            <a:xfrm>
              <a:off x="7068207" y="1421345"/>
              <a:ext cx="1237631" cy="1376781"/>
            </a:xfrm>
            <a:custGeom>
              <a:avLst/>
              <a:gdLst/>
              <a:ahLst/>
              <a:cxnLst/>
              <a:rect l="l" t="t" r="r" b="b"/>
              <a:pathLst>
                <a:path w="45058" h="50124" fill="none" extrusionOk="0">
                  <a:moveTo>
                    <a:pt x="0" y="1"/>
                  </a:moveTo>
                  <a:lnTo>
                    <a:pt x="0" y="45671"/>
                  </a:ln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4"/>
            <p:cNvSpPr/>
            <p:nvPr/>
          </p:nvSpPr>
          <p:spPr>
            <a:xfrm>
              <a:off x="7068207" y="1313840"/>
              <a:ext cx="1237631" cy="230645"/>
            </a:xfrm>
            <a:custGeom>
              <a:avLst/>
              <a:gdLst/>
              <a:ahLst/>
              <a:cxnLst/>
              <a:rect l="l" t="t" r="r" b="b"/>
              <a:pathLst>
                <a:path w="45058" h="8397" extrusionOk="0">
                  <a:moveTo>
                    <a:pt x="2226" y="1"/>
                  </a:moveTo>
                  <a:lnTo>
                    <a:pt x="1987" y="16"/>
                  </a:lnTo>
                  <a:lnTo>
                    <a:pt x="1778" y="46"/>
                  </a:lnTo>
                  <a:lnTo>
                    <a:pt x="1554" y="105"/>
                  </a:lnTo>
                  <a:lnTo>
                    <a:pt x="1360" y="180"/>
                  </a:lnTo>
                  <a:lnTo>
                    <a:pt x="1165" y="270"/>
                  </a:lnTo>
                  <a:lnTo>
                    <a:pt x="971" y="389"/>
                  </a:lnTo>
                  <a:lnTo>
                    <a:pt x="807" y="509"/>
                  </a:lnTo>
                  <a:lnTo>
                    <a:pt x="643" y="658"/>
                  </a:lnTo>
                  <a:lnTo>
                    <a:pt x="508" y="822"/>
                  </a:lnTo>
                  <a:lnTo>
                    <a:pt x="374" y="987"/>
                  </a:lnTo>
                  <a:lnTo>
                    <a:pt x="269" y="1166"/>
                  </a:lnTo>
                  <a:lnTo>
                    <a:pt x="164" y="1360"/>
                  </a:lnTo>
                  <a:lnTo>
                    <a:pt x="90" y="1569"/>
                  </a:lnTo>
                  <a:lnTo>
                    <a:pt x="45" y="1779"/>
                  </a:lnTo>
                  <a:lnTo>
                    <a:pt x="15" y="2003"/>
                  </a:lnTo>
                  <a:lnTo>
                    <a:pt x="0" y="2227"/>
                  </a:lnTo>
                  <a:lnTo>
                    <a:pt x="0" y="8397"/>
                  </a:lnTo>
                  <a:lnTo>
                    <a:pt x="45058" y="8397"/>
                  </a:lnTo>
                  <a:lnTo>
                    <a:pt x="45058" y="2227"/>
                  </a:lnTo>
                  <a:lnTo>
                    <a:pt x="45043" y="2003"/>
                  </a:lnTo>
                  <a:lnTo>
                    <a:pt x="45013" y="1779"/>
                  </a:lnTo>
                  <a:lnTo>
                    <a:pt x="44953" y="1569"/>
                  </a:lnTo>
                  <a:lnTo>
                    <a:pt x="44879" y="1360"/>
                  </a:lnTo>
                  <a:lnTo>
                    <a:pt x="44789" y="1166"/>
                  </a:lnTo>
                  <a:lnTo>
                    <a:pt x="44685" y="987"/>
                  </a:lnTo>
                  <a:lnTo>
                    <a:pt x="44550" y="822"/>
                  </a:lnTo>
                  <a:lnTo>
                    <a:pt x="44401" y="658"/>
                  </a:lnTo>
                  <a:lnTo>
                    <a:pt x="44251" y="509"/>
                  </a:lnTo>
                  <a:lnTo>
                    <a:pt x="44072" y="389"/>
                  </a:lnTo>
                  <a:lnTo>
                    <a:pt x="43893" y="270"/>
                  </a:lnTo>
                  <a:lnTo>
                    <a:pt x="43699" y="180"/>
                  </a:lnTo>
                  <a:lnTo>
                    <a:pt x="43489" y="105"/>
                  </a:lnTo>
                  <a:lnTo>
                    <a:pt x="43280" y="46"/>
                  </a:lnTo>
                  <a:lnTo>
                    <a:pt x="43056" y="16"/>
                  </a:lnTo>
                  <a:lnTo>
                    <a:pt x="428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4"/>
            <p:cNvSpPr/>
            <p:nvPr/>
          </p:nvSpPr>
          <p:spPr>
            <a:xfrm>
              <a:off x="7925387" y="1377865"/>
              <a:ext cx="80892" cy="80452"/>
            </a:xfrm>
            <a:custGeom>
              <a:avLst/>
              <a:gdLst/>
              <a:ahLst/>
              <a:cxnLst/>
              <a:rect l="l" t="t" r="r" b="b"/>
              <a:pathLst>
                <a:path w="2945" h="2929" extrusionOk="0">
                  <a:moveTo>
                    <a:pt x="1331" y="0"/>
                  </a:moveTo>
                  <a:lnTo>
                    <a:pt x="1181" y="30"/>
                  </a:lnTo>
                  <a:lnTo>
                    <a:pt x="1032" y="60"/>
                  </a:lnTo>
                  <a:lnTo>
                    <a:pt x="897" y="120"/>
                  </a:lnTo>
                  <a:lnTo>
                    <a:pt x="778" y="180"/>
                  </a:lnTo>
                  <a:lnTo>
                    <a:pt x="658" y="254"/>
                  </a:lnTo>
                  <a:lnTo>
                    <a:pt x="539" y="329"/>
                  </a:lnTo>
                  <a:lnTo>
                    <a:pt x="434" y="434"/>
                  </a:lnTo>
                  <a:lnTo>
                    <a:pt x="345" y="538"/>
                  </a:lnTo>
                  <a:lnTo>
                    <a:pt x="255" y="643"/>
                  </a:lnTo>
                  <a:lnTo>
                    <a:pt x="180" y="762"/>
                  </a:lnTo>
                  <a:lnTo>
                    <a:pt x="121" y="897"/>
                  </a:lnTo>
                  <a:lnTo>
                    <a:pt x="76" y="1031"/>
                  </a:lnTo>
                  <a:lnTo>
                    <a:pt x="31" y="1166"/>
                  </a:lnTo>
                  <a:lnTo>
                    <a:pt x="16" y="1315"/>
                  </a:lnTo>
                  <a:lnTo>
                    <a:pt x="1" y="1464"/>
                  </a:lnTo>
                  <a:lnTo>
                    <a:pt x="16" y="1614"/>
                  </a:lnTo>
                  <a:lnTo>
                    <a:pt x="31" y="1763"/>
                  </a:lnTo>
                  <a:lnTo>
                    <a:pt x="76" y="1898"/>
                  </a:lnTo>
                  <a:lnTo>
                    <a:pt x="121" y="2032"/>
                  </a:lnTo>
                  <a:lnTo>
                    <a:pt x="180" y="2167"/>
                  </a:lnTo>
                  <a:lnTo>
                    <a:pt x="255" y="2286"/>
                  </a:lnTo>
                  <a:lnTo>
                    <a:pt x="345" y="2391"/>
                  </a:lnTo>
                  <a:lnTo>
                    <a:pt x="434" y="2495"/>
                  </a:lnTo>
                  <a:lnTo>
                    <a:pt x="539" y="2600"/>
                  </a:lnTo>
                  <a:lnTo>
                    <a:pt x="658" y="2674"/>
                  </a:lnTo>
                  <a:lnTo>
                    <a:pt x="778" y="2749"/>
                  </a:lnTo>
                  <a:lnTo>
                    <a:pt x="897" y="2809"/>
                  </a:lnTo>
                  <a:lnTo>
                    <a:pt x="1032" y="2869"/>
                  </a:lnTo>
                  <a:lnTo>
                    <a:pt x="1181" y="2899"/>
                  </a:lnTo>
                  <a:lnTo>
                    <a:pt x="1331" y="2928"/>
                  </a:lnTo>
                  <a:lnTo>
                    <a:pt x="1629"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5" y="2032"/>
                  </a:lnTo>
                  <a:lnTo>
                    <a:pt x="2869" y="1898"/>
                  </a:lnTo>
                  <a:lnTo>
                    <a:pt x="2914" y="1763"/>
                  </a:lnTo>
                  <a:lnTo>
                    <a:pt x="2929" y="1614"/>
                  </a:lnTo>
                  <a:lnTo>
                    <a:pt x="2944" y="1464"/>
                  </a:lnTo>
                  <a:lnTo>
                    <a:pt x="2929" y="1315"/>
                  </a:lnTo>
                  <a:lnTo>
                    <a:pt x="2914" y="1166"/>
                  </a:lnTo>
                  <a:lnTo>
                    <a:pt x="2869" y="1031"/>
                  </a:lnTo>
                  <a:lnTo>
                    <a:pt x="2825"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4"/>
            <p:cNvSpPr/>
            <p:nvPr/>
          </p:nvSpPr>
          <p:spPr>
            <a:xfrm>
              <a:off x="8055881" y="1377865"/>
              <a:ext cx="80452" cy="80452"/>
            </a:xfrm>
            <a:custGeom>
              <a:avLst/>
              <a:gdLst/>
              <a:ahLst/>
              <a:cxnLst/>
              <a:rect l="l" t="t" r="r" b="b"/>
              <a:pathLst>
                <a:path w="2929" h="2929" extrusionOk="0">
                  <a:moveTo>
                    <a:pt x="1315" y="0"/>
                  </a:moveTo>
                  <a:lnTo>
                    <a:pt x="1181" y="30"/>
                  </a:lnTo>
                  <a:lnTo>
                    <a:pt x="1032" y="60"/>
                  </a:lnTo>
                  <a:lnTo>
                    <a:pt x="897" y="120"/>
                  </a:lnTo>
                  <a:lnTo>
                    <a:pt x="778" y="180"/>
                  </a:lnTo>
                  <a:lnTo>
                    <a:pt x="658" y="254"/>
                  </a:lnTo>
                  <a:lnTo>
                    <a:pt x="539" y="329"/>
                  </a:lnTo>
                  <a:lnTo>
                    <a:pt x="434" y="434"/>
                  </a:lnTo>
                  <a:lnTo>
                    <a:pt x="344" y="538"/>
                  </a:lnTo>
                  <a:lnTo>
                    <a:pt x="255" y="643"/>
                  </a:lnTo>
                  <a:lnTo>
                    <a:pt x="180" y="762"/>
                  </a:lnTo>
                  <a:lnTo>
                    <a:pt x="120" y="897"/>
                  </a:lnTo>
                  <a:lnTo>
                    <a:pt x="75" y="1031"/>
                  </a:lnTo>
                  <a:lnTo>
                    <a:pt x="31" y="1166"/>
                  </a:lnTo>
                  <a:lnTo>
                    <a:pt x="16" y="1315"/>
                  </a:lnTo>
                  <a:lnTo>
                    <a:pt x="1" y="1464"/>
                  </a:lnTo>
                  <a:lnTo>
                    <a:pt x="16" y="1614"/>
                  </a:lnTo>
                  <a:lnTo>
                    <a:pt x="31" y="1763"/>
                  </a:lnTo>
                  <a:lnTo>
                    <a:pt x="75" y="1898"/>
                  </a:lnTo>
                  <a:lnTo>
                    <a:pt x="120" y="2032"/>
                  </a:lnTo>
                  <a:lnTo>
                    <a:pt x="180" y="2167"/>
                  </a:lnTo>
                  <a:lnTo>
                    <a:pt x="255" y="2286"/>
                  </a:lnTo>
                  <a:lnTo>
                    <a:pt x="344" y="2391"/>
                  </a:lnTo>
                  <a:lnTo>
                    <a:pt x="434" y="2495"/>
                  </a:lnTo>
                  <a:lnTo>
                    <a:pt x="539" y="2600"/>
                  </a:lnTo>
                  <a:lnTo>
                    <a:pt x="658" y="2674"/>
                  </a:lnTo>
                  <a:lnTo>
                    <a:pt x="778" y="2749"/>
                  </a:lnTo>
                  <a:lnTo>
                    <a:pt x="897" y="2809"/>
                  </a:lnTo>
                  <a:lnTo>
                    <a:pt x="1032" y="2869"/>
                  </a:lnTo>
                  <a:lnTo>
                    <a:pt x="1181" y="2899"/>
                  </a:lnTo>
                  <a:lnTo>
                    <a:pt x="1315" y="2928"/>
                  </a:lnTo>
                  <a:lnTo>
                    <a:pt x="1614"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4" y="2032"/>
                  </a:lnTo>
                  <a:lnTo>
                    <a:pt x="2869" y="1898"/>
                  </a:lnTo>
                  <a:lnTo>
                    <a:pt x="2899" y="1763"/>
                  </a:lnTo>
                  <a:lnTo>
                    <a:pt x="2929" y="1614"/>
                  </a:lnTo>
                  <a:lnTo>
                    <a:pt x="2929" y="1464"/>
                  </a:lnTo>
                  <a:lnTo>
                    <a:pt x="2929" y="1315"/>
                  </a:lnTo>
                  <a:lnTo>
                    <a:pt x="2899" y="1166"/>
                  </a:lnTo>
                  <a:lnTo>
                    <a:pt x="2869" y="1031"/>
                  </a:lnTo>
                  <a:lnTo>
                    <a:pt x="2824"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4"/>
            <p:cNvSpPr/>
            <p:nvPr/>
          </p:nvSpPr>
          <p:spPr>
            <a:xfrm>
              <a:off x="8181046" y="1377865"/>
              <a:ext cx="80452" cy="80452"/>
            </a:xfrm>
            <a:custGeom>
              <a:avLst/>
              <a:gdLst/>
              <a:ahLst/>
              <a:cxnLst/>
              <a:rect l="l" t="t" r="r" b="b"/>
              <a:pathLst>
                <a:path w="2929" h="2929" extrusionOk="0">
                  <a:moveTo>
                    <a:pt x="1315" y="0"/>
                  </a:moveTo>
                  <a:lnTo>
                    <a:pt x="1166" y="30"/>
                  </a:lnTo>
                  <a:lnTo>
                    <a:pt x="1031" y="60"/>
                  </a:lnTo>
                  <a:lnTo>
                    <a:pt x="897" y="120"/>
                  </a:lnTo>
                  <a:lnTo>
                    <a:pt x="762" y="180"/>
                  </a:lnTo>
                  <a:lnTo>
                    <a:pt x="643" y="254"/>
                  </a:lnTo>
                  <a:lnTo>
                    <a:pt x="523" y="329"/>
                  </a:lnTo>
                  <a:lnTo>
                    <a:pt x="419" y="434"/>
                  </a:lnTo>
                  <a:lnTo>
                    <a:pt x="329" y="538"/>
                  </a:lnTo>
                  <a:lnTo>
                    <a:pt x="239" y="643"/>
                  </a:lnTo>
                  <a:lnTo>
                    <a:pt x="180" y="762"/>
                  </a:lnTo>
                  <a:lnTo>
                    <a:pt x="105" y="897"/>
                  </a:lnTo>
                  <a:lnTo>
                    <a:pt x="60" y="1031"/>
                  </a:lnTo>
                  <a:lnTo>
                    <a:pt x="30" y="1166"/>
                  </a:lnTo>
                  <a:lnTo>
                    <a:pt x="0" y="1315"/>
                  </a:lnTo>
                  <a:lnTo>
                    <a:pt x="0" y="1464"/>
                  </a:lnTo>
                  <a:lnTo>
                    <a:pt x="0" y="1614"/>
                  </a:lnTo>
                  <a:lnTo>
                    <a:pt x="30" y="1763"/>
                  </a:lnTo>
                  <a:lnTo>
                    <a:pt x="60" y="1898"/>
                  </a:lnTo>
                  <a:lnTo>
                    <a:pt x="105" y="2032"/>
                  </a:lnTo>
                  <a:lnTo>
                    <a:pt x="180" y="2167"/>
                  </a:lnTo>
                  <a:lnTo>
                    <a:pt x="239" y="2286"/>
                  </a:lnTo>
                  <a:lnTo>
                    <a:pt x="329" y="2391"/>
                  </a:lnTo>
                  <a:lnTo>
                    <a:pt x="419" y="2495"/>
                  </a:lnTo>
                  <a:lnTo>
                    <a:pt x="523" y="2600"/>
                  </a:lnTo>
                  <a:lnTo>
                    <a:pt x="643" y="2674"/>
                  </a:lnTo>
                  <a:lnTo>
                    <a:pt x="762" y="2749"/>
                  </a:lnTo>
                  <a:lnTo>
                    <a:pt x="897" y="2809"/>
                  </a:lnTo>
                  <a:lnTo>
                    <a:pt x="1031" y="2869"/>
                  </a:lnTo>
                  <a:lnTo>
                    <a:pt x="1166" y="2899"/>
                  </a:lnTo>
                  <a:lnTo>
                    <a:pt x="1315" y="2928"/>
                  </a:lnTo>
                  <a:lnTo>
                    <a:pt x="1614" y="2928"/>
                  </a:lnTo>
                  <a:lnTo>
                    <a:pt x="1748" y="2899"/>
                  </a:lnTo>
                  <a:lnTo>
                    <a:pt x="1898" y="2869"/>
                  </a:lnTo>
                  <a:lnTo>
                    <a:pt x="2032" y="2809"/>
                  </a:lnTo>
                  <a:lnTo>
                    <a:pt x="2152" y="2749"/>
                  </a:lnTo>
                  <a:lnTo>
                    <a:pt x="2286" y="2674"/>
                  </a:lnTo>
                  <a:lnTo>
                    <a:pt x="2391" y="2600"/>
                  </a:lnTo>
                  <a:lnTo>
                    <a:pt x="2495" y="2495"/>
                  </a:lnTo>
                  <a:lnTo>
                    <a:pt x="2585" y="2391"/>
                  </a:lnTo>
                  <a:lnTo>
                    <a:pt x="2675" y="2286"/>
                  </a:lnTo>
                  <a:lnTo>
                    <a:pt x="2749" y="2167"/>
                  </a:lnTo>
                  <a:lnTo>
                    <a:pt x="2809" y="2032"/>
                  </a:lnTo>
                  <a:lnTo>
                    <a:pt x="2854" y="1898"/>
                  </a:lnTo>
                  <a:lnTo>
                    <a:pt x="2899" y="1763"/>
                  </a:lnTo>
                  <a:lnTo>
                    <a:pt x="2914" y="1614"/>
                  </a:lnTo>
                  <a:lnTo>
                    <a:pt x="2929" y="1464"/>
                  </a:lnTo>
                  <a:lnTo>
                    <a:pt x="2914" y="1315"/>
                  </a:lnTo>
                  <a:lnTo>
                    <a:pt x="2899" y="1166"/>
                  </a:lnTo>
                  <a:lnTo>
                    <a:pt x="2854" y="1031"/>
                  </a:lnTo>
                  <a:lnTo>
                    <a:pt x="2809" y="897"/>
                  </a:lnTo>
                  <a:lnTo>
                    <a:pt x="2749" y="762"/>
                  </a:lnTo>
                  <a:lnTo>
                    <a:pt x="2675" y="643"/>
                  </a:lnTo>
                  <a:lnTo>
                    <a:pt x="2585" y="538"/>
                  </a:lnTo>
                  <a:lnTo>
                    <a:pt x="2495" y="434"/>
                  </a:lnTo>
                  <a:lnTo>
                    <a:pt x="2391" y="329"/>
                  </a:lnTo>
                  <a:lnTo>
                    <a:pt x="2286" y="254"/>
                  </a:lnTo>
                  <a:lnTo>
                    <a:pt x="2152" y="180"/>
                  </a:lnTo>
                  <a:lnTo>
                    <a:pt x="2032" y="120"/>
                  </a:lnTo>
                  <a:lnTo>
                    <a:pt x="1898" y="60"/>
                  </a:lnTo>
                  <a:lnTo>
                    <a:pt x="1748" y="30"/>
                  </a:lnTo>
                  <a:lnTo>
                    <a:pt x="16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4"/>
            <p:cNvSpPr/>
            <p:nvPr/>
          </p:nvSpPr>
          <p:spPr>
            <a:xfrm>
              <a:off x="7231112" y="1775883"/>
              <a:ext cx="262644" cy="19310"/>
            </a:xfrm>
            <a:custGeom>
              <a:avLst/>
              <a:gdLst/>
              <a:ahLst/>
              <a:cxnLst/>
              <a:rect l="l" t="t" r="r" b="b"/>
              <a:pathLst>
                <a:path w="9562" h="703" extrusionOk="0">
                  <a:moveTo>
                    <a:pt x="0" y="1"/>
                  </a:moveTo>
                  <a:lnTo>
                    <a:pt x="0" y="703"/>
                  </a:lnTo>
                  <a:lnTo>
                    <a:pt x="9562" y="703"/>
                  </a:lnTo>
                  <a:lnTo>
                    <a:pt x="956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4"/>
            <p:cNvSpPr/>
            <p:nvPr/>
          </p:nvSpPr>
          <p:spPr>
            <a:xfrm>
              <a:off x="7231112" y="1839908"/>
              <a:ext cx="259348" cy="19310"/>
            </a:xfrm>
            <a:custGeom>
              <a:avLst/>
              <a:gdLst/>
              <a:ahLst/>
              <a:cxnLst/>
              <a:rect l="l" t="t" r="r" b="b"/>
              <a:pathLst>
                <a:path w="9442" h="703" extrusionOk="0">
                  <a:moveTo>
                    <a:pt x="0" y="0"/>
                  </a:moveTo>
                  <a:lnTo>
                    <a:pt x="0" y="702"/>
                  </a:lnTo>
                  <a:lnTo>
                    <a:pt x="9263" y="702"/>
                  </a:lnTo>
                  <a:lnTo>
                    <a:pt x="9367" y="359"/>
                  </a:lnTo>
                  <a:lnTo>
                    <a:pt x="9442"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4"/>
            <p:cNvSpPr/>
            <p:nvPr/>
          </p:nvSpPr>
          <p:spPr>
            <a:xfrm>
              <a:off x="7249981" y="1904317"/>
              <a:ext cx="216279" cy="19310"/>
            </a:xfrm>
            <a:custGeom>
              <a:avLst/>
              <a:gdLst/>
              <a:ahLst/>
              <a:cxnLst/>
              <a:rect l="l" t="t" r="r" b="b"/>
              <a:pathLst>
                <a:path w="7874" h="703" extrusionOk="0">
                  <a:moveTo>
                    <a:pt x="0" y="1"/>
                  </a:moveTo>
                  <a:lnTo>
                    <a:pt x="224" y="359"/>
                  </a:lnTo>
                  <a:lnTo>
                    <a:pt x="449" y="703"/>
                  </a:lnTo>
                  <a:lnTo>
                    <a:pt x="7425" y="703"/>
                  </a:lnTo>
                  <a:lnTo>
                    <a:pt x="7649" y="359"/>
                  </a:lnTo>
                  <a:lnTo>
                    <a:pt x="7874"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4"/>
            <p:cNvSpPr/>
            <p:nvPr/>
          </p:nvSpPr>
          <p:spPr>
            <a:xfrm>
              <a:off x="7303322" y="1968754"/>
              <a:ext cx="109595" cy="19310"/>
            </a:xfrm>
            <a:custGeom>
              <a:avLst/>
              <a:gdLst/>
              <a:ahLst/>
              <a:cxnLst/>
              <a:rect l="l" t="t" r="r" b="b"/>
              <a:pathLst>
                <a:path w="3990" h="703" extrusionOk="0">
                  <a:moveTo>
                    <a:pt x="1" y="0"/>
                  </a:moveTo>
                  <a:lnTo>
                    <a:pt x="240" y="209"/>
                  </a:lnTo>
                  <a:lnTo>
                    <a:pt x="494" y="419"/>
                  </a:lnTo>
                  <a:lnTo>
                    <a:pt x="165" y="702"/>
                  </a:lnTo>
                  <a:lnTo>
                    <a:pt x="3825" y="702"/>
                  </a:lnTo>
                  <a:lnTo>
                    <a:pt x="3496" y="419"/>
                  </a:lnTo>
                  <a:lnTo>
                    <a:pt x="3750" y="209"/>
                  </a:lnTo>
                  <a:lnTo>
                    <a:pt x="3989" y="0"/>
                  </a:lnTo>
                  <a:close/>
                </a:path>
              </a:pathLst>
            </a:custGeom>
            <a:solidFill>
              <a:srgbClr val="FB7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4"/>
            <p:cNvSpPr/>
            <p:nvPr/>
          </p:nvSpPr>
          <p:spPr>
            <a:xfrm>
              <a:off x="7256546" y="2033163"/>
              <a:ext cx="203150" cy="19310"/>
            </a:xfrm>
            <a:custGeom>
              <a:avLst/>
              <a:gdLst/>
              <a:ahLst/>
              <a:cxnLst/>
              <a:rect l="l" t="t" r="r" b="b"/>
              <a:pathLst>
                <a:path w="7396" h="703" extrusionOk="0">
                  <a:moveTo>
                    <a:pt x="434" y="1"/>
                  </a:moveTo>
                  <a:lnTo>
                    <a:pt x="210" y="344"/>
                  </a:lnTo>
                  <a:lnTo>
                    <a:pt x="0" y="703"/>
                  </a:lnTo>
                  <a:lnTo>
                    <a:pt x="7396" y="703"/>
                  </a:lnTo>
                  <a:lnTo>
                    <a:pt x="7186" y="344"/>
                  </a:lnTo>
                  <a:lnTo>
                    <a:pt x="696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4"/>
            <p:cNvSpPr/>
            <p:nvPr/>
          </p:nvSpPr>
          <p:spPr>
            <a:xfrm>
              <a:off x="7233556" y="2097600"/>
              <a:ext cx="249130" cy="19310"/>
            </a:xfrm>
            <a:custGeom>
              <a:avLst/>
              <a:gdLst/>
              <a:ahLst/>
              <a:cxnLst/>
              <a:rect l="l" t="t" r="r" b="b"/>
              <a:pathLst>
                <a:path w="9070" h="703" extrusionOk="0">
                  <a:moveTo>
                    <a:pt x="165" y="0"/>
                  </a:moveTo>
                  <a:lnTo>
                    <a:pt x="75" y="344"/>
                  </a:lnTo>
                  <a:lnTo>
                    <a:pt x="1" y="702"/>
                  </a:lnTo>
                  <a:lnTo>
                    <a:pt x="9069" y="702"/>
                  </a:lnTo>
                  <a:lnTo>
                    <a:pt x="8994" y="344"/>
                  </a:lnTo>
                  <a:lnTo>
                    <a:pt x="8905"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4"/>
            <p:cNvSpPr/>
            <p:nvPr/>
          </p:nvSpPr>
          <p:spPr>
            <a:xfrm>
              <a:off x="7231524" y="2161597"/>
              <a:ext cx="253195" cy="19310"/>
            </a:xfrm>
            <a:custGeom>
              <a:avLst/>
              <a:gdLst/>
              <a:ahLst/>
              <a:cxnLst/>
              <a:rect l="l" t="t" r="r" b="b"/>
              <a:pathLst>
                <a:path w="9218" h="703" extrusionOk="0">
                  <a:moveTo>
                    <a:pt x="0" y="1"/>
                  </a:moveTo>
                  <a:lnTo>
                    <a:pt x="30" y="359"/>
                  </a:lnTo>
                  <a:lnTo>
                    <a:pt x="90" y="703"/>
                  </a:lnTo>
                  <a:lnTo>
                    <a:pt x="9128" y="703"/>
                  </a:lnTo>
                  <a:lnTo>
                    <a:pt x="9188" y="359"/>
                  </a:lnTo>
                  <a:lnTo>
                    <a:pt x="9218"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4"/>
            <p:cNvSpPr/>
            <p:nvPr/>
          </p:nvSpPr>
          <p:spPr>
            <a:xfrm>
              <a:off x="7247921" y="2226033"/>
              <a:ext cx="220399" cy="19310"/>
            </a:xfrm>
            <a:custGeom>
              <a:avLst/>
              <a:gdLst/>
              <a:ahLst/>
              <a:cxnLst/>
              <a:rect l="l" t="t" r="r" b="b"/>
              <a:pathLst>
                <a:path w="8024" h="703" extrusionOk="0">
                  <a:moveTo>
                    <a:pt x="1" y="0"/>
                  </a:moveTo>
                  <a:lnTo>
                    <a:pt x="165" y="359"/>
                  </a:lnTo>
                  <a:lnTo>
                    <a:pt x="359" y="702"/>
                  </a:lnTo>
                  <a:lnTo>
                    <a:pt x="7665" y="702"/>
                  </a:lnTo>
                  <a:lnTo>
                    <a:pt x="7859" y="359"/>
                  </a:lnTo>
                  <a:lnTo>
                    <a:pt x="8023"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4"/>
            <p:cNvSpPr/>
            <p:nvPr/>
          </p:nvSpPr>
          <p:spPr>
            <a:xfrm>
              <a:off x="7290605" y="2290443"/>
              <a:ext cx="135030" cy="19310"/>
            </a:xfrm>
            <a:custGeom>
              <a:avLst/>
              <a:gdLst/>
              <a:ahLst/>
              <a:cxnLst/>
              <a:rect l="l" t="t" r="r" b="b"/>
              <a:pathLst>
                <a:path w="4916" h="703" extrusionOk="0">
                  <a:moveTo>
                    <a:pt x="0" y="1"/>
                  </a:moveTo>
                  <a:lnTo>
                    <a:pt x="344" y="359"/>
                  </a:lnTo>
                  <a:lnTo>
                    <a:pt x="718" y="703"/>
                  </a:lnTo>
                  <a:lnTo>
                    <a:pt x="4198" y="703"/>
                  </a:lnTo>
                  <a:lnTo>
                    <a:pt x="4572" y="359"/>
                  </a:lnTo>
                  <a:lnTo>
                    <a:pt x="4916" y="1"/>
                  </a:lnTo>
                  <a:close/>
                </a:path>
              </a:pathLst>
            </a:custGeom>
            <a:solidFill>
              <a:srgbClr val="FB7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4"/>
            <p:cNvSpPr/>
            <p:nvPr/>
          </p:nvSpPr>
          <p:spPr>
            <a:xfrm>
              <a:off x="7251629" y="2354879"/>
              <a:ext cx="212983" cy="19310"/>
            </a:xfrm>
            <a:custGeom>
              <a:avLst/>
              <a:gdLst/>
              <a:ahLst/>
              <a:cxnLst/>
              <a:rect l="l" t="t" r="r" b="b"/>
              <a:pathLst>
                <a:path w="7754" h="703" extrusionOk="0">
                  <a:moveTo>
                    <a:pt x="613" y="0"/>
                  </a:moveTo>
                  <a:lnTo>
                    <a:pt x="299" y="344"/>
                  </a:lnTo>
                  <a:lnTo>
                    <a:pt x="0" y="702"/>
                  </a:lnTo>
                  <a:lnTo>
                    <a:pt x="7754" y="702"/>
                  </a:lnTo>
                  <a:lnTo>
                    <a:pt x="7455" y="344"/>
                  </a:lnTo>
                  <a:lnTo>
                    <a:pt x="7141"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4"/>
            <p:cNvSpPr/>
            <p:nvPr/>
          </p:nvSpPr>
          <p:spPr>
            <a:xfrm>
              <a:off x="7231112" y="2419288"/>
              <a:ext cx="270033" cy="19310"/>
            </a:xfrm>
            <a:custGeom>
              <a:avLst/>
              <a:gdLst/>
              <a:ahLst/>
              <a:cxnLst/>
              <a:rect l="l" t="t" r="r" b="b"/>
              <a:pathLst>
                <a:path w="9831" h="703" extrusionOk="0">
                  <a:moveTo>
                    <a:pt x="0" y="1"/>
                  </a:moveTo>
                  <a:lnTo>
                    <a:pt x="0" y="703"/>
                  </a:lnTo>
                  <a:lnTo>
                    <a:pt x="9830" y="703"/>
                  </a:lnTo>
                  <a:lnTo>
                    <a:pt x="9696" y="344"/>
                  </a:lnTo>
                  <a:lnTo>
                    <a:pt x="953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4"/>
            <p:cNvSpPr/>
            <p:nvPr/>
          </p:nvSpPr>
          <p:spPr>
            <a:xfrm>
              <a:off x="7231112" y="2483313"/>
              <a:ext cx="281514" cy="19310"/>
            </a:xfrm>
            <a:custGeom>
              <a:avLst/>
              <a:gdLst/>
              <a:ahLst/>
              <a:cxnLst/>
              <a:rect l="l" t="t" r="r" b="b"/>
              <a:pathLst>
                <a:path w="10249" h="703" extrusionOk="0">
                  <a:moveTo>
                    <a:pt x="0" y="0"/>
                  </a:moveTo>
                  <a:lnTo>
                    <a:pt x="0" y="703"/>
                  </a:lnTo>
                  <a:lnTo>
                    <a:pt x="10249" y="703"/>
                  </a:lnTo>
                  <a:lnTo>
                    <a:pt x="10234" y="359"/>
                  </a:lnTo>
                  <a:lnTo>
                    <a:pt x="10204"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4"/>
            <p:cNvSpPr/>
            <p:nvPr/>
          </p:nvSpPr>
          <p:spPr>
            <a:xfrm>
              <a:off x="7203618" y="1699142"/>
              <a:ext cx="281514" cy="885168"/>
            </a:xfrm>
            <a:custGeom>
              <a:avLst/>
              <a:gdLst/>
              <a:ahLst/>
              <a:cxnLst/>
              <a:rect l="l" t="t" r="r" b="b"/>
              <a:pathLst>
                <a:path w="10249" h="32226" extrusionOk="0">
                  <a:moveTo>
                    <a:pt x="1494" y="1"/>
                  </a:moveTo>
                  <a:lnTo>
                    <a:pt x="1405" y="16"/>
                  </a:lnTo>
                  <a:lnTo>
                    <a:pt x="1240" y="76"/>
                  </a:lnTo>
                  <a:lnTo>
                    <a:pt x="1091" y="150"/>
                  </a:lnTo>
                  <a:lnTo>
                    <a:pt x="956" y="270"/>
                  </a:lnTo>
                  <a:lnTo>
                    <a:pt x="852" y="389"/>
                  </a:lnTo>
                  <a:lnTo>
                    <a:pt x="762" y="554"/>
                  </a:lnTo>
                  <a:lnTo>
                    <a:pt x="717" y="718"/>
                  </a:lnTo>
                  <a:lnTo>
                    <a:pt x="702" y="808"/>
                  </a:lnTo>
                  <a:lnTo>
                    <a:pt x="687" y="897"/>
                  </a:lnTo>
                  <a:lnTo>
                    <a:pt x="687" y="3885"/>
                  </a:lnTo>
                  <a:lnTo>
                    <a:pt x="717" y="4363"/>
                  </a:lnTo>
                  <a:lnTo>
                    <a:pt x="762" y="4841"/>
                  </a:lnTo>
                  <a:lnTo>
                    <a:pt x="852" y="5319"/>
                  </a:lnTo>
                  <a:lnTo>
                    <a:pt x="971" y="5797"/>
                  </a:lnTo>
                  <a:lnTo>
                    <a:pt x="1121" y="6261"/>
                  </a:lnTo>
                  <a:lnTo>
                    <a:pt x="1315" y="6724"/>
                  </a:lnTo>
                  <a:lnTo>
                    <a:pt x="1524" y="7172"/>
                  </a:lnTo>
                  <a:lnTo>
                    <a:pt x="1778" y="7620"/>
                  </a:lnTo>
                  <a:lnTo>
                    <a:pt x="2062" y="8053"/>
                  </a:lnTo>
                  <a:lnTo>
                    <a:pt x="2361" y="8472"/>
                  </a:lnTo>
                  <a:lnTo>
                    <a:pt x="2704" y="8890"/>
                  </a:lnTo>
                  <a:lnTo>
                    <a:pt x="3078" y="9293"/>
                  </a:lnTo>
                  <a:lnTo>
                    <a:pt x="3466" y="9682"/>
                  </a:lnTo>
                  <a:lnTo>
                    <a:pt x="3899" y="10055"/>
                  </a:lnTo>
                  <a:lnTo>
                    <a:pt x="4348" y="10414"/>
                  </a:lnTo>
                  <a:lnTo>
                    <a:pt x="4826" y="10757"/>
                  </a:lnTo>
                  <a:lnTo>
                    <a:pt x="5110" y="10952"/>
                  </a:lnTo>
                  <a:lnTo>
                    <a:pt x="5513" y="11221"/>
                  </a:lnTo>
                  <a:lnTo>
                    <a:pt x="5871" y="11519"/>
                  </a:lnTo>
                  <a:lnTo>
                    <a:pt x="6230" y="11818"/>
                  </a:lnTo>
                  <a:lnTo>
                    <a:pt x="6544" y="12117"/>
                  </a:lnTo>
                  <a:lnTo>
                    <a:pt x="6843" y="12446"/>
                  </a:lnTo>
                  <a:lnTo>
                    <a:pt x="7126" y="12759"/>
                  </a:lnTo>
                  <a:lnTo>
                    <a:pt x="7365" y="13103"/>
                  </a:lnTo>
                  <a:lnTo>
                    <a:pt x="7604" y="13432"/>
                  </a:lnTo>
                  <a:lnTo>
                    <a:pt x="7799" y="13775"/>
                  </a:lnTo>
                  <a:lnTo>
                    <a:pt x="7978" y="14134"/>
                  </a:lnTo>
                  <a:lnTo>
                    <a:pt x="8127" y="14492"/>
                  </a:lnTo>
                  <a:lnTo>
                    <a:pt x="8247" y="14851"/>
                  </a:lnTo>
                  <a:lnTo>
                    <a:pt x="8337" y="15224"/>
                  </a:lnTo>
                  <a:lnTo>
                    <a:pt x="8411" y="15583"/>
                  </a:lnTo>
                  <a:lnTo>
                    <a:pt x="8456" y="15956"/>
                  </a:lnTo>
                  <a:lnTo>
                    <a:pt x="8456" y="16330"/>
                  </a:lnTo>
                  <a:lnTo>
                    <a:pt x="8456" y="16703"/>
                  </a:lnTo>
                  <a:lnTo>
                    <a:pt x="8411" y="17077"/>
                  </a:lnTo>
                  <a:lnTo>
                    <a:pt x="8337" y="17450"/>
                  </a:lnTo>
                  <a:lnTo>
                    <a:pt x="8247" y="17824"/>
                  </a:lnTo>
                  <a:lnTo>
                    <a:pt x="8127" y="18182"/>
                  </a:lnTo>
                  <a:lnTo>
                    <a:pt x="7978" y="18541"/>
                  </a:lnTo>
                  <a:lnTo>
                    <a:pt x="7799" y="18885"/>
                  </a:lnTo>
                  <a:lnTo>
                    <a:pt x="7604" y="19228"/>
                  </a:lnTo>
                  <a:lnTo>
                    <a:pt x="7365" y="19572"/>
                  </a:lnTo>
                  <a:lnTo>
                    <a:pt x="7126" y="19900"/>
                  </a:lnTo>
                  <a:lnTo>
                    <a:pt x="6843" y="20229"/>
                  </a:lnTo>
                  <a:lnTo>
                    <a:pt x="6544" y="20543"/>
                  </a:lnTo>
                  <a:lnTo>
                    <a:pt x="6230" y="20857"/>
                  </a:lnTo>
                  <a:lnTo>
                    <a:pt x="5871" y="21155"/>
                  </a:lnTo>
                  <a:lnTo>
                    <a:pt x="5513" y="21439"/>
                  </a:lnTo>
                  <a:lnTo>
                    <a:pt x="5110" y="21723"/>
                  </a:lnTo>
                  <a:lnTo>
                    <a:pt x="4138" y="22380"/>
                  </a:lnTo>
                  <a:lnTo>
                    <a:pt x="3660" y="22724"/>
                  </a:lnTo>
                  <a:lnTo>
                    <a:pt x="3212" y="23083"/>
                  </a:lnTo>
                  <a:lnTo>
                    <a:pt x="2779" y="23456"/>
                  </a:lnTo>
                  <a:lnTo>
                    <a:pt x="2391" y="23844"/>
                  </a:lnTo>
                  <a:lnTo>
                    <a:pt x="2017" y="24248"/>
                  </a:lnTo>
                  <a:lnTo>
                    <a:pt x="1673" y="24666"/>
                  </a:lnTo>
                  <a:lnTo>
                    <a:pt x="1360" y="25084"/>
                  </a:lnTo>
                  <a:lnTo>
                    <a:pt x="1091" y="25518"/>
                  </a:lnTo>
                  <a:lnTo>
                    <a:pt x="837" y="25966"/>
                  </a:lnTo>
                  <a:lnTo>
                    <a:pt x="613" y="26414"/>
                  </a:lnTo>
                  <a:lnTo>
                    <a:pt x="433" y="26877"/>
                  </a:lnTo>
                  <a:lnTo>
                    <a:pt x="284" y="27340"/>
                  </a:lnTo>
                  <a:lnTo>
                    <a:pt x="165" y="27818"/>
                  </a:lnTo>
                  <a:lnTo>
                    <a:pt x="75" y="28296"/>
                  </a:lnTo>
                  <a:lnTo>
                    <a:pt x="15" y="28774"/>
                  </a:lnTo>
                  <a:lnTo>
                    <a:pt x="0" y="29253"/>
                  </a:lnTo>
                  <a:lnTo>
                    <a:pt x="0" y="31329"/>
                  </a:lnTo>
                  <a:lnTo>
                    <a:pt x="15" y="31419"/>
                  </a:lnTo>
                  <a:lnTo>
                    <a:pt x="15" y="31508"/>
                  </a:lnTo>
                  <a:lnTo>
                    <a:pt x="75" y="31673"/>
                  </a:lnTo>
                  <a:lnTo>
                    <a:pt x="165" y="31837"/>
                  </a:lnTo>
                  <a:lnTo>
                    <a:pt x="269" y="31957"/>
                  </a:lnTo>
                  <a:lnTo>
                    <a:pt x="404" y="32076"/>
                  </a:lnTo>
                  <a:lnTo>
                    <a:pt x="553" y="32151"/>
                  </a:lnTo>
                  <a:lnTo>
                    <a:pt x="717" y="32211"/>
                  </a:lnTo>
                  <a:lnTo>
                    <a:pt x="807" y="32226"/>
                  </a:lnTo>
                  <a:lnTo>
                    <a:pt x="986" y="32226"/>
                  </a:lnTo>
                  <a:lnTo>
                    <a:pt x="1076" y="32211"/>
                  </a:lnTo>
                  <a:lnTo>
                    <a:pt x="1255" y="32151"/>
                  </a:lnTo>
                  <a:lnTo>
                    <a:pt x="1405" y="32076"/>
                  </a:lnTo>
                  <a:lnTo>
                    <a:pt x="1539" y="31957"/>
                  </a:lnTo>
                  <a:lnTo>
                    <a:pt x="1644" y="31837"/>
                  </a:lnTo>
                  <a:lnTo>
                    <a:pt x="1733" y="31673"/>
                  </a:lnTo>
                  <a:lnTo>
                    <a:pt x="1778" y="31508"/>
                  </a:lnTo>
                  <a:lnTo>
                    <a:pt x="1793" y="31419"/>
                  </a:lnTo>
                  <a:lnTo>
                    <a:pt x="1793" y="31329"/>
                  </a:lnTo>
                  <a:lnTo>
                    <a:pt x="1793" y="29253"/>
                  </a:lnTo>
                  <a:lnTo>
                    <a:pt x="1808" y="28879"/>
                  </a:lnTo>
                  <a:lnTo>
                    <a:pt x="1853" y="28506"/>
                  </a:lnTo>
                  <a:lnTo>
                    <a:pt x="1927" y="28132"/>
                  </a:lnTo>
                  <a:lnTo>
                    <a:pt x="2017" y="27774"/>
                  </a:lnTo>
                  <a:lnTo>
                    <a:pt x="2137" y="27415"/>
                  </a:lnTo>
                  <a:lnTo>
                    <a:pt x="2286" y="27056"/>
                  </a:lnTo>
                  <a:lnTo>
                    <a:pt x="2465" y="26698"/>
                  </a:lnTo>
                  <a:lnTo>
                    <a:pt x="2659" y="26354"/>
                  </a:lnTo>
                  <a:lnTo>
                    <a:pt x="2884" y="26026"/>
                  </a:lnTo>
                  <a:lnTo>
                    <a:pt x="3138" y="25682"/>
                  </a:lnTo>
                  <a:lnTo>
                    <a:pt x="3406" y="25368"/>
                  </a:lnTo>
                  <a:lnTo>
                    <a:pt x="3705" y="25040"/>
                  </a:lnTo>
                  <a:lnTo>
                    <a:pt x="4034" y="24741"/>
                  </a:lnTo>
                  <a:lnTo>
                    <a:pt x="4378" y="24442"/>
                  </a:lnTo>
                  <a:lnTo>
                    <a:pt x="4751" y="24143"/>
                  </a:lnTo>
                  <a:lnTo>
                    <a:pt x="5154" y="23874"/>
                  </a:lnTo>
                  <a:lnTo>
                    <a:pt x="6125" y="23202"/>
                  </a:lnTo>
                  <a:lnTo>
                    <a:pt x="6604" y="22858"/>
                  </a:lnTo>
                  <a:lnTo>
                    <a:pt x="7052" y="22500"/>
                  </a:lnTo>
                  <a:lnTo>
                    <a:pt x="7470" y="22126"/>
                  </a:lnTo>
                  <a:lnTo>
                    <a:pt x="7873" y="21753"/>
                  </a:lnTo>
                  <a:lnTo>
                    <a:pt x="8247" y="21350"/>
                  </a:lnTo>
                  <a:lnTo>
                    <a:pt x="8590" y="20931"/>
                  </a:lnTo>
                  <a:lnTo>
                    <a:pt x="8889" y="20513"/>
                  </a:lnTo>
                  <a:lnTo>
                    <a:pt x="9173" y="20065"/>
                  </a:lnTo>
                  <a:lnTo>
                    <a:pt x="9427" y="19631"/>
                  </a:lnTo>
                  <a:lnTo>
                    <a:pt x="9636" y="19168"/>
                  </a:lnTo>
                  <a:lnTo>
                    <a:pt x="9830" y="18720"/>
                  </a:lnTo>
                  <a:lnTo>
                    <a:pt x="9980" y="18242"/>
                  </a:lnTo>
                  <a:lnTo>
                    <a:pt x="10099" y="17779"/>
                  </a:lnTo>
                  <a:lnTo>
                    <a:pt x="10189" y="17301"/>
                  </a:lnTo>
                  <a:lnTo>
                    <a:pt x="10234" y="16823"/>
                  </a:lnTo>
                  <a:lnTo>
                    <a:pt x="10249" y="16330"/>
                  </a:lnTo>
                  <a:lnTo>
                    <a:pt x="10234" y="15852"/>
                  </a:lnTo>
                  <a:lnTo>
                    <a:pt x="10189" y="15374"/>
                  </a:lnTo>
                  <a:lnTo>
                    <a:pt x="10099" y="14896"/>
                  </a:lnTo>
                  <a:lnTo>
                    <a:pt x="9980" y="14418"/>
                  </a:lnTo>
                  <a:lnTo>
                    <a:pt x="9830" y="13954"/>
                  </a:lnTo>
                  <a:lnTo>
                    <a:pt x="9636" y="13491"/>
                  </a:lnTo>
                  <a:lnTo>
                    <a:pt x="9427" y="13043"/>
                  </a:lnTo>
                  <a:lnTo>
                    <a:pt x="9173" y="12595"/>
                  </a:lnTo>
                  <a:lnTo>
                    <a:pt x="8889" y="12162"/>
                  </a:lnTo>
                  <a:lnTo>
                    <a:pt x="8590" y="11743"/>
                  </a:lnTo>
                  <a:lnTo>
                    <a:pt x="8247" y="11325"/>
                  </a:lnTo>
                  <a:lnTo>
                    <a:pt x="7873" y="10922"/>
                  </a:lnTo>
                  <a:lnTo>
                    <a:pt x="7470" y="10533"/>
                  </a:lnTo>
                  <a:lnTo>
                    <a:pt x="7052" y="10160"/>
                  </a:lnTo>
                  <a:lnTo>
                    <a:pt x="6604" y="9801"/>
                  </a:lnTo>
                  <a:lnTo>
                    <a:pt x="6125" y="9458"/>
                  </a:lnTo>
                  <a:lnTo>
                    <a:pt x="5842" y="9278"/>
                  </a:lnTo>
                  <a:lnTo>
                    <a:pt x="5438" y="8995"/>
                  </a:lnTo>
                  <a:lnTo>
                    <a:pt x="5080" y="8696"/>
                  </a:lnTo>
                  <a:lnTo>
                    <a:pt x="4721" y="8397"/>
                  </a:lnTo>
                  <a:lnTo>
                    <a:pt x="4407" y="8098"/>
                  </a:lnTo>
                  <a:lnTo>
                    <a:pt x="4109" y="7770"/>
                  </a:lnTo>
                  <a:lnTo>
                    <a:pt x="3825" y="7456"/>
                  </a:lnTo>
                  <a:lnTo>
                    <a:pt x="3571" y="7112"/>
                  </a:lnTo>
                  <a:lnTo>
                    <a:pt x="3347" y="6784"/>
                  </a:lnTo>
                  <a:lnTo>
                    <a:pt x="3152" y="6440"/>
                  </a:lnTo>
                  <a:lnTo>
                    <a:pt x="2973" y="6081"/>
                  </a:lnTo>
                  <a:lnTo>
                    <a:pt x="2824" y="5723"/>
                  </a:lnTo>
                  <a:lnTo>
                    <a:pt x="2704" y="5364"/>
                  </a:lnTo>
                  <a:lnTo>
                    <a:pt x="2615" y="5006"/>
                  </a:lnTo>
                  <a:lnTo>
                    <a:pt x="2540" y="4632"/>
                  </a:lnTo>
                  <a:lnTo>
                    <a:pt x="2495" y="4259"/>
                  </a:lnTo>
                  <a:lnTo>
                    <a:pt x="2480" y="3885"/>
                  </a:lnTo>
                  <a:lnTo>
                    <a:pt x="2480" y="897"/>
                  </a:lnTo>
                  <a:lnTo>
                    <a:pt x="2480" y="808"/>
                  </a:lnTo>
                  <a:lnTo>
                    <a:pt x="2465" y="718"/>
                  </a:lnTo>
                  <a:lnTo>
                    <a:pt x="2420" y="554"/>
                  </a:lnTo>
                  <a:lnTo>
                    <a:pt x="2331" y="389"/>
                  </a:lnTo>
                  <a:lnTo>
                    <a:pt x="2226" y="270"/>
                  </a:lnTo>
                  <a:lnTo>
                    <a:pt x="2092" y="150"/>
                  </a:lnTo>
                  <a:lnTo>
                    <a:pt x="1942" y="76"/>
                  </a:lnTo>
                  <a:lnTo>
                    <a:pt x="1778" y="16"/>
                  </a:lnTo>
                  <a:lnTo>
                    <a:pt x="16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4"/>
            <p:cNvSpPr/>
            <p:nvPr/>
          </p:nvSpPr>
          <p:spPr>
            <a:xfrm>
              <a:off x="7231112" y="1699142"/>
              <a:ext cx="281514" cy="885168"/>
            </a:xfrm>
            <a:custGeom>
              <a:avLst/>
              <a:gdLst/>
              <a:ahLst/>
              <a:cxnLst/>
              <a:rect l="l" t="t" r="r" b="b"/>
              <a:pathLst>
                <a:path w="10249" h="32226" extrusionOk="0">
                  <a:moveTo>
                    <a:pt x="8561" y="1"/>
                  </a:moveTo>
                  <a:lnTo>
                    <a:pt x="8471" y="16"/>
                  </a:lnTo>
                  <a:lnTo>
                    <a:pt x="8307" y="76"/>
                  </a:lnTo>
                  <a:lnTo>
                    <a:pt x="8157" y="150"/>
                  </a:lnTo>
                  <a:lnTo>
                    <a:pt x="8023" y="270"/>
                  </a:lnTo>
                  <a:lnTo>
                    <a:pt x="7918" y="389"/>
                  </a:lnTo>
                  <a:lnTo>
                    <a:pt x="7829" y="554"/>
                  </a:lnTo>
                  <a:lnTo>
                    <a:pt x="7784" y="718"/>
                  </a:lnTo>
                  <a:lnTo>
                    <a:pt x="7769" y="808"/>
                  </a:lnTo>
                  <a:lnTo>
                    <a:pt x="7769" y="897"/>
                  </a:lnTo>
                  <a:lnTo>
                    <a:pt x="7769" y="3885"/>
                  </a:lnTo>
                  <a:lnTo>
                    <a:pt x="7754" y="4259"/>
                  </a:lnTo>
                  <a:lnTo>
                    <a:pt x="7709" y="4632"/>
                  </a:lnTo>
                  <a:lnTo>
                    <a:pt x="7634" y="5006"/>
                  </a:lnTo>
                  <a:lnTo>
                    <a:pt x="7545" y="5364"/>
                  </a:lnTo>
                  <a:lnTo>
                    <a:pt x="7425" y="5723"/>
                  </a:lnTo>
                  <a:lnTo>
                    <a:pt x="7276" y="6081"/>
                  </a:lnTo>
                  <a:lnTo>
                    <a:pt x="7096" y="6440"/>
                  </a:lnTo>
                  <a:lnTo>
                    <a:pt x="6902" y="6784"/>
                  </a:lnTo>
                  <a:lnTo>
                    <a:pt x="6678" y="7112"/>
                  </a:lnTo>
                  <a:lnTo>
                    <a:pt x="6424" y="7456"/>
                  </a:lnTo>
                  <a:lnTo>
                    <a:pt x="6140" y="7770"/>
                  </a:lnTo>
                  <a:lnTo>
                    <a:pt x="5842" y="8098"/>
                  </a:lnTo>
                  <a:lnTo>
                    <a:pt x="5528" y="8397"/>
                  </a:lnTo>
                  <a:lnTo>
                    <a:pt x="5169" y="8696"/>
                  </a:lnTo>
                  <a:lnTo>
                    <a:pt x="4811" y="8995"/>
                  </a:lnTo>
                  <a:lnTo>
                    <a:pt x="4407" y="9278"/>
                  </a:lnTo>
                  <a:lnTo>
                    <a:pt x="4123" y="9458"/>
                  </a:lnTo>
                  <a:lnTo>
                    <a:pt x="3645" y="9801"/>
                  </a:lnTo>
                  <a:lnTo>
                    <a:pt x="3197" y="10160"/>
                  </a:lnTo>
                  <a:lnTo>
                    <a:pt x="2779" y="10533"/>
                  </a:lnTo>
                  <a:lnTo>
                    <a:pt x="2376" y="10922"/>
                  </a:lnTo>
                  <a:lnTo>
                    <a:pt x="2002" y="11325"/>
                  </a:lnTo>
                  <a:lnTo>
                    <a:pt x="1673" y="11743"/>
                  </a:lnTo>
                  <a:lnTo>
                    <a:pt x="1360" y="12162"/>
                  </a:lnTo>
                  <a:lnTo>
                    <a:pt x="1076" y="12595"/>
                  </a:lnTo>
                  <a:lnTo>
                    <a:pt x="822" y="13043"/>
                  </a:lnTo>
                  <a:lnTo>
                    <a:pt x="613" y="13491"/>
                  </a:lnTo>
                  <a:lnTo>
                    <a:pt x="418" y="13954"/>
                  </a:lnTo>
                  <a:lnTo>
                    <a:pt x="269" y="14418"/>
                  </a:lnTo>
                  <a:lnTo>
                    <a:pt x="150" y="14896"/>
                  </a:lnTo>
                  <a:lnTo>
                    <a:pt x="60" y="15374"/>
                  </a:lnTo>
                  <a:lnTo>
                    <a:pt x="15" y="15852"/>
                  </a:lnTo>
                  <a:lnTo>
                    <a:pt x="0" y="16330"/>
                  </a:lnTo>
                  <a:lnTo>
                    <a:pt x="15" y="16823"/>
                  </a:lnTo>
                  <a:lnTo>
                    <a:pt x="60" y="17301"/>
                  </a:lnTo>
                  <a:lnTo>
                    <a:pt x="150" y="17779"/>
                  </a:lnTo>
                  <a:lnTo>
                    <a:pt x="269" y="18242"/>
                  </a:lnTo>
                  <a:lnTo>
                    <a:pt x="418" y="18720"/>
                  </a:lnTo>
                  <a:lnTo>
                    <a:pt x="613" y="19168"/>
                  </a:lnTo>
                  <a:lnTo>
                    <a:pt x="822" y="19631"/>
                  </a:lnTo>
                  <a:lnTo>
                    <a:pt x="1076" y="20065"/>
                  </a:lnTo>
                  <a:lnTo>
                    <a:pt x="1360" y="20513"/>
                  </a:lnTo>
                  <a:lnTo>
                    <a:pt x="1673" y="20931"/>
                  </a:lnTo>
                  <a:lnTo>
                    <a:pt x="2002" y="21350"/>
                  </a:lnTo>
                  <a:lnTo>
                    <a:pt x="2376" y="21753"/>
                  </a:lnTo>
                  <a:lnTo>
                    <a:pt x="2779" y="22126"/>
                  </a:lnTo>
                  <a:lnTo>
                    <a:pt x="3197" y="22500"/>
                  </a:lnTo>
                  <a:lnTo>
                    <a:pt x="3645" y="22858"/>
                  </a:lnTo>
                  <a:lnTo>
                    <a:pt x="4123" y="23202"/>
                  </a:lnTo>
                  <a:lnTo>
                    <a:pt x="5095" y="23874"/>
                  </a:lnTo>
                  <a:lnTo>
                    <a:pt x="5498" y="24143"/>
                  </a:lnTo>
                  <a:lnTo>
                    <a:pt x="5871" y="24442"/>
                  </a:lnTo>
                  <a:lnTo>
                    <a:pt x="6215" y="24741"/>
                  </a:lnTo>
                  <a:lnTo>
                    <a:pt x="6544" y="25040"/>
                  </a:lnTo>
                  <a:lnTo>
                    <a:pt x="6843" y="25368"/>
                  </a:lnTo>
                  <a:lnTo>
                    <a:pt x="7111" y="25682"/>
                  </a:lnTo>
                  <a:lnTo>
                    <a:pt x="7365" y="26026"/>
                  </a:lnTo>
                  <a:lnTo>
                    <a:pt x="7589" y="26354"/>
                  </a:lnTo>
                  <a:lnTo>
                    <a:pt x="7784" y="26698"/>
                  </a:lnTo>
                  <a:lnTo>
                    <a:pt x="7963" y="27056"/>
                  </a:lnTo>
                  <a:lnTo>
                    <a:pt x="8112" y="27415"/>
                  </a:lnTo>
                  <a:lnTo>
                    <a:pt x="8232" y="27774"/>
                  </a:lnTo>
                  <a:lnTo>
                    <a:pt x="8322" y="28132"/>
                  </a:lnTo>
                  <a:lnTo>
                    <a:pt x="8396" y="28506"/>
                  </a:lnTo>
                  <a:lnTo>
                    <a:pt x="8441" y="28879"/>
                  </a:lnTo>
                  <a:lnTo>
                    <a:pt x="8456" y="29253"/>
                  </a:lnTo>
                  <a:lnTo>
                    <a:pt x="8456" y="31329"/>
                  </a:lnTo>
                  <a:lnTo>
                    <a:pt x="8456" y="31419"/>
                  </a:lnTo>
                  <a:lnTo>
                    <a:pt x="8471" y="31508"/>
                  </a:lnTo>
                  <a:lnTo>
                    <a:pt x="8516" y="31673"/>
                  </a:lnTo>
                  <a:lnTo>
                    <a:pt x="8605" y="31837"/>
                  </a:lnTo>
                  <a:lnTo>
                    <a:pt x="8710" y="31957"/>
                  </a:lnTo>
                  <a:lnTo>
                    <a:pt x="8844" y="32076"/>
                  </a:lnTo>
                  <a:lnTo>
                    <a:pt x="8994" y="32151"/>
                  </a:lnTo>
                  <a:lnTo>
                    <a:pt x="9173" y="32211"/>
                  </a:lnTo>
                  <a:lnTo>
                    <a:pt x="9263" y="32226"/>
                  </a:lnTo>
                  <a:lnTo>
                    <a:pt x="9442" y="32226"/>
                  </a:lnTo>
                  <a:lnTo>
                    <a:pt x="9532" y="32211"/>
                  </a:lnTo>
                  <a:lnTo>
                    <a:pt x="9696" y="32151"/>
                  </a:lnTo>
                  <a:lnTo>
                    <a:pt x="9845" y="32076"/>
                  </a:lnTo>
                  <a:lnTo>
                    <a:pt x="9980" y="31957"/>
                  </a:lnTo>
                  <a:lnTo>
                    <a:pt x="10099" y="31837"/>
                  </a:lnTo>
                  <a:lnTo>
                    <a:pt x="10174" y="31673"/>
                  </a:lnTo>
                  <a:lnTo>
                    <a:pt x="10234" y="31508"/>
                  </a:lnTo>
                  <a:lnTo>
                    <a:pt x="10234" y="31419"/>
                  </a:lnTo>
                  <a:lnTo>
                    <a:pt x="10249" y="31329"/>
                  </a:lnTo>
                  <a:lnTo>
                    <a:pt x="10249" y="29253"/>
                  </a:lnTo>
                  <a:lnTo>
                    <a:pt x="10234" y="28774"/>
                  </a:lnTo>
                  <a:lnTo>
                    <a:pt x="10174" y="28296"/>
                  </a:lnTo>
                  <a:lnTo>
                    <a:pt x="10084" y="27818"/>
                  </a:lnTo>
                  <a:lnTo>
                    <a:pt x="9965" y="27340"/>
                  </a:lnTo>
                  <a:lnTo>
                    <a:pt x="9815" y="26877"/>
                  </a:lnTo>
                  <a:lnTo>
                    <a:pt x="9636" y="26414"/>
                  </a:lnTo>
                  <a:lnTo>
                    <a:pt x="9412" y="25966"/>
                  </a:lnTo>
                  <a:lnTo>
                    <a:pt x="9158" y="25518"/>
                  </a:lnTo>
                  <a:lnTo>
                    <a:pt x="8889" y="25084"/>
                  </a:lnTo>
                  <a:lnTo>
                    <a:pt x="8576" y="24666"/>
                  </a:lnTo>
                  <a:lnTo>
                    <a:pt x="8232" y="24248"/>
                  </a:lnTo>
                  <a:lnTo>
                    <a:pt x="7858" y="23844"/>
                  </a:lnTo>
                  <a:lnTo>
                    <a:pt x="7470" y="23456"/>
                  </a:lnTo>
                  <a:lnTo>
                    <a:pt x="7037" y="23083"/>
                  </a:lnTo>
                  <a:lnTo>
                    <a:pt x="6589" y="22724"/>
                  </a:lnTo>
                  <a:lnTo>
                    <a:pt x="6110" y="22380"/>
                  </a:lnTo>
                  <a:lnTo>
                    <a:pt x="5139" y="21723"/>
                  </a:lnTo>
                  <a:lnTo>
                    <a:pt x="4751" y="21439"/>
                  </a:lnTo>
                  <a:lnTo>
                    <a:pt x="4377" y="21155"/>
                  </a:lnTo>
                  <a:lnTo>
                    <a:pt x="4019" y="20857"/>
                  </a:lnTo>
                  <a:lnTo>
                    <a:pt x="3705" y="20543"/>
                  </a:lnTo>
                  <a:lnTo>
                    <a:pt x="3406" y="20229"/>
                  </a:lnTo>
                  <a:lnTo>
                    <a:pt x="3123" y="19900"/>
                  </a:lnTo>
                  <a:lnTo>
                    <a:pt x="2884" y="19572"/>
                  </a:lnTo>
                  <a:lnTo>
                    <a:pt x="2644" y="19228"/>
                  </a:lnTo>
                  <a:lnTo>
                    <a:pt x="2450" y="18885"/>
                  </a:lnTo>
                  <a:lnTo>
                    <a:pt x="2271" y="18541"/>
                  </a:lnTo>
                  <a:lnTo>
                    <a:pt x="2122" y="18182"/>
                  </a:lnTo>
                  <a:lnTo>
                    <a:pt x="2002" y="17824"/>
                  </a:lnTo>
                  <a:lnTo>
                    <a:pt x="1912" y="17450"/>
                  </a:lnTo>
                  <a:lnTo>
                    <a:pt x="1838" y="17077"/>
                  </a:lnTo>
                  <a:lnTo>
                    <a:pt x="1808" y="16703"/>
                  </a:lnTo>
                  <a:lnTo>
                    <a:pt x="1793" y="16330"/>
                  </a:lnTo>
                  <a:lnTo>
                    <a:pt x="1808" y="15956"/>
                  </a:lnTo>
                  <a:lnTo>
                    <a:pt x="1838" y="15583"/>
                  </a:lnTo>
                  <a:lnTo>
                    <a:pt x="1912" y="15224"/>
                  </a:lnTo>
                  <a:lnTo>
                    <a:pt x="2002" y="14851"/>
                  </a:lnTo>
                  <a:lnTo>
                    <a:pt x="2122" y="14492"/>
                  </a:lnTo>
                  <a:lnTo>
                    <a:pt x="2271" y="14134"/>
                  </a:lnTo>
                  <a:lnTo>
                    <a:pt x="2450" y="13775"/>
                  </a:lnTo>
                  <a:lnTo>
                    <a:pt x="2644" y="13432"/>
                  </a:lnTo>
                  <a:lnTo>
                    <a:pt x="2884" y="13103"/>
                  </a:lnTo>
                  <a:lnTo>
                    <a:pt x="3123" y="12759"/>
                  </a:lnTo>
                  <a:lnTo>
                    <a:pt x="3406" y="12446"/>
                  </a:lnTo>
                  <a:lnTo>
                    <a:pt x="3705" y="12117"/>
                  </a:lnTo>
                  <a:lnTo>
                    <a:pt x="4019" y="11818"/>
                  </a:lnTo>
                  <a:lnTo>
                    <a:pt x="4377" y="11519"/>
                  </a:lnTo>
                  <a:lnTo>
                    <a:pt x="4751" y="11221"/>
                  </a:lnTo>
                  <a:lnTo>
                    <a:pt x="5139" y="10952"/>
                  </a:lnTo>
                  <a:lnTo>
                    <a:pt x="5423" y="10757"/>
                  </a:lnTo>
                  <a:lnTo>
                    <a:pt x="5901" y="10414"/>
                  </a:lnTo>
                  <a:lnTo>
                    <a:pt x="6350" y="10055"/>
                  </a:lnTo>
                  <a:lnTo>
                    <a:pt x="6783" y="9682"/>
                  </a:lnTo>
                  <a:lnTo>
                    <a:pt x="7171" y="9293"/>
                  </a:lnTo>
                  <a:lnTo>
                    <a:pt x="7545" y="8890"/>
                  </a:lnTo>
                  <a:lnTo>
                    <a:pt x="7888" y="8472"/>
                  </a:lnTo>
                  <a:lnTo>
                    <a:pt x="8187" y="8053"/>
                  </a:lnTo>
                  <a:lnTo>
                    <a:pt x="8471" y="7620"/>
                  </a:lnTo>
                  <a:lnTo>
                    <a:pt x="8725" y="7172"/>
                  </a:lnTo>
                  <a:lnTo>
                    <a:pt x="8934" y="6724"/>
                  </a:lnTo>
                  <a:lnTo>
                    <a:pt x="9128" y="6261"/>
                  </a:lnTo>
                  <a:lnTo>
                    <a:pt x="9278" y="5797"/>
                  </a:lnTo>
                  <a:lnTo>
                    <a:pt x="9397" y="5319"/>
                  </a:lnTo>
                  <a:lnTo>
                    <a:pt x="9487" y="4841"/>
                  </a:lnTo>
                  <a:lnTo>
                    <a:pt x="9532" y="4363"/>
                  </a:lnTo>
                  <a:lnTo>
                    <a:pt x="9562" y="3885"/>
                  </a:lnTo>
                  <a:lnTo>
                    <a:pt x="9562" y="897"/>
                  </a:lnTo>
                  <a:lnTo>
                    <a:pt x="9547" y="808"/>
                  </a:lnTo>
                  <a:lnTo>
                    <a:pt x="9532" y="718"/>
                  </a:lnTo>
                  <a:lnTo>
                    <a:pt x="9487" y="554"/>
                  </a:lnTo>
                  <a:lnTo>
                    <a:pt x="9397" y="389"/>
                  </a:lnTo>
                  <a:lnTo>
                    <a:pt x="9293" y="270"/>
                  </a:lnTo>
                  <a:lnTo>
                    <a:pt x="9158" y="150"/>
                  </a:lnTo>
                  <a:lnTo>
                    <a:pt x="9009" y="76"/>
                  </a:lnTo>
                  <a:lnTo>
                    <a:pt x="8844" y="16"/>
                  </a:lnTo>
                  <a:lnTo>
                    <a:pt x="8755" y="1"/>
                  </a:lnTo>
                  <a:close/>
                </a:path>
              </a:pathLst>
            </a:custGeom>
            <a:solidFill>
              <a:srgbClr val="FA7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4"/>
            <p:cNvSpPr/>
            <p:nvPr/>
          </p:nvSpPr>
          <p:spPr>
            <a:xfrm>
              <a:off x="7206062" y="1677004"/>
              <a:ext cx="84160" cy="83721"/>
            </a:xfrm>
            <a:custGeom>
              <a:avLst/>
              <a:gdLst/>
              <a:ahLst/>
              <a:cxnLst/>
              <a:rect l="l" t="t" r="r" b="b"/>
              <a:pathLst>
                <a:path w="3064" h="3048" extrusionOk="0">
                  <a:moveTo>
                    <a:pt x="1375" y="0"/>
                  </a:moveTo>
                  <a:lnTo>
                    <a:pt x="1226" y="30"/>
                  </a:lnTo>
                  <a:lnTo>
                    <a:pt x="1076" y="60"/>
                  </a:lnTo>
                  <a:lnTo>
                    <a:pt x="942" y="120"/>
                  </a:lnTo>
                  <a:lnTo>
                    <a:pt x="808" y="179"/>
                  </a:lnTo>
                  <a:lnTo>
                    <a:pt x="673" y="254"/>
                  </a:lnTo>
                  <a:lnTo>
                    <a:pt x="554" y="344"/>
                  </a:lnTo>
                  <a:lnTo>
                    <a:pt x="449" y="448"/>
                  </a:lnTo>
                  <a:lnTo>
                    <a:pt x="344" y="553"/>
                  </a:lnTo>
                  <a:lnTo>
                    <a:pt x="270" y="673"/>
                  </a:lnTo>
                  <a:lnTo>
                    <a:pt x="180" y="792"/>
                  </a:lnTo>
                  <a:lnTo>
                    <a:pt x="120" y="926"/>
                  </a:lnTo>
                  <a:lnTo>
                    <a:pt x="76" y="1061"/>
                  </a:lnTo>
                  <a:lnTo>
                    <a:pt x="31" y="1210"/>
                  </a:lnTo>
                  <a:lnTo>
                    <a:pt x="16" y="1360"/>
                  </a:lnTo>
                  <a:lnTo>
                    <a:pt x="1" y="1524"/>
                  </a:lnTo>
                  <a:lnTo>
                    <a:pt x="16" y="1673"/>
                  </a:lnTo>
                  <a:lnTo>
                    <a:pt x="31" y="1823"/>
                  </a:lnTo>
                  <a:lnTo>
                    <a:pt x="76" y="1972"/>
                  </a:lnTo>
                  <a:lnTo>
                    <a:pt x="120" y="2122"/>
                  </a:lnTo>
                  <a:lnTo>
                    <a:pt x="180" y="2256"/>
                  </a:lnTo>
                  <a:lnTo>
                    <a:pt x="270" y="2376"/>
                  </a:lnTo>
                  <a:lnTo>
                    <a:pt x="344" y="2495"/>
                  </a:lnTo>
                  <a:lnTo>
                    <a:pt x="449" y="2600"/>
                  </a:lnTo>
                  <a:lnTo>
                    <a:pt x="554" y="2704"/>
                  </a:lnTo>
                  <a:lnTo>
                    <a:pt x="673" y="2794"/>
                  </a:lnTo>
                  <a:lnTo>
                    <a:pt x="808" y="2869"/>
                  </a:lnTo>
                  <a:lnTo>
                    <a:pt x="942" y="2928"/>
                  </a:lnTo>
                  <a:lnTo>
                    <a:pt x="1076" y="2988"/>
                  </a:lnTo>
                  <a:lnTo>
                    <a:pt x="1226" y="3018"/>
                  </a:lnTo>
                  <a:lnTo>
                    <a:pt x="1375" y="3048"/>
                  </a:lnTo>
                  <a:lnTo>
                    <a:pt x="1689" y="3048"/>
                  </a:lnTo>
                  <a:lnTo>
                    <a:pt x="1838" y="3018"/>
                  </a:lnTo>
                  <a:lnTo>
                    <a:pt x="1988" y="2988"/>
                  </a:lnTo>
                  <a:lnTo>
                    <a:pt x="2122" y="2928"/>
                  </a:lnTo>
                  <a:lnTo>
                    <a:pt x="2257" y="2869"/>
                  </a:lnTo>
                  <a:lnTo>
                    <a:pt x="2391" y="2794"/>
                  </a:lnTo>
                  <a:lnTo>
                    <a:pt x="2496" y="2704"/>
                  </a:lnTo>
                  <a:lnTo>
                    <a:pt x="2615" y="2600"/>
                  </a:lnTo>
                  <a:lnTo>
                    <a:pt x="2705" y="2495"/>
                  </a:lnTo>
                  <a:lnTo>
                    <a:pt x="2795" y="2376"/>
                  </a:lnTo>
                  <a:lnTo>
                    <a:pt x="2869" y="2256"/>
                  </a:lnTo>
                  <a:lnTo>
                    <a:pt x="2944" y="2122"/>
                  </a:lnTo>
                  <a:lnTo>
                    <a:pt x="2989" y="1972"/>
                  </a:lnTo>
                  <a:lnTo>
                    <a:pt x="3034" y="1823"/>
                  </a:lnTo>
                  <a:lnTo>
                    <a:pt x="3049" y="1673"/>
                  </a:lnTo>
                  <a:lnTo>
                    <a:pt x="3063" y="1524"/>
                  </a:lnTo>
                  <a:lnTo>
                    <a:pt x="3049" y="1360"/>
                  </a:lnTo>
                  <a:lnTo>
                    <a:pt x="3034" y="1210"/>
                  </a:lnTo>
                  <a:lnTo>
                    <a:pt x="2989" y="1061"/>
                  </a:lnTo>
                  <a:lnTo>
                    <a:pt x="2944" y="926"/>
                  </a:lnTo>
                  <a:lnTo>
                    <a:pt x="2869" y="792"/>
                  </a:lnTo>
                  <a:lnTo>
                    <a:pt x="2795" y="673"/>
                  </a:lnTo>
                  <a:lnTo>
                    <a:pt x="2705" y="553"/>
                  </a:lnTo>
                  <a:lnTo>
                    <a:pt x="2615" y="448"/>
                  </a:lnTo>
                  <a:lnTo>
                    <a:pt x="2496" y="344"/>
                  </a:lnTo>
                  <a:lnTo>
                    <a:pt x="2391" y="254"/>
                  </a:lnTo>
                  <a:lnTo>
                    <a:pt x="2257" y="179"/>
                  </a:lnTo>
                  <a:lnTo>
                    <a:pt x="2122" y="120"/>
                  </a:lnTo>
                  <a:lnTo>
                    <a:pt x="1988" y="60"/>
                  </a:lnTo>
                  <a:lnTo>
                    <a:pt x="1838" y="30"/>
                  </a:lnTo>
                  <a:lnTo>
                    <a:pt x="16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4"/>
            <p:cNvSpPr/>
            <p:nvPr/>
          </p:nvSpPr>
          <p:spPr>
            <a:xfrm>
              <a:off x="7428075" y="1677004"/>
              <a:ext cx="83721" cy="83721"/>
            </a:xfrm>
            <a:custGeom>
              <a:avLst/>
              <a:gdLst/>
              <a:ahLst/>
              <a:cxnLst/>
              <a:rect l="l" t="t" r="r" b="b"/>
              <a:pathLst>
                <a:path w="3048" h="3048" extrusionOk="0">
                  <a:moveTo>
                    <a:pt x="1375" y="0"/>
                  </a:moveTo>
                  <a:lnTo>
                    <a:pt x="1210" y="30"/>
                  </a:lnTo>
                  <a:lnTo>
                    <a:pt x="1076" y="60"/>
                  </a:lnTo>
                  <a:lnTo>
                    <a:pt x="926" y="120"/>
                  </a:lnTo>
                  <a:lnTo>
                    <a:pt x="792" y="179"/>
                  </a:lnTo>
                  <a:lnTo>
                    <a:pt x="672" y="254"/>
                  </a:lnTo>
                  <a:lnTo>
                    <a:pt x="553" y="344"/>
                  </a:lnTo>
                  <a:lnTo>
                    <a:pt x="448" y="448"/>
                  </a:lnTo>
                  <a:lnTo>
                    <a:pt x="344" y="553"/>
                  </a:lnTo>
                  <a:lnTo>
                    <a:pt x="254" y="673"/>
                  </a:lnTo>
                  <a:lnTo>
                    <a:pt x="179" y="792"/>
                  </a:lnTo>
                  <a:lnTo>
                    <a:pt x="120" y="926"/>
                  </a:lnTo>
                  <a:lnTo>
                    <a:pt x="60" y="1061"/>
                  </a:lnTo>
                  <a:lnTo>
                    <a:pt x="30" y="1210"/>
                  </a:lnTo>
                  <a:lnTo>
                    <a:pt x="0" y="1360"/>
                  </a:lnTo>
                  <a:lnTo>
                    <a:pt x="0" y="1524"/>
                  </a:lnTo>
                  <a:lnTo>
                    <a:pt x="0" y="1673"/>
                  </a:lnTo>
                  <a:lnTo>
                    <a:pt x="30" y="1823"/>
                  </a:lnTo>
                  <a:lnTo>
                    <a:pt x="60" y="1972"/>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5" y="3048"/>
                  </a:lnTo>
                  <a:lnTo>
                    <a:pt x="1688" y="3048"/>
                  </a:lnTo>
                  <a:lnTo>
                    <a:pt x="1838" y="3018"/>
                  </a:lnTo>
                  <a:lnTo>
                    <a:pt x="1987" y="2988"/>
                  </a:lnTo>
                  <a:lnTo>
                    <a:pt x="2122" y="2928"/>
                  </a:lnTo>
                  <a:lnTo>
                    <a:pt x="2256" y="2869"/>
                  </a:lnTo>
                  <a:lnTo>
                    <a:pt x="2376" y="2794"/>
                  </a:lnTo>
                  <a:lnTo>
                    <a:pt x="2495" y="2704"/>
                  </a:lnTo>
                  <a:lnTo>
                    <a:pt x="2600" y="2600"/>
                  </a:lnTo>
                  <a:lnTo>
                    <a:pt x="2704" y="2495"/>
                  </a:lnTo>
                  <a:lnTo>
                    <a:pt x="2794" y="2376"/>
                  </a:lnTo>
                  <a:lnTo>
                    <a:pt x="2869" y="2256"/>
                  </a:lnTo>
                  <a:lnTo>
                    <a:pt x="2928" y="2122"/>
                  </a:lnTo>
                  <a:lnTo>
                    <a:pt x="2988" y="1972"/>
                  </a:lnTo>
                  <a:lnTo>
                    <a:pt x="3018" y="1823"/>
                  </a:lnTo>
                  <a:lnTo>
                    <a:pt x="3048" y="1673"/>
                  </a:lnTo>
                  <a:lnTo>
                    <a:pt x="3048" y="1524"/>
                  </a:lnTo>
                  <a:lnTo>
                    <a:pt x="3048" y="1360"/>
                  </a:lnTo>
                  <a:lnTo>
                    <a:pt x="3018" y="1210"/>
                  </a:lnTo>
                  <a:lnTo>
                    <a:pt x="2988" y="1061"/>
                  </a:lnTo>
                  <a:lnTo>
                    <a:pt x="2928" y="926"/>
                  </a:lnTo>
                  <a:lnTo>
                    <a:pt x="2869" y="792"/>
                  </a:lnTo>
                  <a:lnTo>
                    <a:pt x="2794" y="673"/>
                  </a:lnTo>
                  <a:lnTo>
                    <a:pt x="2704" y="553"/>
                  </a:lnTo>
                  <a:lnTo>
                    <a:pt x="2600" y="448"/>
                  </a:lnTo>
                  <a:lnTo>
                    <a:pt x="2495" y="344"/>
                  </a:lnTo>
                  <a:lnTo>
                    <a:pt x="2376" y="254"/>
                  </a:lnTo>
                  <a:lnTo>
                    <a:pt x="2256" y="179"/>
                  </a:lnTo>
                  <a:lnTo>
                    <a:pt x="2122" y="120"/>
                  </a:lnTo>
                  <a:lnTo>
                    <a:pt x="1987" y="60"/>
                  </a:lnTo>
                  <a:lnTo>
                    <a:pt x="1838" y="30"/>
                  </a:lnTo>
                  <a:lnTo>
                    <a:pt x="168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4"/>
            <p:cNvSpPr/>
            <p:nvPr/>
          </p:nvSpPr>
          <p:spPr>
            <a:xfrm>
              <a:off x="7188429" y="2532148"/>
              <a:ext cx="83748" cy="83721"/>
            </a:xfrm>
            <a:custGeom>
              <a:avLst/>
              <a:gdLst/>
              <a:ahLst/>
              <a:cxnLst/>
              <a:rect l="l" t="t" r="r" b="b"/>
              <a:pathLst>
                <a:path w="3049" h="3048" extrusionOk="0">
                  <a:moveTo>
                    <a:pt x="1375" y="0"/>
                  </a:moveTo>
                  <a:lnTo>
                    <a:pt x="1225" y="30"/>
                  </a:lnTo>
                  <a:lnTo>
                    <a:pt x="1076" y="60"/>
                  </a:lnTo>
                  <a:lnTo>
                    <a:pt x="927" y="120"/>
                  </a:lnTo>
                  <a:lnTo>
                    <a:pt x="792" y="179"/>
                  </a:lnTo>
                  <a:lnTo>
                    <a:pt x="673" y="254"/>
                  </a:lnTo>
                  <a:lnTo>
                    <a:pt x="553" y="344"/>
                  </a:lnTo>
                  <a:lnTo>
                    <a:pt x="449" y="448"/>
                  </a:lnTo>
                  <a:lnTo>
                    <a:pt x="344" y="553"/>
                  </a:lnTo>
                  <a:lnTo>
                    <a:pt x="254" y="672"/>
                  </a:lnTo>
                  <a:lnTo>
                    <a:pt x="180" y="792"/>
                  </a:lnTo>
                  <a:lnTo>
                    <a:pt x="120" y="926"/>
                  </a:lnTo>
                  <a:lnTo>
                    <a:pt x="60" y="1076"/>
                  </a:lnTo>
                  <a:lnTo>
                    <a:pt x="30" y="1225"/>
                  </a:lnTo>
                  <a:lnTo>
                    <a:pt x="0" y="1375"/>
                  </a:lnTo>
                  <a:lnTo>
                    <a:pt x="0" y="1524"/>
                  </a:lnTo>
                  <a:lnTo>
                    <a:pt x="0" y="1688"/>
                  </a:lnTo>
                  <a:lnTo>
                    <a:pt x="30" y="1838"/>
                  </a:lnTo>
                  <a:lnTo>
                    <a:pt x="60" y="1987"/>
                  </a:lnTo>
                  <a:lnTo>
                    <a:pt x="120" y="2122"/>
                  </a:lnTo>
                  <a:lnTo>
                    <a:pt x="180" y="2256"/>
                  </a:lnTo>
                  <a:lnTo>
                    <a:pt x="254" y="2376"/>
                  </a:lnTo>
                  <a:lnTo>
                    <a:pt x="344" y="2495"/>
                  </a:lnTo>
                  <a:lnTo>
                    <a:pt x="449" y="2600"/>
                  </a:lnTo>
                  <a:lnTo>
                    <a:pt x="553" y="2704"/>
                  </a:lnTo>
                  <a:lnTo>
                    <a:pt x="673" y="2794"/>
                  </a:lnTo>
                  <a:lnTo>
                    <a:pt x="792" y="2869"/>
                  </a:lnTo>
                  <a:lnTo>
                    <a:pt x="927" y="2928"/>
                  </a:lnTo>
                  <a:lnTo>
                    <a:pt x="1076" y="2988"/>
                  </a:lnTo>
                  <a:lnTo>
                    <a:pt x="1225" y="3018"/>
                  </a:lnTo>
                  <a:lnTo>
                    <a:pt x="1375" y="3048"/>
                  </a:lnTo>
                  <a:lnTo>
                    <a:pt x="1689" y="3048"/>
                  </a:lnTo>
                  <a:lnTo>
                    <a:pt x="1838" y="3018"/>
                  </a:lnTo>
                  <a:lnTo>
                    <a:pt x="1987" y="2988"/>
                  </a:lnTo>
                  <a:lnTo>
                    <a:pt x="2122" y="2928"/>
                  </a:lnTo>
                  <a:lnTo>
                    <a:pt x="2256" y="2869"/>
                  </a:lnTo>
                  <a:lnTo>
                    <a:pt x="2376" y="2794"/>
                  </a:lnTo>
                  <a:lnTo>
                    <a:pt x="2495" y="2704"/>
                  </a:lnTo>
                  <a:lnTo>
                    <a:pt x="2600" y="2600"/>
                  </a:lnTo>
                  <a:lnTo>
                    <a:pt x="2705" y="2495"/>
                  </a:lnTo>
                  <a:lnTo>
                    <a:pt x="2794" y="2376"/>
                  </a:lnTo>
                  <a:lnTo>
                    <a:pt x="2869" y="2256"/>
                  </a:lnTo>
                  <a:lnTo>
                    <a:pt x="2929" y="2122"/>
                  </a:lnTo>
                  <a:lnTo>
                    <a:pt x="2988" y="1987"/>
                  </a:lnTo>
                  <a:lnTo>
                    <a:pt x="3018" y="1838"/>
                  </a:lnTo>
                  <a:lnTo>
                    <a:pt x="3048" y="1688"/>
                  </a:lnTo>
                  <a:lnTo>
                    <a:pt x="3048" y="1524"/>
                  </a:lnTo>
                  <a:lnTo>
                    <a:pt x="3048" y="1375"/>
                  </a:lnTo>
                  <a:lnTo>
                    <a:pt x="3018" y="1225"/>
                  </a:lnTo>
                  <a:lnTo>
                    <a:pt x="2988" y="1076"/>
                  </a:lnTo>
                  <a:lnTo>
                    <a:pt x="2929" y="926"/>
                  </a:lnTo>
                  <a:lnTo>
                    <a:pt x="2869" y="792"/>
                  </a:lnTo>
                  <a:lnTo>
                    <a:pt x="2794" y="672"/>
                  </a:lnTo>
                  <a:lnTo>
                    <a:pt x="2705" y="553"/>
                  </a:lnTo>
                  <a:lnTo>
                    <a:pt x="2600" y="448"/>
                  </a:lnTo>
                  <a:lnTo>
                    <a:pt x="2495" y="344"/>
                  </a:lnTo>
                  <a:lnTo>
                    <a:pt x="2376" y="254"/>
                  </a:lnTo>
                  <a:lnTo>
                    <a:pt x="2256" y="179"/>
                  </a:lnTo>
                  <a:lnTo>
                    <a:pt x="2122" y="120"/>
                  </a:lnTo>
                  <a:lnTo>
                    <a:pt x="1987" y="60"/>
                  </a:lnTo>
                  <a:lnTo>
                    <a:pt x="1838" y="30"/>
                  </a:lnTo>
                  <a:lnTo>
                    <a:pt x="16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4"/>
            <p:cNvSpPr/>
            <p:nvPr/>
          </p:nvSpPr>
          <p:spPr>
            <a:xfrm>
              <a:off x="7442852" y="2532148"/>
              <a:ext cx="83721" cy="83721"/>
            </a:xfrm>
            <a:custGeom>
              <a:avLst/>
              <a:gdLst/>
              <a:ahLst/>
              <a:cxnLst/>
              <a:rect l="l" t="t" r="r" b="b"/>
              <a:pathLst>
                <a:path w="3048" h="3048" extrusionOk="0">
                  <a:moveTo>
                    <a:pt x="1374" y="0"/>
                  </a:moveTo>
                  <a:lnTo>
                    <a:pt x="1210" y="30"/>
                  </a:lnTo>
                  <a:lnTo>
                    <a:pt x="1076" y="60"/>
                  </a:lnTo>
                  <a:lnTo>
                    <a:pt x="926" y="120"/>
                  </a:lnTo>
                  <a:lnTo>
                    <a:pt x="792" y="179"/>
                  </a:lnTo>
                  <a:lnTo>
                    <a:pt x="672" y="254"/>
                  </a:lnTo>
                  <a:lnTo>
                    <a:pt x="553" y="344"/>
                  </a:lnTo>
                  <a:lnTo>
                    <a:pt x="448" y="448"/>
                  </a:lnTo>
                  <a:lnTo>
                    <a:pt x="344" y="553"/>
                  </a:lnTo>
                  <a:lnTo>
                    <a:pt x="254" y="672"/>
                  </a:lnTo>
                  <a:lnTo>
                    <a:pt x="179" y="792"/>
                  </a:lnTo>
                  <a:lnTo>
                    <a:pt x="120" y="926"/>
                  </a:lnTo>
                  <a:lnTo>
                    <a:pt x="60" y="1076"/>
                  </a:lnTo>
                  <a:lnTo>
                    <a:pt x="30" y="1225"/>
                  </a:lnTo>
                  <a:lnTo>
                    <a:pt x="0" y="1375"/>
                  </a:lnTo>
                  <a:lnTo>
                    <a:pt x="0" y="1524"/>
                  </a:lnTo>
                  <a:lnTo>
                    <a:pt x="0" y="1688"/>
                  </a:lnTo>
                  <a:lnTo>
                    <a:pt x="30" y="1838"/>
                  </a:lnTo>
                  <a:lnTo>
                    <a:pt x="60" y="1987"/>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4" y="3048"/>
                  </a:lnTo>
                  <a:lnTo>
                    <a:pt x="1688" y="3048"/>
                  </a:lnTo>
                  <a:lnTo>
                    <a:pt x="1838" y="3018"/>
                  </a:lnTo>
                  <a:lnTo>
                    <a:pt x="1972" y="2988"/>
                  </a:lnTo>
                  <a:lnTo>
                    <a:pt x="2121" y="2928"/>
                  </a:lnTo>
                  <a:lnTo>
                    <a:pt x="2256" y="2869"/>
                  </a:lnTo>
                  <a:lnTo>
                    <a:pt x="2375" y="2794"/>
                  </a:lnTo>
                  <a:lnTo>
                    <a:pt x="2495" y="2704"/>
                  </a:lnTo>
                  <a:lnTo>
                    <a:pt x="2599" y="2600"/>
                  </a:lnTo>
                  <a:lnTo>
                    <a:pt x="2704" y="2495"/>
                  </a:lnTo>
                  <a:lnTo>
                    <a:pt x="2794" y="2376"/>
                  </a:lnTo>
                  <a:lnTo>
                    <a:pt x="2868" y="2256"/>
                  </a:lnTo>
                  <a:lnTo>
                    <a:pt x="2928" y="2122"/>
                  </a:lnTo>
                  <a:lnTo>
                    <a:pt x="2988" y="1987"/>
                  </a:lnTo>
                  <a:lnTo>
                    <a:pt x="3018" y="1838"/>
                  </a:lnTo>
                  <a:lnTo>
                    <a:pt x="3048" y="1688"/>
                  </a:lnTo>
                  <a:lnTo>
                    <a:pt x="3048" y="1524"/>
                  </a:lnTo>
                  <a:lnTo>
                    <a:pt x="3048" y="1375"/>
                  </a:lnTo>
                  <a:lnTo>
                    <a:pt x="3018" y="1225"/>
                  </a:lnTo>
                  <a:lnTo>
                    <a:pt x="2988" y="1076"/>
                  </a:lnTo>
                  <a:lnTo>
                    <a:pt x="2928" y="926"/>
                  </a:lnTo>
                  <a:lnTo>
                    <a:pt x="2868" y="792"/>
                  </a:lnTo>
                  <a:lnTo>
                    <a:pt x="2794" y="672"/>
                  </a:lnTo>
                  <a:lnTo>
                    <a:pt x="2704" y="553"/>
                  </a:lnTo>
                  <a:lnTo>
                    <a:pt x="2599" y="448"/>
                  </a:lnTo>
                  <a:lnTo>
                    <a:pt x="2495" y="344"/>
                  </a:lnTo>
                  <a:lnTo>
                    <a:pt x="2375" y="254"/>
                  </a:lnTo>
                  <a:lnTo>
                    <a:pt x="2256" y="179"/>
                  </a:lnTo>
                  <a:lnTo>
                    <a:pt x="2121" y="120"/>
                  </a:lnTo>
                  <a:lnTo>
                    <a:pt x="1972" y="60"/>
                  </a:lnTo>
                  <a:lnTo>
                    <a:pt x="1838" y="30"/>
                  </a:lnTo>
                  <a:lnTo>
                    <a:pt x="168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4"/>
            <p:cNvSpPr/>
            <p:nvPr/>
          </p:nvSpPr>
          <p:spPr>
            <a:xfrm>
              <a:off x="7636932" y="1744709"/>
              <a:ext cx="540451" cy="48453"/>
            </a:xfrm>
            <a:custGeom>
              <a:avLst/>
              <a:gdLst/>
              <a:ahLst/>
              <a:cxnLst/>
              <a:rect l="l" t="t" r="r" b="b"/>
              <a:pathLst>
                <a:path w="19676" h="1764" extrusionOk="0">
                  <a:moveTo>
                    <a:pt x="792" y="0"/>
                  </a:moveTo>
                  <a:lnTo>
                    <a:pt x="703" y="15"/>
                  </a:lnTo>
                  <a:lnTo>
                    <a:pt x="538" y="75"/>
                  </a:lnTo>
                  <a:lnTo>
                    <a:pt x="389" y="150"/>
                  </a:lnTo>
                  <a:lnTo>
                    <a:pt x="254" y="254"/>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4"/>
            <p:cNvSpPr/>
            <p:nvPr/>
          </p:nvSpPr>
          <p:spPr>
            <a:xfrm>
              <a:off x="7636932" y="1744709"/>
              <a:ext cx="540451" cy="48453"/>
            </a:xfrm>
            <a:custGeom>
              <a:avLst/>
              <a:gdLst/>
              <a:ahLst/>
              <a:cxnLst/>
              <a:rect l="l" t="t" r="r" b="b"/>
              <a:pathLst>
                <a:path w="19676" h="1764" fill="none" extrusionOk="0">
                  <a:moveTo>
                    <a:pt x="18794" y="0"/>
                  </a:moveTo>
                  <a:lnTo>
                    <a:pt x="882" y="0"/>
                  </a:lnTo>
                  <a:lnTo>
                    <a:pt x="882" y="0"/>
                  </a:lnTo>
                  <a:lnTo>
                    <a:pt x="792" y="0"/>
                  </a:lnTo>
                  <a:lnTo>
                    <a:pt x="703" y="15"/>
                  </a:lnTo>
                  <a:lnTo>
                    <a:pt x="538" y="75"/>
                  </a:lnTo>
                  <a:lnTo>
                    <a:pt x="389" y="150"/>
                  </a:lnTo>
                  <a:lnTo>
                    <a:pt x="254" y="254"/>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882" y="1763"/>
                  </a:lnTo>
                  <a:lnTo>
                    <a:pt x="18794" y="1763"/>
                  </a:lnTo>
                  <a:lnTo>
                    <a:pt x="18794"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4"/>
            <p:cNvSpPr/>
            <p:nvPr/>
          </p:nvSpPr>
          <p:spPr>
            <a:xfrm>
              <a:off x="7636932" y="1898165"/>
              <a:ext cx="540451" cy="48453"/>
            </a:xfrm>
            <a:custGeom>
              <a:avLst/>
              <a:gdLst/>
              <a:ahLst/>
              <a:cxnLst/>
              <a:rect l="l" t="t" r="r" b="b"/>
              <a:pathLst>
                <a:path w="19676" h="1764" extrusionOk="0">
                  <a:moveTo>
                    <a:pt x="882" y="1"/>
                  </a:moveTo>
                  <a:lnTo>
                    <a:pt x="792" y="16"/>
                  </a:lnTo>
                  <a:lnTo>
                    <a:pt x="703" y="31"/>
                  </a:lnTo>
                  <a:lnTo>
                    <a:pt x="538" y="75"/>
                  </a:lnTo>
                  <a:lnTo>
                    <a:pt x="389" y="150"/>
                  </a:lnTo>
                  <a:lnTo>
                    <a:pt x="254" y="270"/>
                  </a:lnTo>
                  <a:lnTo>
                    <a:pt x="150" y="389"/>
                  </a:lnTo>
                  <a:lnTo>
                    <a:pt x="75" y="538"/>
                  </a:lnTo>
                  <a:lnTo>
                    <a:pt x="15" y="718"/>
                  </a:lnTo>
                  <a:lnTo>
                    <a:pt x="0" y="79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4"/>
            <p:cNvSpPr/>
            <p:nvPr/>
          </p:nvSpPr>
          <p:spPr>
            <a:xfrm>
              <a:off x="7636932" y="1898165"/>
              <a:ext cx="540451" cy="48453"/>
            </a:xfrm>
            <a:custGeom>
              <a:avLst/>
              <a:gdLst/>
              <a:ahLst/>
              <a:cxnLst/>
              <a:rect l="l" t="t" r="r" b="b"/>
              <a:pathLst>
                <a:path w="19676" h="1764" fill="none" extrusionOk="0">
                  <a:moveTo>
                    <a:pt x="18794" y="1"/>
                  </a:moveTo>
                  <a:lnTo>
                    <a:pt x="882" y="1"/>
                  </a:lnTo>
                  <a:lnTo>
                    <a:pt x="882" y="1"/>
                  </a:lnTo>
                  <a:lnTo>
                    <a:pt x="792" y="16"/>
                  </a:lnTo>
                  <a:lnTo>
                    <a:pt x="703" y="31"/>
                  </a:lnTo>
                  <a:lnTo>
                    <a:pt x="538" y="75"/>
                  </a:lnTo>
                  <a:lnTo>
                    <a:pt x="389" y="150"/>
                  </a:lnTo>
                  <a:lnTo>
                    <a:pt x="254" y="270"/>
                  </a:lnTo>
                  <a:lnTo>
                    <a:pt x="150" y="389"/>
                  </a:lnTo>
                  <a:lnTo>
                    <a:pt x="75" y="538"/>
                  </a:lnTo>
                  <a:lnTo>
                    <a:pt x="15" y="718"/>
                  </a:lnTo>
                  <a:lnTo>
                    <a:pt x="0" y="792"/>
                  </a:lnTo>
                  <a:lnTo>
                    <a:pt x="0" y="88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882" y="1763"/>
                  </a:lnTo>
                  <a:lnTo>
                    <a:pt x="18794" y="1763"/>
                  </a:lnTo>
                  <a:lnTo>
                    <a:pt x="18794"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4"/>
            <p:cNvSpPr/>
            <p:nvPr/>
          </p:nvSpPr>
          <p:spPr>
            <a:xfrm>
              <a:off x="7636932" y="2052033"/>
              <a:ext cx="540451" cy="48453"/>
            </a:xfrm>
            <a:custGeom>
              <a:avLst/>
              <a:gdLst/>
              <a:ahLst/>
              <a:cxnLst/>
              <a:rect l="l" t="t" r="r" b="b"/>
              <a:pathLst>
                <a:path w="19676" h="1764" extrusionOk="0">
                  <a:moveTo>
                    <a:pt x="792" y="1"/>
                  </a:moveTo>
                  <a:lnTo>
                    <a:pt x="703" y="16"/>
                  </a:lnTo>
                  <a:lnTo>
                    <a:pt x="538" y="61"/>
                  </a:lnTo>
                  <a:lnTo>
                    <a:pt x="389" y="150"/>
                  </a:lnTo>
                  <a:lnTo>
                    <a:pt x="254" y="255"/>
                  </a:lnTo>
                  <a:lnTo>
                    <a:pt x="150" y="389"/>
                  </a:lnTo>
                  <a:lnTo>
                    <a:pt x="75" y="539"/>
                  </a:lnTo>
                  <a:lnTo>
                    <a:pt x="15" y="703"/>
                  </a:lnTo>
                  <a:lnTo>
                    <a:pt x="0" y="793"/>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4"/>
            <p:cNvSpPr/>
            <p:nvPr/>
          </p:nvSpPr>
          <p:spPr>
            <a:xfrm>
              <a:off x="7636932" y="2052033"/>
              <a:ext cx="540451" cy="48453"/>
            </a:xfrm>
            <a:custGeom>
              <a:avLst/>
              <a:gdLst/>
              <a:ahLst/>
              <a:cxnLst/>
              <a:rect l="l" t="t" r="r" b="b"/>
              <a:pathLst>
                <a:path w="19676" h="1764" fill="none" extrusionOk="0">
                  <a:moveTo>
                    <a:pt x="18794" y="1"/>
                  </a:moveTo>
                  <a:lnTo>
                    <a:pt x="882" y="1"/>
                  </a:lnTo>
                  <a:lnTo>
                    <a:pt x="882" y="1"/>
                  </a:lnTo>
                  <a:lnTo>
                    <a:pt x="792" y="1"/>
                  </a:lnTo>
                  <a:lnTo>
                    <a:pt x="703" y="16"/>
                  </a:lnTo>
                  <a:lnTo>
                    <a:pt x="538" y="61"/>
                  </a:lnTo>
                  <a:lnTo>
                    <a:pt x="389" y="150"/>
                  </a:lnTo>
                  <a:lnTo>
                    <a:pt x="254" y="255"/>
                  </a:lnTo>
                  <a:lnTo>
                    <a:pt x="150" y="389"/>
                  </a:lnTo>
                  <a:lnTo>
                    <a:pt x="75" y="539"/>
                  </a:lnTo>
                  <a:lnTo>
                    <a:pt x="15" y="703"/>
                  </a:lnTo>
                  <a:lnTo>
                    <a:pt x="0" y="793"/>
                  </a:lnTo>
                  <a:lnTo>
                    <a:pt x="0" y="882"/>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4"/>
            <p:cNvSpPr/>
            <p:nvPr/>
          </p:nvSpPr>
          <p:spPr>
            <a:xfrm>
              <a:off x="7636932" y="2205516"/>
              <a:ext cx="540451" cy="48453"/>
            </a:xfrm>
            <a:custGeom>
              <a:avLst/>
              <a:gdLst/>
              <a:ahLst/>
              <a:cxnLst/>
              <a:rect l="l" t="t" r="r" b="b"/>
              <a:pathLst>
                <a:path w="19676" h="1764" extrusionOk="0">
                  <a:moveTo>
                    <a:pt x="882" y="0"/>
                  </a:moveTo>
                  <a:lnTo>
                    <a:pt x="792" y="15"/>
                  </a:lnTo>
                  <a:lnTo>
                    <a:pt x="703" y="30"/>
                  </a:lnTo>
                  <a:lnTo>
                    <a:pt x="538" y="75"/>
                  </a:lnTo>
                  <a:lnTo>
                    <a:pt x="389" y="150"/>
                  </a:lnTo>
                  <a:lnTo>
                    <a:pt x="254" y="269"/>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4"/>
            <p:cNvSpPr/>
            <p:nvPr/>
          </p:nvSpPr>
          <p:spPr>
            <a:xfrm>
              <a:off x="7636932" y="2205516"/>
              <a:ext cx="540451" cy="48453"/>
            </a:xfrm>
            <a:custGeom>
              <a:avLst/>
              <a:gdLst/>
              <a:ahLst/>
              <a:cxnLst/>
              <a:rect l="l" t="t" r="r" b="b"/>
              <a:pathLst>
                <a:path w="19676" h="1764" fill="none" extrusionOk="0">
                  <a:moveTo>
                    <a:pt x="18794" y="0"/>
                  </a:moveTo>
                  <a:lnTo>
                    <a:pt x="882" y="0"/>
                  </a:lnTo>
                  <a:lnTo>
                    <a:pt x="882" y="0"/>
                  </a:lnTo>
                  <a:lnTo>
                    <a:pt x="792" y="15"/>
                  </a:lnTo>
                  <a:lnTo>
                    <a:pt x="703" y="30"/>
                  </a:lnTo>
                  <a:lnTo>
                    <a:pt x="538" y="75"/>
                  </a:lnTo>
                  <a:lnTo>
                    <a:pt x="389" y="150"/>
                  </a:lnTo>
                  <a:lnTo>
                    <a:pt x="254" y="269"/>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4"/>
            <p:cNvSpPr/>
            <p:nvPr/>
          </p:nvSpPr>
          <p:spPr>
            <a:xfrm>
              <a:off x="7636932" y="2359384"/>
              <a:ext cx="540451" cy="48453"/>
            </a:xfrm>
            <a:custGeom>
              <a:avLst/>
              <a:gdLst/>
              <a:ahLst/>
              <a:cxnLst/>
              <a:rect l="l" t="t" r="r" b="b"/>
              <a:pathLst>
                <a:path w="19676" h="1764" extrusionOk="0">
                  <a:moveTo>
                    <a:pt x="792" y="1"/>
                  </a:moveTo>
                  <a:lnTo>
                    <a:pt x="703" y="16"/>
                  </a:lnTo>
                  <a:lnTo>
                    <a:pt x="538" y="60"/>
                  </a:lnTo>
                  <a:lnTo>
                    <a:pt x="389" y="150"/>
                  </a:lnTo>
                  <a:lnTo>
                    <a:pt x="254" y="255"/>
                  </a:lnTo>
                  <a:lnTo>
                    <a:pt x="150" y="389"/>
                  </a:lnTo>
                  <a:lnTo>
                    <a:pt x="75" y="538"/>
                  </a:lnTo>
                  <a:lnTo>
                    <a:pt x="15" y="703"/>
                  </a:lnTo>
                  <a:lnTo>
                    <a:pt x="0" y="79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4"/>
            <p:cNvSpPr/>
            <p:nvPr/>
          </p:nvSpPr>
          <p:spPr>
            <a:xfrm>
              <a:off x="7636932" y="2359384"/>
              <a:ext cx="540451" cy="48453"/>
            </a:xfrm>
            <a:custGeom>
              <a:avLst/>
              <a:gdLst/>
              <a:ahLst/>
              <a:cxnLst/>
              <a:rect l="l" t="t" r="r" b="b"/>
              <a:pathLst>
                <a:path w="19676" h="1764" fill="none" extrusionOk="0">
                  <a:moveTo>
                    <a:pt x="18794" y="1"/>
                  </a:moveTo>
                  <a:lnTo>
                    <a:pt x="882" y="1"/>
                  </a:lnTo>
                  <a:lnTo>
                    <a:pt x="882" y="1"/>
                  </a:lnTo>
                  <a:lnTo>
                    <a:pt x="792" y="1"/>
                  </a:lnTo>
                  <a:lnTo>
                    <a:pt x="703" y="16"/>
                  </a:lnTo>
                  <a:lnTo>
                    <a:pt x="538" y="60"/>
                  </a:lnTo>
                  <a:lnTo>
                    <a:pt x="389" y="150"/>
                  </a:lnTo>
                  <a:lnTo>
                    <a:pt x="254" y="255"/>
                  </a:lnTo>
                  <a:lnTo>
                    <a:pt x="150" y="389"/>
                  </a:lnTo>
                  <a:lnTo>
                    <a:pt x="75" y="538"/>
                  </a:lnTo>
                  <a:lnTo>
                    <a:pt x="15" y="703"/>
                  </a:lnTo>
                  <a:lnTo>
                    <a:pt x="0" y="792"/>
                  </a:lnTo>
                  <a:lnTo>
                    <a:pt x="0" y="88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4"/>
            <p:cNvSpPr/>
            <p:nvPr/>
          </p:nvSpPr>
          <p:spPr>
            <a:xfrm>
              <a:off x="7636932" y="2512867"/>
              <a:ext cx="540451" cy="48425"/>
            </a:xfrm>
            <a:custGeom>
              <a:avLst/>
              <a:gdLst/>
              <a:ahLst/>
              <a:cxnLst/>
              <a:rect l="l" t="t" r="r" b="b"/>
              <a:pathLst>
                <a:path w="19676" h="1763" extrusionOk="0">
                  <a:moveTo>
                    <a:pt x="882" y="0"/>
                  </a:moveTo>
                  <a:lnTo>
                    <a:pt x="792" y="15"/>
                  </a:lnTo>
                  <a:lnTo>
                    <a:pt x="703" y="15"/>
                  </a:lnTo>
                  <a:lnTo>
                    <a:pt x="538" y="75"/>
                  </a:lnTo>
                  <a:lnTo>
                    <a:pt x="389" y="149"/>
                  </a:lnTo>
                  <a:lnTo>
                    <a:pt x="254" y="269"/>
                  </a:lnTo>
                  <a:lnTo>
                    <a:pt x="150" y="388"/>
                  </a:lnTo>
                  <a:lnTo>
                    <a:pt x="75" y="538"/>
                  </a:lnTo>
                  <a:lnTo>
                    <a:pt x="15" y="702"/>
                  </a:lnTo>
                  <a:lnTo>
                    <a:pt x="0" y="792"/>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4"/>
            <p:cNvSpPr/>
            <p:nvPr/>
          </p:nvSpPr>
          <p:spPr>
            <a:xfrm>
              <a:off x="7636932" y="2512867"/>
              <a:ext cx="540451" cy="48425"/>
            </a:xfrm>
            <a:custGeom>
              <a:avLst/>
              <a:gdLst/>
              <a:ahLst/>
              <a:cxnLst/>
              <a:rect l="l" t="t" r="r" b="b"/>
              <a:pathLst>
                <a:path w="19676" h="1763" fill="none" extrusionOk="0">
                  <a:moveTo>
                    <a:pt x="18794" y="0"/>
                  </a:moveTo>
                  <a:lnTo>
                    <a:pt x="882" y="0"/>
                  </a:lnTo>
                  <a:lnTo>
                    <a:pt x="882" y="0"/>
                  </a:lnTo>
                  <a:lnTo>
                    <a:pt x="792" y="15"/>
                  </a:lnTo>
                  <a:lnTo>
                    <a:pt x="703" y="15"/>
                  </a:lnTo>
                  <a:lnTo>
                    <a:pt x="538" y="75"/>
                  </a:lnTo>
                  <a:lnTo>
                    <a:pt x="389" y="149"/>
                  </a:lnTo>
                  <a:lnTo>
                    <a:pt x="254" y="269"/>
                  </a:lnTo>
                  <a:lnTo>
                    <a:pt x="150" y="388"/>
                  </a:lnTo>
                  <a:lnTo>
                    <a:pt x="75" y="538"/>
                  </a:lnTo>
                  <a:lnTo>
                    <a:pt x="15" y="702"/>
                  </a:lnTo>
                  <a:lnTo>
                    <a:pt x="0" y="792"/>
                  </a:lnTo>
                  <a:lnTo>
                    <a:pt x="0" y="881"/>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4"/>
            <p:cNvSpPr/>
            <p:nvPr/>
          </p:nvSpPr>
          <p:spPr>
            <a:xfrm>
              <a:off x="6441610" y="4590385"/>
              <a:ext cx="1040277" cy="129290"/>
            </a:xfrm>
            <a:custGeom>
              <a:avLst/>
              <a:gdLst/>
              <a:ahLst/>
              <a:cxnLst/>
              <a:rect l="l" t="t" r="r" b="b"/>
              <a:pathLst>
                <a:path w="37873" h="4707" extrusionOk="0">
                  <a:moveTo>
                    <a:pt x="18944" y="1"/>
                  </a:moveTo>
                  <a:lnTo>
                    <a:pt x="17002" y="16"/>
                  </a:lnTo>
                  <a:lnTo>
                    <a:pt x="15119" y="46"/>
                  </a:lnTo>
                  <a:lnTo>
                    <a:pt x="13312" y="105"/>
                  </a:lnTo>
                  <a:lnTo>
                    <a:pt x="11564" y="180"/>
                  </a:lnTo>
                  <a:lnTo>
                    <a:pt x="9920" y="285"/>
                  </a:lnTo>
                  <a:lnTo>
                    <a:pt x="8352" y="404"/>
                  </a:lnTo>
                  <a:lnTo>
                    <a:pt x="6902" y="539"/>
                  </a:lnTo>
                  <a:lnTo>
                    <a:pt x="5558" y="688"/>
                  </a:lnTo>
                  <a:lnTo>
                    <a:pt x="4333" y="852"/>
                  </a:lnTo>
                  <a:lnTo>
                    <a:pt x="3242" y="1032"/>
                  </a:lnTo>
                  <a:lnTo>
                    <a:pt x="2749" y="1136"/>
                  </a:lnTo>
                  <a:lnTo>
                    <a:pt x="2286" y="1226"/>
                  </a:lnTo>
                  <a:lnTo>
                    <a:pt x="1868" y="1330"/>
                  </a:lnTo>
                  <a:lnTo>
                    <a:pt x="1494" y="1435"/>
                  </a:lnTo>
                  <a:lnTo>
                    <a:pt x="1151" y="1540"/>
                  </a:lnTo>
                  <a:lnTo>
                    <a:pt x="852" y="1659"/>
                  </a:lnTo>
                  <a:lnTo>
                    <a:pt x="598" y="1764"/>
                  </a:lnTo>
                  <a:lnTo>
                    <a:pt x="389" y="1883"/>
                  </a:lnTo>
                  <a:lnTo>
                    <a:pt x="224" y="1988"/>
                  </a:lnTo>
                  <a:lnTo>
                    <a:pt x="105" y="2107"/>
                  </a:lnTo>
                  <a:lnTo>
                    <a:pt x="60" y="2167"/>
                  </a:lnTo>
                  <a:lnTo>
                    <a:pt x="30" y="2227"/>
                  </a:lnTo>
                  <a:lnTo>
                    <a:pt x="15" y="2287"/>
                  </a:lnTo>
                  <a:lnTo>
                    <a:pt x="0" y="2346"/>
                  </a:lnTo>
                  <a:lnTo>
                    <a:pt x="15" y="2406"/>
                  </a:lnTo>
                  <a:lnTo>
                    <a:pt x="30" y="2466"/>
                  </a:lnTo>
                  <a:lnTo>
                    <a:pt x="60" y="2526"/>
                  </a:lnTo>
                  <a:lnTo>
                    <a:pt x="105" y="2585"/>
                  </a:lnTo>
                  <a:lnTo>
                    <a:pt x="224" y="2705"/>
                  </a:lnTo>
                  <a:lnTo>
                    <a:pt x="389" y="2824"/>
                  </a:lnTo>
                  <a:lnTo>
                    <a:pt x="598" y="2944"/>
                  </a:lnTo>
                  <a:lnTo>
                    <a:pt x="852" y="3049"/>
                  </a:lnTo>
                  <a:lnTo>
                    <a:pt x="1151" y="3153"/>
                  </a:lnTo>
                  <a:lnTo>
                    <a:pt x="1494" y="3273"/>
                  </a:lnTo>
                  <a:lnTo>
                    <a:pt x="1868" y="3377"/>
                  </a:lnTo>
                  <a:lnTo>
                    <a:pt x="2286" y="3467"/>
                  </a:lnTo>
                  <a:lnTo>
                    <a:pt x="2749" y="3571"/>
                  </a:lnTo>
                  <a:lnTo>
                    <a:pt x="3242" y="3661"/>
                  </a:lnTo>
                  <a:lnTo>
                    <a:pt x="4333" y="3840"/>
                  </a:lnTo>
                  <a:lnTo>
                    <a:pt x="5558" y="4020"/>
                  </a:lnTo>
                  <a:lnTo>
                    <a:pt x="6902" y="4169"/>
                  </a:lnTo>
                  <a:lnTo>
                    <a:pt x="8352" y="4303"/>
                  </a:lnTo>
                  <a:lnTo>
                    <a:pt x="9920" y="4423"/>
                  </a:lnTo>
                  <a:lnTo>
                    <a:pt x="11564" y="4513"/>
                  </a:lnTo>
                  <a:lnTo>
                    <a:pt x="13312" y="4602"/>
                  </a:lnTo>
                  <a:lnTo>
                    <a:pt x="15119" y="4647"/>
                  </a:lnTo>
                  <a:lnTo>
                    <a:pt x="17002" y="4692"/>
                  </a:lnTo>
                  <a:lnTo>
                    <a:pt x="18944" y="4707"/>
                  </a:lnTo>
                  <a:lnTo>
                    <a:pt x="20871" y="4692"/>
                  </a:lnTo>
                  <a:lnTo>
                    <a:pt x="22753" y="4647"/>
                  </a:lnTo>
                  <a:lnTo>
                    <a:pt x="24576" y="4602"/>
                  </a:lnTo>
                  <a:lnTo>
                    <a:pt x="26309" y="4513"/>
                  </a:lnTo>
                  <a:lnTo>
                    <a:pt x="27967" y="4423"/>
                  </a:lnTo>
                  <a:lnTo>
                    <a:pt x="29521" y="4303"/>
                  </a:lnTo>
                  <a:lnTo>
                    <a:pt x="30985" y="4169"/>
                  </a:lnTo>
                  <a:lnTo>
                    <a:pt x="32330" y="4020"/>
                  </a:lnTo>
                  <a:lnTo>
                    <a:pt x="33555" y="3840"/>
                  </a:lnTo>
                  <a:lnTo>
                    <a:pt x="34645" y="3661"/>
                  </a:lnTo>
                  <a:lnTo>
                    <a:pt x="35138" y="3571"/>
                  </a:lnTo>
                  <a:lnTo>
                    <a:pt x="35587" y="3467"/>
                  </a:lnTo>
                  <a:lnTo>
                    <a:pt x="36005" y="3377"/>
                  </a:lnTo>
                  <a:lnTo>
                    <a:pt x="36393" y="3273"/>
                  </a:lnTo>
                  <a:lnTo>
                    <a:pt x="36722" y="3153"/>
                  </a:lnTo>
                  <a:lnTo>
                    <a:pt x="37021" y="3049"/>
                  </a:lnTo>
                  <a:lnTo>
                    <a:pt x="37275" y="2944"/>
                  </a:lnTo>
                  <a:lnTo>
                    <a:pt x="37499" y="2824"/>
                  </a:lnTo>
                  <a:lnTo>
                    <a:pt x="37663" y="2705"/>
                  </a:lnTo>
                  <a:lnTo>
                    <a:pt x="37783" y="2585"/>
                  </a:lnTo>
                  <a:lnTo>
                    <a:pt x="37827" y="2526"/>
                  </a:lnTo>
                  <a:lnTo>
                    <a:pt x="37857" y="2466"/>
                  </a:lnTo>
                  <a:lnTo>
                    <a:pt x="37872" y="2406"/>
                  </a:lnTo>
                  <a:lnTo>
                    <a:pt x="37872" y="2346"/>
                  </a:lnTo>
                  <a:lnTo>
                    <a:pt x="37872" y="2287"/>
                  </a:lnTo>
                  <a:lnTo>
                    <a:pt x="37857" y="2227"/>
                  </a:lnTo>
                  <a:lnTo>
                    <a:pt x="37827" y="2167"/>
                  </a:lnTo>
                  <a:lnTo>
                    <a:pt x="37783" y="2107"/>
                  </a:lnTo>
                  <a:lnTo>
                    <a:pt x="37663" y="1988"/>
                  </a:lnTo>
                  <a:lnTo>
                    <a:pt x="37499" y="1883"/>
                  </a:lnTo>
                  <a:lnTo>
                    <a:pt x="37275" y="1764"/>
                  </a:lnTo>
                  <a:lnTo>
                    <a:pt x="37021" y="1659"/>
                  </a:lnTo>
                  <a:lnTo>
                    <a:pt x="36722" y="1540"/>
                  </a:lnTo>
                  <a:lnTo>
                    <a:pt x="36393" y="1435"/>
                  </a:lnTo>
                  <a:lnTo>
                    <a:pt x="36005" y="1330"/>
                  </a:lnTo>
                  <a:lnTo>
                    <a:pt x="35587" y="1226"/>
                  </a:lnTo>
                  <a:lnTo>
                    <a:pt x="35138" y="1136"/>
                  </a:lnTo>
                  <a:lnTo>
                    <a:pt x="34645" y="1032"/>
                  </a:lnTo>
                  <a:lnTo>
                    <a:pt x="33555" y="852"/>
                  </a:lnTo>
                  <a:lnTo>
                    <a:pt x="32330" y="688"/>
                  </a:lnTo>
                  <a:lnTo>
                    <a:pt x="30985" y="539"/>
                  </a:lnTo>
                  <a:lnTo>
                    <a:pt x="29521" y="404"/>
                  </a:lnTo>
                  <a:lnTo>
                    <a:pt x="27967" y="285"/>
                  </a:lnTo>
                  <a:lnTo>
                    <a:pt x="26309" y="180"/>
                  </a:lnTo>
                  <a:lnTo>
                    <a:pt x="24576" y="105"/>
                  </a:lnTo>
                  <a:lnTo>
                    <a:pt x="22753" y="46"/>
                  </a:lnTo>
                  <a:lnTo>
                    <a:pt x="20871" y="16"/>
                  </a:lnTo>
                  <a:lnTo>
                    <a:pt x="1894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4"/>
            <p:cNvSpPr/>
            <p:nvPr/>
          </p:nvSpPr>
          <p:spPr>
            <a:xfrm>
              <a:off x="6105940" y="1989683"/>
              <a:ext cx="701328" cy="492849"/>
            </a:xfrm>
            <a:custGeom>
              <a:avLst/>
              <a:gdLst/>
              <a:ahLst/>
              <a:cxnLst/>
              <a:rect l="l" t="t" r="r" b="b"/>
              <a:pathLst>
                <a:path w="25533" h="17943" extrusionOk="0">
                  <a:moveTo>
                    <a:pt x="21574" y="0"/>
                  </a:moveTo>
                  <a:lnTo>
                    <a:pt x="21215" y="30"/>
                  </a:lnTo>
                  <a:lnTo>
                    <a:pt x="20871" y="105"/>
                  </a:lnTo>
                  <a:lnTo>
                    <a:pt x="20513" y="209"/>
                  </a:lnTo>
                  <a:lnTo>
                    <a:pt x="20184" y="344"/>
                  </a:lnTo>
                  <a:lnTo>
                    <a:pt x="19855" y="508"/>
                  </a:lnTo>
                  <a:lnTo>
                    <a:pt x="19706" y="613"/>
                  </a:lnTo>
                  <a:lnTo>
                    <a:pt x="19557" y="717"/>
                  </a:lnTo>
                  <a:lnTo>
                    <a:pt x="19407" y="822"/>
                  </a:lnTo>
                  <a:lnTo>
                    <a:pt x="19258" y="956"/>
                  </a:lnTo>
                  <a:lnTo>
                    <a:pt x="19123" y="1076"/>
                  </a:lnTo>
                  <a:lnTo>
                    <a:pt x="18989" y="1210"/>
                  </a:lnTo>
                  <a:lnTo>
                    <a:pt x="18869" y="1360"/>
                  </a:lnTo>
                  <a:lnTo>
                    <a:pt x="18750" y="1509"/>
                  </a:lnTo>
                  <a:lnTo>
                    <a:pt x="18615" y="1718"/>
                  </a:lnTo>
                  <a:lnTo>
                    <a:pt x="18481" y="1912"/>
                  </a:lnTo>
                  <a:lnTo>
                    <a:pt x="12819" y="12026"/>
                  </a:lnTo>
                  <a:lnTo>
                    <a:pt x="12311" y="11982"/>
                  </a:lnTo>
                  <a:lnTo>
                    <a:pt x="11818" y="11937"/>
                  </a:lnTo>
                  <a:lnTo>
                    <a:pt x="11310" y="11877"/>
                  </a:lnTo>
                  <a:lnTo>
                    <a:pt x="10802" y="11802"/>
                  </a:lnTo>
                  <a:lnTo>
                    <a:pt x="10309" y="11728"/>
                  </a:lnTo>
                  <a:lnTo>
                    <a:pt x="9801" y="11638"/>
                  </a:lnTo>
                  <a:lnTo>
                    <a:pt x="9308" y="11533"/>
                  </a:lnTo>
                  <a:lnTo>
                    <a:pt x="8800" y="11429"/>
                  </a:lnTo>
                  <a:lnTo>
                    <a:pt x="8068" y="11250"/>
                  </a:lnTo>
                  <a:lnTo>
                    <a:pt x="7351" y="11055"/>
                  </a:lnTo>
                  <a:lnTo>
                    <a:pt x="6619" y="10846"/>
                  </a:lnTo>
                  <a:lnTo>
                    <a:pt x="5902" y="10607"/>
                  </a:lnTo>
                  <a:lnTo>
                    <a:pt x="5185" y="10353"/>
                  </a:lnTo>
                  <a:lnTo>
                    <a:pt x="4468" y="10084"/>
                  </a:lnTo>
                  <a:lnTo>
                    <a:pt x="3751" y="9786"/>
                  </a:lnTo>
                  <a:lnTo>
                    <a:pt x="3048" y="9487"/>
                  </a:lnTo>
                  <a:lnTo>
                    <a:pt x="3033" y="9487"/>
                  </a:lnTo>
                  <a:lnTo>
                    <a:pt x="2824" y="9397"/>
                  </a:lnTo>
                  <a:lnTo>
                    <a:pt x="2615" y="9337"/>
                  </a:lnTo>
                  <a:lnTo>
                    <a:pt x="2406" y="9307"/>
                  </a:lnTo>
                  <a:lnTo>
                    <a:pt x="2197" y="9293"/>
                  </a:lnTo>
                  <a:lnTo>
                    <a:pt x="1988" y="9307"/>
                  </a:lnTo>
                  <a:lnTo>
                    <a:pt x="1779" y="9322"/>
                  </a:lnTo>
                  <a:lnTo>
                    <a:pt x="1584" y="9382"/>
                  </a:lnTo>
                  <a:lnTo>
                    <a:pt x="1375" y="9442"/>
                  </a:lnTo>
                  <a:lnTo>
                    <a:pt x="1196" y="9532"/>
                  </a:lnTo>
                  <a:lnTo>
                    <a:pt x="1017" y="9621"/>
                  </a:lnTo>
                  <a:lnTo>
                    <a:pt x="837" y="9741"/>
                  </a:lnTo>
                  <a:lnTo>
                    <a:pt x="673" y="9875"/>
                  </a:lnTo>
                  <a:lnTo>
                    <a:pt x="539" y="10040"/>
                  </a:lnTo>
                  <a:lnTo>
                    <a:pt x="404" y="10204"/>
                  </a:lnTo>
                  <a:lnTo>
                    <a:pt x="285" y="10383"/>
                  </a:lnTo>
                  <a:lnTo>
                    <a:pt x="180" y="10577"/>
                  </a:lnTo>
                  <a:lnTo>
                    <a:pt x="105" y="10772"/>
                  </a:lnTo>
                  <a:lnTo>
                    <a:pt x="60" y="10966"/>
                  </a:lnTo>
                  <a:lnTo>
                    <a:pt x="16" y="11160"/>
                  </a:lnTo>
                  <a:lnTo>
                    <a:pt x="1" y="11354"/>
                  </a:lnTo>
                  <a:lnTo>
                    <a:pt x="1" y="11548"/>
                  </a:lnTo>
                  <a:lnTo>
                    <a:pt x="16" y="11743"/>
                  </a:lnTo>
                  <a:lnTo>
                    <a:pt x="60" y="11937"/>
                  </a:lnTo>
                  <a:lnTo>
                    <a:pt x="105" y="12116"/>
                  </a:lnTo>
                  <a:lnTo>
                    <a:pt x="180" y="12295"/>
                  </a:lnTo>
                  <a:lnTo>
                    <a:pt x="255" y="12475"/>
                  </a:lnTo>
                  <a:lnTo>
                    <a:pt x="359" y="12639"/>
                  </a:lnTo>
                  <a:lnTo>
                    <a:pt x="464" y="12803"/>
                  </a:lnTo>
                  <a:lnTo>
                    <a:pt x="598" y="12938"/>
                  </a:lnTo>
                  <a:lnTo>
                    <a:pt x="733" y="13087"/>
                  </a:lnTo>
                  <a:lnTo>
                    <a:pt x="897" y="13207"/>
                  </a:lnTo>
                  <a:lnTo>
                    <a:pt x="1061" y="13311"/>
                  </a:lnTo>
                  <a:lnTo>
                    <a:pt x="1808" y="13745"/>
                  </a:lnTo>
                  <a:lnTo>
                    <a:pt x="2570" y="14163"/>
                  </a:lnTo>
                  <a:lnTo>
                    <a:pt x="3332" y="14566"/>
                  </a:lnTo>
                  <a:lnTo>
                    <a:pt x="4109" y="14940"/>
                  </a:lnTo>
                  <a:lnTo>
                    <a:pt x="4916" y="15313"/>
                  </a:lnTo>
                  <a:lnTo>
                    <a:pt x="5708" y="15657"/>
                  </a:lnTo>
                  <a:lnTo>
                    <a:pt x="6529" y="15985"/>
                  </a:lnTo>
                  <a:lnTo>
                    <a:pt x="7366" y="16299"/>
                  </a:lnTo>
                  <a:lnTo>
                    <a:pt x="8203" y="16583"/>
                  </a:lnTo>
                  <a:lnTo>
                    <a:pt x="9054" y="16852"/>
                  </a:lnTo>
                  <a:lnTo>
                    <a:pt x="9906" y="17091"/>
                  </a:lnTo>
                  <a:lnTo>
                    <a:pt x="10772" y="17300"/>
                  </a:lnTo>
                  <a:lnTo>
                    <a:pt x="11639" y="17494"/>
                  </a:lnTo>
                  <a:lnTo>
                    <a:pt x="12520" y="17659"/>
                  </a:lnTo>
                  <a:lnTo>
                    <a:pt x="13402" y="17808"/>
                  </a:lnTo>
                  <a:lnTo>
                    <a:pt x="14298" y="17928"/>
                  </a:lnTo>
                  <a:lnTo>
                    <a:pt x="14477" y="17943"/>
                  </a:lnTo>
                  <a:lnTo>
                    <a:pt x="14836" y="17943"/>
                  </a:lnTo>
                  <a:lnTo>
                    <a:pt x="15015" y="17913"/>
                  </a:lnTo>
                  <a:lnTo>
                    <a:pt x="15179" y="17883"/>
                  </a:lnTo>
                  <a:lnTo>
                    <a:pt x="15344" y="17838"/>
                  </a:lnTo>
                  <a:lnTo>
                    <a:pt x="15508" y="17793"/>
                  </a:lnTo>
                  <a:lnTo>
                    <a:pt x="15672" y="17718"/>
                  </a:lnTo>
                  <a:lnTo>
                    <a:pt x="15822" y="17644"/>
                  </a:lnTo>
                  <a:lnTo>
                    <a:pt x="15971" y="17569"/>
                  </a:lnTo>
                  <a:lnTo>
                    <a:pt x="16121" y="17464"/>
                  </a:lnTo>
                  <a:lnTo>
                    <a:pt x="16255" y="17375"/>
                  </a:lnTo>
                  <a:lnTo>
                    <a:pt x="16389" y="17255"/>
                  </a:lnTo>
                  <a:lnTo>
                    <a:pt x="16509" y="17136"/>
                  </a:lnTo>
                  <a:lnTo>
                    <a:pt x="16629" y="17016"/>
                  </a:lnTo>
                  <a:lnTo>
                    <a:pt x="16733" y="16882"/>
                  </a:lnTo>
                  <a:lnTo>
                    <a:pt x="16942" y="16598"/>
                  </a:lnTo>
                  <a:lnTo>
                    <a:pt x="24800" y="5991"/>
                  </a:lnTo>
                  <a:lnTo>
                    <a:pt x="24905" y="5841"/>
                  </a:lnTo>
                  <a:lnTo>
                    <a:pt x="25010" y="5677"/>
                  </a:lnTo>
                  <a:lnTo>
                    <a:pt x="25099" y="5513"/>
                  </a:lnTo>
                  <a:lnTo>
                    <a:pt x="25189" y="5348"/>
                  </a:lnTo>
                  <a:lnTo>
                    <a:pt x="25264" y="5169"/>
                  </a:lnTo>
                  <a:lnTo>
                    <a:pt x="25323" y="5005"/>
                  </a:lnTo>
                  <a:lnTo>
                    <a:pt x="25383" y="4826"/>
                  </a:lnTo>
                  <a:lnTo>
                    <a:pt x="25428" y="4646"/>
                  </a:lnTo>
                  <a:lnTo>
                    <a:pt x="25503" y="4288"/>
                  </a:lnTo>
                  <a:lnTo>
                    <a:pt x="25533" y="3929"/>
                  </a:lnTo>
                  <a:lnTo>
                    <a:pt x="25533" y="3556"/>
                  </a:lnTo>
                  <a:lnTo>
                    <a:pt x="25503" y="3197"/>
                  </a:lnTo>
                  <a:lnTo>
                    <a:pt x="25428" y="2854"/>
                  </a:lnTo>
                  <a:lnTo>
                    <a:pt x="25323" y="2495"/>
                  </a:lnTo>
                  <a:lnTo>
                    <a:pt x="25189" y="2166"/>
                  </a:lnTo>
                  <a:lnTo>
                    <a:pt x="25010" y="1838"/>
                  </a:lnTo>
                  <a:lnTo>
                    <a:pt x="24920" y="1688"/>
                  </a:lnTo>
                  <a:lnTo>
                    <a:pt x="24815" y="1539"/>
                  </a:lnTo>
                  <a:lnTo>
                    <a:pt x="24696" y="1390"/>
                  </a:lnTo>
                  <a:lnTo>
                    <a:pt x="24576" y="1240"/>
                  </a:lnTo>
                  <a:lnTo>
                    <a:pt x="24442" y="1106"/>
                  </a:lnTo>
                  <a:lnTo>
                    <a:pt x="24307" y="971"/>
                  </a:lnTo>
                  <a:lnTo>
                    <a:pt x="24173" y="852"/>
                  </a:lnTo>
                  <a:lnTo>
                    <a:pt x="24009" y="732"/>
                  </a:lnTo>
                  <a:lnTo>
                    <a:pt x="23859" y="613"/>
                  </a:lnTo>
                  <a:lnTo>
                    <a:pt x="23695" y="523"/>
                  </a:lnTo>
                  <a:lnTo>
                    <a:pt x="23531" y="418"/>
                  </a:lnTo>
                  <a:lnTo>
                    <a:pt x="23351" y="344"/>
                  </a:lnTo>
                  <a:lnTo>
                    <a:pt x="23187" y="269"/>
                  </a:lnTo>
                  <a:lnTo>
                    <a:pt x="23008" y="194"/>
                  </a:lnTo>
                  <a:lnTo>
                    <a:pt x="22843" y="150"/>
                  </a:lnTo>
                  <a:lnTo>
                    <a:pt x="22664" y="90"/>
                  </a:lnTo>
                  <a:lnTo>
                    <a:pt x="22306" y="30"/>
                  </a:lnTo>
                  <a:lnTo>
                    <a:pt x="21947" y="0"/>
                  </a:lnTo>
                  <a:close/>
                </a:path>
              </a:pathLst>
            </a:custGeom>
            <a:solidFill>
              <a:srgbClr val="1ACC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4"/>
            <p:cNvSpPr/>
            <p:nvPr/>
          </p:nvSpPr>
          <p:spPr>
            <a:xfrm>
              <a:off x="5997199" y="2155032"/>
              <a:ext cx="196173" cy="192492"/>
            </a:xfrm>
            <a:custGeom>
              <a:avLst/>
              <a:gdLst/>
              <a:ahLst/>
              <a:cxnLst/>
              <a:rect l="l" t="t" r="r" b="b"/>
              <a:pathLst>
                <a:path w="7142" h="7008" extrusionOk="0">
                  <a:moveTo>
                    <a:pt x="60" y="1"/>
                  </a:moveTo>
                  <a:lnTo>
                    <a:pt x="31" y="31"/>
                  </a:lnTo>
                  <a:lnTo>
                    <a:pt x="1" y="61"/>
                  </a:lnTo>
                  <a:lnTo>
                    <a:pt x="1" y="105"/>
                  </a:lnTo>
                  <a:lnTo>
                    <a:pt x="31" y="150"/>
                  </a:lnTo>
                  <a:lnTo>
                    <a:pt x="105" y="285"/>
                  </a:lnTo>
                  <a:lnTo>
                    <a:pt x="240" y="449"/>
                  </a:lnTo>
                  <a:lnTo>
                    <a:pt x="404" y="643"/>
                  </a:lnTo>
                  <a:lnTo>
                    <a:pt x="628" y="837"/>
                  </a:lnTo>
                  <a:lnTo>
                    <a:pt x="1106" y="1271"/>
                  </a:lnTo>
                  <a:lnTo>
                    <a:pt x="1629" y="1704"/>
                  </a:lnTo>
                  <a:lnTo>
                    <a:pt x="2092" y="2077"/>
                  </a:lnTo>
                  <a:lnTo>
                    <a:pt x="2540" y="2436"/>
                  </a:lnTo>
                  <a:lnTo>
                    <a:pt x="2526" y="2436"/>
                  </a:lnTo>
                  <a:lnTo>
                    <a:pt x="2466" y="2451"/>
                  </a:lnTo>
                  <a:lnTo>
                    <a:pt x="2376" y="2511"/>
                  </a:lnTo>
                  <a:lnTo>
                    <a:pt x="2242" y="2600"/>
                  </a:lnTo>
                  <a:lnTo>
                    <a:pt x="2107" y="2765"/>
                  </a:lnTo>
                  <a:lnTo>
                    <a:pt x="1928" y="2989"/>
                  </a:lnTo>
                  <a:lnTo>
                    <a:pt x="1853" y="3123"/>
                  </a:lnTo>
                  <a:lnTo>
                    <a:pt x="1749" y="3287"/>
                  </a:lnTo>
                  <a:lnTo>
                    <a:pt x="1659" y="3482"/>
                  </a:lnTo>
                  <a:lnTo>
                    <a:pt x="1569" y="3691"/>
                  </a:lnTo>
                  <a:lnTo>
                    <a:pt x="1480" y="3915"/>
                  </a:lnTo>
                  <a:lnTo>
                    <a:pt x="1420" y="4154"/>
                  </a:lnTo>
                  <a:lnTo>
                    <a:pt x="1360" y="4378"/>
                  </a:lnTo>
                  <a:lnTo>
                    <a:pt x="1330" y="4602"/>
                  </a:lnTo>
                  <a:lnTo>
                    <a:pt x="1330" y="4826"/>
                  </a:lnTo>
                  <a:lnTo>
                    <a:pt x="1330" y="5050"/>
                  </a:lnTo>
                  <a:lnTo>
                    <a:pt x="1375" y="5245"/>
                  </a:lnTo>
                  <a:lnTo>
                    <a:pt x="1420" y="5439"/>
                  </a:lnTo>
                  <a:lnTo>
                    <a:pt x="1495" y="5618"/>
                  </a:lnTo>
                  <a:lnTo>
                    <a:pt x="1599" y="5767"/>
                  </a:lnTo>
                  <a:lnTo>
                    <a:pt x="1734" y="5902"/>
                  </a:lnTo>
                  <a:lnTo>
                    <a:pt x="1793" y="5962"/>
                  </a:lnTo>
                  <a:lnTo>
                    <a:pt x="1883" y="6006"/>
                  </a:lnTo>
                  <a:lnTo>
                    <a:pt x="1958" y="6051"/>
                  </a:lnTo>
                  <a:lnTo>
                    <a:pt x="2062" y="6081"/>
                  </a:lnTo>
                  <a:lnTo>
                    <a:pt x="2152" y="6111"/>
                  </a:lnTo>
                  <a:lnTo>
                    <a:pt x="2257" y="6141"/>
                  </a:lnTo>
                  <a:lnTo>
                    <a:pt x="2376" y="6156"/>
                  </a:lnTo>
                  <a:lnTo>
                    <a:pt x="2496" y="6156"/>
                  </a:lnTo>
                  <a:lnTo>
                    <a:pt x="2765" y="6141"/>
                  </a:lnTo>
                  <a:lnTo>
                    <a:pt x="2854" y="6126"/>
                  </a:lnTo>
                  <a:lnTo>
                    <a:pt x="3004" y="6245"/>
                  </a:lnTo>
                  <a:lnTo>
                    <a:pt x="3243" y="6395"/>
                  </a:lnTo>
                  <a:lnTo>
                    <a:pt x="3556" y="6574"/>
                  </a:lnTo>
                  <a:lnTo>
                    <a:pt x="3736" y="6664"/>
                  </a:lnTo>
                  <a:lnTo>
                    <a:pt x="3915" y="6753"/>
                  </a:lnTo>
                  <a:lnTo>
                    <a:pt x="4124" y="6843"/>
                  </a:lnTo>
                  <a:lnTo>
                    <a:pt x="4333" y="6903"/>
                  </a:lnTo>
                  <a:lnTo>
                    <a:pt x="4542" y="6963"/>
                  </a:lnTo>
                  <a:lnTo>
                    <a:pt x="4766" y="6992"/>
                  </a:lnTo>
                  <a:lnTo>
                    <a:pt x="4976" y="7007"/>
                  </a:lnTo>
                  <a:lnTo>
                    <a:pt x="5200" y="6992"/>
                  </a:lnTo>
                  <a:lnTo>
                    <a:pt x="5409" y="6948"/>
                  </a:lnTo>
                  <a:lnTo>
                    <a:pt x="5513" y="6918"/>
                  </a:lnTo>
                  <a:lnTo>
                    <a:pt x="5618" y="6873"/>
                  </a:lnTo>
                  <a:lnTo>
                    <a:pt x="5723" y="6828"/>
                  </a:lnTo>
                  <a:lnTo>
                    <a:pt x="5812" y="6753"/>
                  </a:lnTo>
                  <a:lnTo>
                    <a:pt x="5917" y="6694"/>
                  </a:lnTo>
                  <a:lnTo>
                    <a:pt x="6006" y="6604"/>
                  </a:lnTo>
                  <a:lnTo>
                    <a:pt x="6216" y="6380"/>
                  </a:lnTo>
                  <a:lnTo>
                    <a:pt x="6425" y="6126"/>
                  </a:lnTo>
                  <a:lnTo>
                    <a:pt x="6559" y="5932"/>
                  </a:lnTo>
                  <a:lnTo>
                    <a:pt x="6664" y="5723"/>
                  </a:lnTo>
                  <a:lnTo>
                    <a:pt x="6768" y="5528"/>
                  </a:lnTo>
                  <a:lnTo>
                    <a:pt x="6858" y="5319"/>
                  </a:lnTo>
                  <a:lnTo>
                    <a:pt x="6918" y="5125"/>
                  </a:lnTo>
                  <a:lnTo>
                    <a:pt x="6978" y="4946"/>
                  </a:lnTo>
                  <a:lnTo>
                    <a:pt x="7067" y="4587"/>
                  </a:lnTo>
                  <a:lnTo>
                    <a:pt x="7112" y="4288"/>
                  </a:lnTo>
                  <a:lnTo>
                    <a:pt x="7142" y="4064"/>
                  </a:lnTo>
                  <a:lnTo>
                    <a:pt x="7142" y="3855"/>
                  </a:lnTo>
                  <a:lnTo>
                    <a:pt x="7112" y="3751"/>
                  </a:lnTo>
                  <a:lnTo>
                    <a:pt x="7022" y="3467"/>
                  </a:lnTo>
                  <a:lnTo>
                    <a:pt x="6858" y="3063"/>
                  </a:lnTo>
                  <a:lnTo>
                    <a:pt x="6753" y="2824"/>
                  </a:lnTo>
                  <a:lnTo>
                    <a:pt x="6649" y="2585"/>
                  </a:lnTo>
                  <a:lnTo>
                    <a:pt x="6514" y="2346"/>
                  </a:lnTo>
                  <a:lnTo>
                    <a:pt x="6380" y="2122"/>
                  </a:lnTo>
                  <a:lnTo>
                    <a:pt x="6216" y="1898"/>
                  </a:lnTo>
                  <a:lnTo>
                    <a:pt x="6051" y="1689"/>
                  </a:lnTo>
                  <a:lnTo>
                    <a:pt x="5872" y="1510"/>
                  </a:lnTo>
                  <a:lnTo>
                    <a:pt x="5782" y="1435"/>
                  </a:lnTo>
                  <a:lnTo>
                    <a:pt x="5678" y="1360"/>
                  </a:lnTo>
                  <a:lnTo>
                    <a:pt x="5573" y="1301"/>
                  </a:lnTo>
                  <a:lnTo>
                    <a:pt x="5469" y="1256"/>
                  </a:lnTo>
                  <a:lnTo>
                    <a:pt x="5364" y="1226"/>
                  </a:lnTo>
                  <a:lnTo>
                    <a:pt x="5259" y="1196"/>
                  </a:lnTo>
                  <a:lnTo>
                    <a:pt x="5020" y="1181"/>
                  </a:lnTo>
                  <a:lnTo>
                    <a:pt x="4811" y="1181"/>
                  </a:lnTo>
                  <a:lnTo>
                    <a:pt x="4632" y="1211"/>
                  </a:lnTo>
                  <a:lnTo>
                    <a:pt x="4498" y="1256"/>
                  </a:lnTo>
                  <a:lnTo>
                    <a:pt x="4378" y="1301"/>
                  </a:lnTo>
                  <a:lnTo>
                    <a:pt x="4288" y="1375"/>
                  </a:lnTo>
                  <a:lnTo>
                    <a:pt x="4214" y="1450"/>
                  </a:lnTo>
                  <a:lnTo>
                    <a:pt x="4169" y="1525"/>
                  </a:lnTo>
                  <a:lnTo>
                    <a:pt x="4109" y="1644"/>
                  </a:lnTo>
                  <a:lnTo>
                    <a:pt x="4094" y="1734"/>
                  </a:lnTo>
                  <a:lnTo>
                    <a:pt x="4079" y="1823"/>
                  </a:lnTo>
                  <a:lnTo>
                    <a:pt x="3870" y="1704"/>
                  </a:lnTo>
                  <a:lnTo>
                    <a:pt x="3019" y="1241"/>
                  </a:lnTo>
                  <a:lnTo>
                    <a:pt x="2451" y="942"/>
                  </a:lnTo>
                  <a:lnTo>
                    <a:pt x="1838" y="643"/>
                  </a:lnTo>
                  <a:lnTo>
                    <a:pt x="1256" y="374"/>
                  </a:lnTo>
                  <a:lnTo>
                    <a:pt x="733" y="150"/>
                  </a:lnTo>
                  <a:lnTo>
                    <a:pt x="509" y="75"/>
                  </a:lnTo>
                  <a:lnTo>
                    <a:pt x="329" y="31"/>
                  </a:lnTo>
                  <a:lnTo>
                    <a:pt x="180"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4"/>
            <p:cNvSpPr/>
            <p:nvPr/>
          </p:nvSpPr>
          <p:spPr>
            <a:xfrm>
              <a:off x="6063284" y="2255175"/>
              <a:ext cx="37356" cy="18898"/>
            </a:xfrm>
            <a:custGeom>
              <a:avLst/>
              <a:gdLst/>
              <a:ahLst/>
              <a:cxnLst/>
              <a:rect l="l" t="t" r="r" b="b"/>
              <a:pathLst>
                <a:path w="1360" h="688" extrusionOk="0">
                  <a:moveTo>
                    <a:pt x="105" y="0"/>
                  </a:moveTo>
                  <a:lnTo>
                    <a:pt x="60" y="15"/>
                  </a:lnTo>
                  <a:lnTo>
                    <a:pt x="15" y="45"/>
                  </a:lnTo>
                  <a:lnTo>
                    <a:pt x="0" y="90"/>
                  </a:lnTo>
                  <a:lnTo>
                    <a:pt x="0" y="149"/>
                  </a:lnTo>
                  <a:lnTo>
                    <a:pt x="15" y="194"/>
                  </a:lnTo>
                  <a:lnTo>
                    <a:pt x="45" y="239"/>
                  </a:lnTo>
                  <a:lnTo>
                    <a:pt x="299" y="418"/>
                  </a:lnTo>
                  <a:lnTo>
                    <a:pt x="538" y="538"/>
                  </a:lnTo>
                  <a:lnTo>
                    <a:pt x="732" y="613"/>
                  </a:lnTo>
                  <a:lnTo>
                    <a:pt x="911" y="657"/>
                  </a:lnTo>
                  <a:lnTo>
                    <a:pt x="1046" y="687"/>
                  </a:lnTo>
                  <a:lnTo>
                    <a:pt x="1150" y="687"/>
                  </a:lnTo>
                  <a:lnTo>
                    <a:pt x="1255" y="672"/>
                  </a:lnTo>
                  <a:lnTo>
                    <a:pt x="1270" y="672"/>
                  </a:lnTo>
                  <a:lnTo>
                    <a:pt x="1315" y="642"/>
                  </a:lnTo>
                  <a:lnTo>
                    <a:pt x="1345" y="613"/>
                  </a:lnTo>
                  <a:lnTo>
                    <a:pt x="1360" y="568"/>
                  </a:lnTo>
                  <a:lnTo>
                    <a:pt x="1345" y="523"/>
                  </a:lnTo>
                  <a:lnTo>
                    <a:pt x="1330" y="463"/>
                  </a:lnTo>
                  <a:lnTo>
                    <a:pt x="1285" y="433"/>
                  </a:lnTo>
                  <a:lnTo>
                    <a:pt x="1240" y="418"/>
                  </a:lnTo>
                  <a:lnTo>
                    <a:pt x="1031" y="418"/>
                  </a:lnTo>
                  <a:lnTo>
                    <a:pt x="926" y="388"/>
                  </a:lnTo>
                  <a:lnTo>
                    <a:pt x="777" y="359"/>
                  </a:lnTo>
                  <a:lnTo>
                    <a:pt x="613" y="284"/>
                  </a:lnTo>
                  <a:lnTo>
                    <a:pt x="418" y="179"/>
                  </a:lnTo>
                  <a:lnTo>
                    <a:pt x="209" y="30"/>
                  </a:lnTo>
                  <a:lnTo>
                    <a:pt x="16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4"/>
            <p:cNvSpPr/>
            <p:nvPr/>
          </p:nvSpPr>
          <p:spPr>
            <a:xfrm>
              <a:off x="6052599" y="2283054"/>
              <a:ext cx="42300" cy="19337"/>
            </a:xfrm>
            <a:custGeom>
              <a:avLst/>
              <a:gdLst/>
              <a:ahLst/>
              <a:cxnLst/>
              <a:rect l="l" t="t" r="r" b="b"/>
              <a:pathLst>
                <a:path w="1540" h="704" extrusionOk="0">
                  <a:moveTo>
                    <a:pt x="135" y="1"/>
                  </a:moveTo>
                  <a:lnTo>
                    <a:pt x="90" y="16"/>
                  </a:lnTo>
                  <a:lnTo>
                    <a:pt x="45" y="46"/>
                  </a:lnTo>
                  <a:lnTo>
                    <a:pt x="16" y="91"/>
                  </a:lnTo>
                  <a:lnTo>
                    <a:pt x="1" y="135"/>
                  </a:lnTo>
                  <a:lnTo>
                    <a:pt x="16" y="195"/>
                  </a:lnTo>
                  <a:lnTo>
                    <a:pt x="45" y="240"/>
                  </a:lnTo>
                  <a:lnTo>
                    <a:pt x="150" y="330"/>
                  </a:lnTo>
                  <a:lnTo>
                    <a:pt x="269" y="404"/>
                  </a:lnTo>
                  <a:lnTo>
                    <a:pt x="374" y="479"/>
                  </a:lnTo>
                  <a:lnTo>
                    <a:pt x="494" y="539"/>
                  </a:lnTo>
                  <a:lnTo>
                    <a:pt x="718" y="613"/>
                  </a:lnTo>
                  <a:lnTo>
                    <a:pt x="927" y="673"/>
                  </a:lnTo>
                  <a:lnTo>
                    <a:pt x="1121" y="688"/>
                  </a:lnTo>
                  <a:lnTo>
                    <a:pt x="1270" y="703"/>
                  </a:lnTo>
                  <a:lnTo>
                    <a:pt x="1420" y="688"/>
                  </a:lnTo>
                  <a:lnTo>
                    <a:pt x="1450" y="688"/>
                  </a:lnTo>
                  <a:lnTo>
                    <a:pt x="1495" y="658"/>
                  </a:lnTo>
                  <a:lnTo>
                    <a:pt x="1524" y="628"/>
                  </a:lnTo>
                  <a:lnTo>
                    <a:pt x="1539" y="584"/>
                  </a:lnTo>
                  <a:lnTo>
                    <a:pt x="1539" y="539"/>
                  </a:lnTo>
                  <a:lnTo>
                    <a:pt x="1524" y="494"/>
                  </a:lnTo>
                  <a:lnTo>
                    <a:pt x="1480" y="449"/>
                  </a:lnTo>
                  <a:lnTo>
                    <a:pt x="1435" y="434"/>
                  </a:lnTo>
                  <a:lnTo>
                    <a:pt x="1270" y="434"/>
                  </a:lnTo>
                  <a:lnTo>
                    <a:pt x="1136" y="419"/>
                  </a:lnTo>
                  <a:lnTo>
                    <a:pt x="987" y="404"/>
                  </a:lnTo>
                  <a:lnTo>
                    <a:pt x="807" y="359"/>
                  </a:lnTo>
                  <a:lnTo>
                    <a:pt x="613" y="300"/>
                  </a:lnTo>
                  <a:lnTo>
                    <a:pt x="509" y="255"/>
                  </a:lnTo>
                  <a:lnTo>
                    <a:pt x="419" y="195"/>
                  </a:lnTo>
                  <a:lnTo>
                    <a:pt x="314" y="120"/>
                  </a:lnTo>
                  <a:lnTo>
                    <a:pt x="225" y="46"/>
                  </a:lnTo>
                  <a:lnTo>
                    <a:pt x="180" y="16"/>
                  </a:lnTo>
                  <a:lnTo>
                    <a:pt x="135"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4"/>
            <p:cNvSpPr/>
            <p:nvPr/>
          </p:nvSpPr>
          <p:spPr>
            <a:xfrm>
              <a:off x="6098963" y="2196891"/>
              <a:ext cx="61994" cy="50925"/>
            </a:xfrm>
            <a:custGeom>
              <a:avLst/>
              <a:gdLst/>
              <a:ahLst/>
              <a:cxnLst/>
              <a:rect l="l" t="t" r="r" b="b"/>
              <a:pathLst>
                <a:path w="2257" h="1854" extrusionOk="0">
                  <a:moveTo>
                    <a:pt x="464" y="1"/>
                  </a:moveTo>
                  <a:lnTo>
                    <a:pt x="404" y="120"/>
                  </a:lnTo>
                  <a:lnTo>
                    <a:pt x="389" y="210"/>
                  </a:lnTo>
                  <a:lnTo>
                    <a:pt x="374" y="299"/>
                  </a:lnTo>
                  <a:lnTo>
                    <a:pt x="165" y="180"/>
                  </a:lnTo>
                  <a:lnTo>
                    <a:pt x="31" y="987"/>
                  </a:lnTo>
                  <a:lnTo>
                    <a:pt x="16" y="1151"/>
                  </a:lnTo>
                  <a:lnTo>
                    <a:pt x="1" y="1270"/>
                  </a:lnTo>
                  <a:lnTo>
                    <a:pt x="1" y="1390"/>
                  </a:lnTo>
                  <a:lnTo>
                    <a:pt x="31" y="1509"/>
                  </a:lnTo>
                  <a:lnTo>
                    <a:pt x="61" y="1629"/>
                  </a:lnTo>
                  <a:lnTo>
                    <a:pt x="90" y="1674"/>
                  </a:lnTo>
                  <a:lnTo>
                    <a:pt x="135" y="1734"/>
                  </a:lnTo>
                  <a:lnTo>
                    <a:pt x="180" y="1763"/>
                  </a:lnTo>
                  <a:lnTo>
                    <a:pt x="225" y="1808"/>
                  </a:lnTo>
                  <a:lnTo>
                    <a:pt x="285" y="1823"/>
                  </a:lnTo>
                  <a:lnTo>
                    <a:pt x="359" y="1853"/>
                  </a:lnTo>
                  <a:lnTo>
                    <a:pt x="494" y="1853"/>
                  </a:lnTo>
                  <a:lnTo>
                    <a:pt x="658" y="1823"/>
                  </a:lnTo>
                  <a:lnTo>
                    <a:pt x="822" y="1763"/>
                  </a:lnTo>
                  <a:lnTo>
                    <a:pt x="1047" y="1659"/>
                  </a:lnTo>
                  <a:lnTo>
                    <a:pt x="1256" y="1524"/>
                  </a:lnTo>
                  <a:lnTo>
                    <a:pt x="1465" y="1390"/>
                  </a:lnTo>
                  <a:lnTo>
                    <a:pt x="1674" y="1241"/>
                  </a:lnTo>
                  <a:lnTo>
                    <a:pt x="2003" y="972"/>
                  </a:lnTo>
                  <a:lnTo>
                    <a:pt x="2212" y="777"/>
                  </a:lnTo>
                  <a:lnTo>
                    <a:pt x="2242" y="733"/>
                  </a:lnTo>
                  <a:lnTo>
                    <a:pt x="2257" y="688"/>
                  </a:lnTo>
                  <a:lnTo>
                    <a:pt x="2257" y="643"/>
                  </a:lnTo>
                  <a:lnTo>
                    <a:pt x="2227" y="598"/>
                  </a:lnTo>
                  <a:lnTo>
                    <a:pt x="2182" y="553"/>
                  </a:lnTo>
                  <a:lnTo>
                    <a:pt x="2077" y="553"/>
                  </a:lnTo>
                  <a:lnTo>
                    <a:pt x="2033" y="583"/>
                  </a:lnTo>
                  <a:lnTo>
                    <a:pt x="1823" y="777"/>
                  </a:lnTo>
                  <a:lnTo>
                    <a:pt x="1584" y="957"/>
                  </a:lnTo>
                  <a:lnTo>
                    <a:pt x="1345" y="1151"/>
                  </a:lnTo>
                  <a:lnTo>
                    <a:pt x="1106" y="1315"/>
                  </a:lnTo>
                  <a:lnTo>
                    <a:pt x="867" y="1450"/>
                  </a:lnTo>
                  <a:lnTo>
                    <a:pt x="658" y="1539"/>
                  </a:lnTo>
                  <a:lnTo>
                    <a:pt x="568" y="1569"/>
                  </a:lnTo>
                  <a:lnTo>
                    <a:pt x="479" y="1584"/>
                  </a:lnTo>
                  <a:lnTo>
                    <a:pt x="419" y="1584"/>
                  </a:lnTo>
                  <a:lnTo>
                    <a:pt x="359" y="1569"/>
                  </a:lnTo>
                  <a:lnTo>
                    <a:pt x="329" y="1539"/>
                  </a:lnTo>
                  <a:lnTo>
                    <a:pt x="300" y="1509"/>
                  </a:lnTo>
                  <a:lnTo>
                    <a:pt x="285" y="1450"/>
                  </a:lnTo>
                  <a:lnTo>
                    <a:pt x="270" y="1390"/>
                  </a:lnTo>
                  <a:lnTo>
                    <a:pt x="270" y="1226"/>
                  </a:lnTo>
                  <a:lnTo>
                    <a:pt x="300" y="1031"/>
                  </a:lnTo>
                  <a:lnTo>
                    <a:pt x="464"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4"/>
            <p:cNvSpPr/>
            <p:nvPr/>
          </p:nvSpPr>
          <p:spPr>
            <a:xfrm>
              <a:off x="6073117" y="2228093"/>
              <a:ext cx="27934" cy="98498"/>
            </a:xfrm>
            <a:custGeom>
              <a:avLst/>
              <a:gdLst/>
              <a:ahLst/>
              <a:cxnLst/>
              <a:rect l="l" t="t" r="r" b="b"/>
              <a:pathLst>
                <a:path w="1017" h="3586" extrusionOk="0">
                  <a:moveTo>
                    <a:pt x="419" y="0"/>
                  </a:moveTo>
                  <a:lnTo>
                    <a:pt x="374" y="15"/>
                  </a:lnTo>
                  <a:lnTo>
                    <a:pt x="329" y="45"/>
                  </a:lnTo>
                  <a:lnTo>
                    <a:pt x="299" y="75"/>
                  </a:lnTo>
                  <a:lnTo>
                    <a:pt x="284" y="134"/>
                  </a:lnTo>
                  <a:lnTo>
                    <a:pt x="284" y="179"/>
                  </a:lnTo>
                  <a:lnTo>
                    <a:pt x="314" y="224"/>
                  </a:lnTo>
                  <a:lnTo>
                    <a:pt x="374" y="299"/>
                  </a:lnTo>
                  <a:lnTo>
                    <a:pt x="494" y="493"/>
                  </a:lnTo>
                  <a:lnTo>
                    <a:pt x="553" y="627"/>
                  </a:lnTo>
                  <a:lnTo>
                    <a:pt x="628" y="792"/>
                  </a:lnTo>
                  <a:lnTo>
                    <a:pt x="673" y="971"/>
                  </a:lnTo>
                  <a:lnTo>
                    <a:pt x="718" y="1165"/>
                  </a:lnTo>
                  <a:lnTo>
                    <a:pt x="748" y="1389"/>
                  </a:lnTo>
                  <a:lnTo>
                    <a:pt x="748" y="1643"/>
                  </a:lnTo>
                  <a:lnTo>
                    <a:pt x="733" y="1897"/>
                  </a:lnTo>
                  <a:lnTo>
                    <a:pt x="673" y="2181"/>
                  </a:lnTo>
                  <a:lnTo>
                    <a:pt x="568" y="2480"/>
                  </a:lnTo>
                  <a:lnTo>
                    <a:pt x="509" y="2644"/>
                  </a:lnTo>
                  <a:lnTo>
                    <a:pt x="434" y="2794"/>
                  </a:lnTo>
                  <a:lnTo>
                    <a:pt x="344" y="2958"/>
                  </a:lnTo>
                  <a:lnTo>
                    <a:pt x="240" y="3137"/>
                  </a:lnTo>
                  <a:lnTo>
                    <a:pt x="120" y="3302"/>
                  </a:lnTo>
                  <a:lnTo>
                    <a:pt x="1" y="3481"/>
                  </a:lnTo>
                  <a:lnTo>
                    <a:pt x="90" y="3466"/>
                  </a:lnTo>
                  <a:lnTo>
                    <a:pt x="240" y="3585"/>
                  </a:lnTo>
                  <a:lnTo>
                    <a:pt x="374" y="3391"/>
                  </a:lnTo>
                  <a:lnTo>
                    <a:pt x="509" y="3212"/>
                  </a:lnTo>
                  <a:lnTo>
                    <a:pt x="613" y="3033"/>
                  </a:lnTo>
                  <a:lnTo>
                    <a:pt x="703" y="2853"/>
                  </a:lnTo>
                  <a:lnTo>
                    <a:pt x="777" y="2674"/>
                  </a:lnTo>
                  <a:lnTo>
                    <a:pt x="837" y="2510"/>
                  </a:lnTo>
                  <a:lnTo>
                    <a:pt x="897" y="2346"/>
                  </a:lnTo>
                  <a:lnTo>
                    <a:pt x="942" y="2181"/>
                  </a:lnTo>
                  <a:lnTo>
                    <a:pt x="972" y="2017"/>
                  </a:lnTo>
                  <a:lnTo>
                    <a:pt x="987" y="1867"/>
                  </a:lnTo>
                  <a:lnTo>
                    <a:pt x="1016" y="1584"/>
                  </a:lnTo>
                  <a:lnTo>
                    <a:pt x="1002" y="1315"/>
                  </a:lnTo>
                  <a:lnTo>
                    <a:pt x="957" y="1061"/>
                  </a:lnTo>
                  <a:lnTo>
                    <a:pt x="912" y="837"/>
                  </a:lnTo>
                  <a:lnTo>
                    <a:pt x="837" y="642"/>
                  </a:lnTo>
                  <a:lnTo>
                    <a:pt x="762" y="463"/>
                  </a:lnTo>
                  <a:lnTo>
                    <a:pt x="703" y="329"/>
                  </a:lnTo>
                  <a:lnTo>
                    <a:pt x="568" y="120"/>
                  </a:lnTo>
                  <a:lnTo>
                    <a:pt x="523" y="45"/>
                  </a:lnTo>
                  <a:lnTo>
                    <a:pt x="479" y="15"/>
                  </a:lnTo>
                  <a:lnTo>
                    <a:pt x="419"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4"/>
            <p:cNvSpPr/>
            <p:nvPr/>
          </p:nvSpPr>
          <p:spPr>
            <a:xfrm>
              <a:off x="6604103" y="2954365"/>
              <a:ext cx="406684" cy="1483877"/>
            </a:xfrm>
            <a:custGeom>
              <a:avLst/>
              <a:gdLst/>
              <a:ahLst/>
              <a:cxnLst/>
              <a:rect l="l" t="t" r="r" b="b"/>
              <a:pathLst>
                <a:path w="14806" h="54023" extrusionOk="0">
                  <a:moveTo>
                    <a:pt x="0" y="1"/>
                  </a:moveTo>
                  <a:lnTo>
                    <a:pt x="4647" y="28580"/>
                  </a:lnTo>
                  <a:lnTo>
                    <a:pt x="10115" y="53738"/>
                  </a:lnTo>
                  <a:lnTo>
                    <a:pt x="14806" y="54022"/>
                  </a:lnTo>
                  <a:lnTo>
                    <a:pt x="11952" y="10952"/>
                  </a:lnTo>
                  <a:lnTo>
                    <a:pt x="11011" y="374"/>
                  </a:lnTo>
                  <a:lnTo>
                    <a:pt x="0" y="1"/>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4"/>
            <p:cNvSpPr/>
            <p:nvPr/>
          </p:nvSpPr>
          <p:spPr>
            <a:xfrm>
              <a:off x="6893794" y="4421328"/>
              <a:ext cx="116984" cy="135854"/>
            </a:xfrm>
            <a:custGeom>
              <a:avLst/>
              <a:gdLst/>
              <a:ahLst/>
              <a:cxnLst/>
              <a:rect l="l" t="t" r="r" b="b"/>
              <a:pathLst>
                <a:path w="4259" h="4946" extrusionOk="0">
                  <a:moveTo>
                    <a:pt x="1" y="1"/>
                  </a:moveTo>
                  <a:lnTo>
                    <a:pt x="673" y="4841"/>
                  </a:lnTo>
                  <a:lnTo>
                    <a:pt x="1076" y="4901"/>
                  </a:lnTo>
                  <a:lnTo>
                    <a:pt x="1450" y="4931"/>
                  </a:lnTo>
                  <a:lnTo>
                    <a:pt x="1808" y="4946"/>
                  </a:lnTo>
                  <a:lnTo>
                    <a:pt x="2152" y="4931"/>
                  </a:lnTo>
                  <a:lnTo>
                    <a:pt x="2466" y="4916"/>
                  </a:lnTo>
                  <a:lnTo>
                    <a:pt x="2765" y="4871"/>
                  </a:lnTo>
                  <a:lnTo>
                    <a:pt x="3034" y="4826"/>
                  </a:lnTo>
                  <a:lnTo>
                    <a:pt x="3273" y="4766"/>
                  </a:lnTo>
                  <a:lnTo>
                    <a:pt x="3497" y="4707"/>
                  </a:lnTo>
                  <a:lnTo>
                    <a:pt x="3691" y="4647"/>
                  </a:lnTo>
                  <a:lnTo>
                    <a:pt x="4005" y="4527"/>
                  </a:lnTo>
                  <a:lnTo>
                    <a:pt x="4184" y="4438"/>
                  </a:lnTo>
                  <a:lnTo>
                    <a:pt x="4259" y="4408"/>
                  </a:lnTo>
                  <a:lnTo>
                    <a:pt x="3930" y="315"/>
                  </a:lnTo>
                  <a:lnTo>
                    <a:pt x="1"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4"/>
            <p:cNvSpPr/>
            <p:nvPr/>
          </p:nvSpPr>
          <p:spPr>
            <a:xfrm>
              <a:off x="6861795" y="4400398"/>
              <a:ext cx="166618" cy="74712"/>
            </a:xfrm>
            <a:custGeom>
              <a:avLst/>
              <a:gdLst/>
              <a:ahLst/>
              <a:cxnLst/>
              <a:rect l="l" t="t" r="r" b="b"/>
              <a:pathLst>
                <a:path w="6066" h="2720" extrusionOk="0">
                  <a:moveTo>
                    <a:pt x="5976" y="1"/>
                  </a:moveTo>
                  <a:lnTo>
                    <a:pt x="120" y="210"/>
                  </a:lnTo>
                  <a:lnTo>
                    <a:pt x="45" y="539"/>
                  </a:lnTo>
                  <a:lnTo>
                    <a:pt x="15" y="852"/>
                  </a:lnTo>
                  <a:lnTo>
                    <a:pt x="1" y="1181"/>
                  </a:lnTo>
                  <a:lnTo>
                    <a:pt x="15" y="1495"/>
                  </a:lnTo>
                  <a:lnTo>
                    <a:pt x="60" y="1794"/>
                  </a:lnTo>
                  <a:lnTo>
                    <a:pt x="120" y="2107"/>
                  </a:lnTo>
                  <a:lnTo>
                    <a:pt x="210" y="2421"/>
                  </a:lnTo>
                  <a:lnTo>
                    <a:pt x="314" y="2720"/>
                  </a:lnTo>
                  <a:lnTo>
                    <a:pt x="5917" y="2466"/>
                  </a:lnTo>
                  <a:lnTo>
                    <a:pt x="5976" y="2152"/>
                  </a:lnTo>
                  <a:lnTo>
                    <a:pt x="6021" y="1838"/>
                  </a:lnTo>
                  <a:lnTo>
                    <a:pt x="6051" y="1540"/>
                  </a:lnTo>
                  <a:lnTo>
                    <a:pt x="6066" y="1226"/>
                  </a:lnTo>
                  <a:lnTo>
                    <a:pt x="6066" y="927"/>
                  </a:lnTo>
                  <a:lnTo>
                    <a:pt x="6051" y="613"/>
                  </a:lnTo>
                  <a:lnTo>
                    <a:pt x="6021" y="300"/>
                  </a:lnTo>
                  <a:lnTo>
                    <a:pt x="5976" y="1"/>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4"/>
            <p:cNvSpPr/>
            <p:nvPr/>
          </p:nvSpPr>
          <p:spPr>
            <a:xfrm>
              <a:off x="6637749" y="4493977"/>
              <a:ext cx="386578" cy="185076"/>
            </a:xfrm>
            <a:custGeom>
              <a:avLst/>
              <a:gdLst/>
              <a:ahLst/>
              <a:cxnLst/>
              <a:rect l="l" t="t" r="r" b="b"/>
              <a:pathLst>
                <a:path w="14074" h="6738" extrusionOk="0">
                  <a:moveTo>
                    <a:pt x="8755" y="0"/>
                  </a:moveTo>
                  <a:lnTo>
                    <a:pt x="8636" y="30"/>
                  </a:lnTo>
                  <a:lnTo>
                    <a:pt x="8471" y="105"/>
                  </a:lnTo>
                  <a:lnTo>
                    <a:pt x="8247" y="224"/>
                  </a:lnTo>
                  <a:lnTo>
                    <a:pt x="7993" y="374"/>
                  </a:lnTo>
                  <a:lnTo>
                    <a:pt x="7366" y="762"/>
                  </a:lnTo>
                  <a:lnTo>
                    <a:pt x="6619" y="1240"/>
                  </a:lnTo>
                  <a:lnTo>
                    <a:pt x="6096" y="1599"/>
                  </a:lnTo>
                  <a:lnTo>
                    <a:pt x="5707" y="1838"/>
                  </a:lnTo>
                  <a:lnTo>
                    <a:pt x="5080" y="2256"/>
                  </a:lnTo>
                  <a:lnTo>
                    <a:pt x="4841" y="2405"/>
                  </a:lnTo>
                  <a:lnTo>
                    <a:pt x="4258" y="2779"/>
                  </a:lnTo>
                  <a:lnTo>
                    <a:pt x="3392" y="3302"/>
                  </a:lnTo>
                  <a:lnTo>
                    <a:pt x="2988" y="3526"/>
                  </a:lnTo>
                  <a:lnTo>
                    <a:pt x="2600" y="3735"/>
                  </a:lnTo>
                  <a:lnTo>
                    <a:pt x="2241" y="3914"/>
                  </a:lnTo>
                  <a:lnTo>
                    <a:pt x="1898" y="4064"/>
                  </a:lnTo>
                  <a:lnTo>
                    <a:pt x="1599" y="4168"/>
                  </a:lnTo>
                  <a:lnTo>
                    <a:pt x="1345" y="4243"/>
                  </a:lnTo>
                  <a:lnTo>
                    <a:pt x="1046" y="4303"/>
                  </a:lnTo>
                  <a:lnTo>
                    <a:pt x="792" y="4392"/>
                  </a:lnTo>
                  <a:lnTo>
                    <a:pt x="568" y="4497"/>
                  </a:lnTo>
                  <a:lnTo>
                    <a:pt x="404" y="4616"/>
                  </a:lnTo>
                  <a:lnTo>
                    <a:pt x="254" y="4751"/>
                  </a:lnTo>
                  <a:lnTo>
                    <a:pt x="150" y="4900"/>
                  </a:lnTo>
                  <a:lnTo>
                    <a:pt x="75" y="5065"/>
                  </a:lnTo>
                  <a:lnTo>
                    <a:pt x="30" y="5214"/>
                  </a:lnTo>
                  <a:lnTo>
                    <a:pt x="0" y="5378"/>
                  </a:lnTo>
                  <a:lnTo>
                    <a:pt x="0" y="5543"/>
                  </a:lnTo>
                  <a:lnTo>
                    <a:pt x="15" y="5722"/>
                  </a:lnTo>
                  <a:lnTo>
                    <a:pt x="45" y="5871"/>
                  </a:lnTo>
                  <a:lnTo>
                    <a:pt x="75" y="6036"/>
                  </a:lnTo>
                  <a:lnTo>
                    <a:pt x="135" y="6185"/>
                  </a:lnTo>
                  <a:lnTo>
                    <a:pt x="240" y="6454"/>
                  </a:lnTo>
                  <a:lnTo>
                    <a:pt x="269" y="6484"/>
                  </a:lnTo>
                  <a:lnTo>
                    <a:pt x="299" y="6514"/>
                  </a:lnTo>
                  <a:lnTo>
                    <a:pt x="449" y="6559"/>
                  </a:lnTo>
                  <a:lnTo>
                    <a:pt x="643" y="6603"/>
                  </a:lnTo>
                  <a:lnTo>
                    <a:pt x="912" y="6633"/>
                  </a:lnTo>
                  <a:lnTo>
                    <a:pt x="1240" y="6663"/>
                  </a:lnTo>
                  <a:lnTo>
                    <a:pt x="1614" y="6693"/>
                  </a:lnTo>
                  <a:lnTo>
                    <a:pt x="2495" y="6723"/>
                  </a:lnTo>
                  <a:lnTo>
                    <a:pt x="3541" y="6738"/>
                  </a:lnTo>
                  <a:lnTo>
                    <a:pt x="4692" y="6723"/>
                  </a:lnTo>
                  <a:lnTo>
                    <a:pt x="5917" y="6708"/>
                  </a:lnTo>
                  <a:lnTo>
                    <a:pt x="7171" y="6678"/>
                  </a:lnTo>
                  <a:lnTo>
                    <a:pt x="9651" y="6588"/>
                  </a:lnTo>
                  <a:lnTo>
                    <a:pt x="11803" y="6514"/>
                  </a:lnTo>
                  <a:lnTo>
                    <a:pt x="13894" y="6409"/>
                  </a:lnTo>
                  <a:lnTo>
                    <a:pt x="13954" y="5767"/>
                  </a:lnTo>
                  <a:lnTo>
                    <a:pt x="13999" y="5094"/>
                  </a:lnTo>
                  <a:lnTo>
                    <a:pt x="14044" y="4273"/>
                  </a:lnTo>
                  <a:lnTo>
                    <a:pt x="14074" y="3406"/>
                  </a:lnTo>
                  <a:lnTo>
                    <a:pt x="14074" y="2973"/>
                  </a:lnTo>
                  <a:lnTo>
                    <a:pt x="14074" y="2555"/>
                  </a:lnTo>
                  <a:lnTo>
                    <a:pt x="14044" y="2151"/>
                  </a:lnTo>
                  <a:lnTo>
                    <a:pt x="14014" y="1793"/>
                  </a:lnTo>
                  <a:lnTo>
                    <a:pt x="13969" y="1479"/>
                  </a:lnTo>
                  <a:lnTo>
                    <a:pt x="13894" y="1225"/>
                  </a:lnTo>
                  <a:lnTo>
                    <a:pt x="13849" y="1121"/>
                  </a:lnTo>
                  <a:lnTo>
                    <a:pt x="13805" y="1031"/>
                  </a:lnTo>
                  <a:lnTo>
                    <a:pt x="13745" y="941"/>
                  </a:lnTo>
                  <a:lnTo>
                    <a:pt x="13670" y="882"/>
                  </a:lnTo>
                  <a:lnTo>
                    <a:pt x="13596" y="822"/>
                  </a:lnTo>
                  <a:lnTo>
                    <a:pt x="13506" y="792"/>
                  </a:lnTo>
                  <a:lnTo>
                    <a:pt x="13416" y="747"/>
                  </a:lnTo>
                  <a:lnTo>
                    <a:pt x="13327" y="732"/>
                  </a:lnTo>
                  <a:lnTo>
                    <a:pt x="13117" y="717"/>
                  </a:lnTo>
                  <a:lnTo>
                    <a:pt x="12893" y="717"/>
                  </a:lnTo>
                  <a:lnTo>
                    <a:pt x="12654" y="762"/>
                  </a:lnTo>
                  <a:lnTo>
                    <a:pt x="12385" y="807"/>
                  </a:lnTo>
                  <a:lnTo>
                    <a:pt x="11848" y="926"/>
                  </a:lnTo>
                  <a:lnTo>
                    <a:pt x="11564" y="1001"/>
                  </a:lnTo>
                  <a:lnTo>
                    <a:pt x="11280" y="1046"/>
                  </a:lnTo>
                  <a:lnTo>
                    <a:pt x="10996" y="1091"/>
                  </a:lnTo>
                  <a:lnTo>
                    <a:pt x="10727" y="1121"/>
                  </a:lnTo>
                  <a:lnTo>
                    <a:pt x="10458" y="1106"/>
                  </a:lnTo>
                  <a:lnTo>
                    <a:pt x="10324" y="1091"/>
                  </a:lnTo>
                  <a:lnTo>
                    <a:pt x="10204" y="1076"/>
                  </a:lnTo>
                  <a:lnTo>
                    <a:pt x="10055" y="896"/>
                  </a:lnTo>
                  <a:lnTo>
                    <a:pt x="9905" y="717"/>
                  </a:lnTo>
                  <a:lnTo>
                    <a:pt x="9711" y="523"/>
                  </a:lnTo>
                  <a:lnTo>
                    <a:pt x="9487" y="329"/>
                  </a:lnTo>
                  <a:lnTo>
                    <a:pt x="9368" y="239"/>
                  </a:lnTo>
                  <a:lnTo>
                    <a:pt x="9248" y="149"/>
                  </a:lnTo>
                  <a:lnTo>
                    <a:pt x="9129" y="90"/>
                  </a:lnTo>
                  <a:lnTo>
                    <a:pt x="8994" y="30"/>
                  </a:lnTo>
                  <a:lnTo>
                    <a:pt x="8875"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4"/>
            <p:cNvSpPr/>
            <p:nvPr/>
          </p:nvSpPr>
          <p:spPr>
            <a:xfrm>
              <a:off x="6777253" y="4544433"/>
              <a:ext cx="60758" cy="49689"/>
            </a:xfrm>
            <a:custGeom>
              <a:avLst/>
              <a:gdLst/>
              <a:ahLst/>
              <a:cxnLst/>
              <a:rect l="l" t="t" r="r" b="b"/>
              <a:pathLst>
                <a:path w="2212" h="1809" extrusionOk="0">
                  <a:moveTo>
                    <a:pt x="628" y="1"/>
                  </a:moveTo>
                  <a:lnTo>
                    <a:pt x="389" y="45"/>
                  </a:lnTo>
                  <a:lnTo>
                    <a:pt x="285" y="75"/>
                  </a:lnTo>
                  <a:lnTo>
                    <a:pt x="180" y="105"/>
                  </a:lnTo>
                  <a:lnTo>
                    <a:pt x="106" y="165"/>
                  </a:lnTo>
                  <a:lnTo>
                    <a:pt x="46" y="225"/>
                  </a:lnTo>
                  <a:lnTo>
                    <a:pt x="16" y="314"/>
                  </a:lnTo>
                  <a:lnTo>
                    <a:pt x="1" y="419"/>
                  </a:lnTo>
                  <a:lnTo>
                    <a:pt x="165" y="404"/>
                  </a:lnTo>
                  <a:lnTo>
                    <a:pt x="345" y="434"/>
                  </a:lnTo>
                  <a:lnTo>
                    <a:pt x="524" y="479"/>
                  </a:lnTo>
                  <a:lnTo>
                    <a:pt x="628" y="509"/>
                  </a:lnTo>
                  <a:lnTo>
                    <a:pt x="733" y="568"/>
                  </a:lnTo>
                  <a:lnTo>
                    <a:pt x="838" y="628"/>
                  </a:lnTo>
                  <a:lnTo>
                    <a:pt x="942" y="703"/>
                  </a:lnTo>
                  <a:lnTo>
                    <a:pt x="1136" y="867"/>
                  </a:lnTo>
                  <a:lnTo>
                    <a:pt x="1316" y="1046"/>
                  </a:lnTo>
                  <a:lnTo>
                    <a:pt x="1465" y="1226"/>
                  </a:lnTo>
                  <a:lnTo>
                    <a:pt x="1585" y="1405"/>
                  </a:lnTo>
                  <a:lnTo>
                    <a:pt x="1674" y="1554"/>
                  </a:lnTo>
                  <a:lnTo>
                    <a:pt x="1764" y="1689"/>
                  </a:lnTo>
                  <a:lnTo>
                    <a:pt x="1794" y="1719"/>
                  </a:lnTo>
                  <a:lnTo>
                    <a:pt x="1824" y="1764"/>
                  </a:lnTo>
                  <a:lnTo>
                    <a:pt x="1898" y="1793"/>
                  </a:lnTo>
                  <a:lnTo>
                    <a:pt x="1943" y="1808"/>
                  </a:lnTo>
                  <a:lnTo>
                    <a:pt x="2003" y="1808"/>
                  </a:lnTo>
                  <a:lnTo>
                    <a:pt x="2048" y="1793"/>
                  </a:lnTo>
                  <a:lnTo>
                    <a:pt x="2092" y="1778"/>
                  </a:lnTo>
                  <a:lnTo>
                    <a:pt x="2122" y="1749"/>
                  </a:lnTo>
                  <a:lnTo>
                    <a:pt x="2167" y="1719"/>
                  </a:lnTo>
                  <a:lnTo>
                    <a:pt x="2182" y="1674"/>
                  </a:lnTo>
                  <a:lnTo>
                    <a:pt x="2197" y="1644"/>
                  </a:lnTo>
                  <a:lnTo>
                    <a:pt x="2212" y="1599"/>
                  </a:lnTo>
                  <a:lnTo>
                    <a:pt x="2212" y="1539"/>
                  </a:lnTo>
                  <a:lnTo>
                    <a:pt x="2197" y="1495"/>
                  </a:lnTo>
                  <a:lnTo>
                    <a:pt x="2182" y="1450"/>
                  </a:lnTo>
                  <a:lnTo>
                    <a:pt x="2078" y="1285"/>
                  </a:lnTo>
                  <a:lnTo>
                    <a:pt x="1973" y="1121"/>
                  </a:lnTo>
                  <a:lnTo>
                    <a:pt x="1824" y="912"/>
                  </a:lnTo>
                  <a:lnTo>
                    <a:pt x="1644" y="703"/>
                  </a:lnTo>
                  <a:lnTo>
                    <a:pt x="1435" y="494"/>
                  </a:lnTo>
                  <a:lnTo>
                    <a:pt x="1331" y="389"/>
                  </a:lnTo>
                  <a:lnTo>
                    <a:pt x="1211" y="299"/>
                  </a:lnTo>
                  <a:lnTo>
                    <a:pt x="1077" y="210"/>
                  </a:lnTo>
                  <a:lnTo>
                    <a:pt x="957" y="135"/>
                  </a:lnTo>
                  <a:lnTo>
                    <a:pt x="793" y="60"/>
                  </a:lnTo>
                  <a:lnTo>
                    <a:pt x="6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4"/>
            <p:cNvSpPr/>
            <p:nvPr/>
          </p:nvSpPr>
          <p:spPr>
            <a:xfrm>
              <a:off x="6805159" y="4528036"/>
              <a:ext cx="52573" cy="48013"/>
            </a:xfrm>
            <a:custGeom>
              <a:avLst/>
              <a:gdLst/>
              <a:ahLst/>
              <a:cxnLst/>
              <a:rect l="l" t="t" r="r" b="b"/>
              <a:pathLst>
                <a:path w="1914" h="1748" extrusionOk="0">
                  <a:moveTo>
                    <a:pt x="524" y="0"/>
                  </a:moveTo>
                  <a:lnTo>
                    <a:pt x="359" y="15"/>
                  </a:lnTo>
                  <a:lnTo>
                    <a:pt x="270" y="30"/>
                  </a:lnTo>
                  <a:lnTo>
                    <a:pt x="195" y="60"/>
                  </a:lnTo>
                  <a:lnTo>
                    <a:pt x="135" y="105"/>
                  </a:lnTo>
                  <a:lnTo>
                    <a:pt x="76" y="164"/>
                  </a:lnTo>
                  <a:lnTo>
                    <a:pt x="31" y="239"/>
                  </a:lnTo>
                  <a:lnTo>
                    <a:pt x="1" y="359"/>
                  </a:lnTo>
                  <a:lnTo>
                    <a:pt x="105" y="374"/>
                  </a:lnTo>
                  <a:lnTo>
                    <a:pt x="210" y="403"/>
                  </a:lnTo>
                  <a:lnTo>
                    <a:pt x="330" y="433"/>
                  </a:lnTo>
                  <a:lnTo>
                    <a:pt x="434" y="493"/>
                  </a:lnTo>
                  <a:lnTo>
                    <a:pt x="554" y="553"/>
                  </a:lnTo>
                  <a:lnTo>
                    <a:pt x="643" y="628"/>
                  </a:lnTo>
                  <a:lnTo>
                    <a:pt x="837" y="792"/>
                  </a:lnTo>
                  <a:lnTo>
                    <a:pt x="1017" y="986"/>
                  </a:lnTo>
                  <a:lnTo>
                    <a:pt x="1166" y="1165"/>
                  </a:lnTo>
                  <a:lnTo>
                    <a:pt x="1301" y="1345"/>
                  </a:lnTo>
                  <a:lnTo>
                    <a:pt x="1390" y="1479"/>
                  </a:lnTo>
                  <a:lnTo>
                    <a:pt x="1465" y="1614"/>
                  </a:lnTo>
                  <a:lnTo>
                    <a:pt x="1495" y="1658"/>
                  </a:lnTo>
                  <a:lnTo>
                    <a:pt x="1525" y="1688"/>
                  </a:lnTo>
                  <a:lnTo>
                    <a:pt x="1614" y="1733"/>
                  </a:lnTo>
                  <a:lnTo>
                    <a:pt x="1659" y="1748"/>
                  </a:lnTo>
                  <a:lnTo>
                    <a:pt x="1704" y="1748"/>
                  </a:lnTo>
                  <a:lnTo>
                    <a:pt x="1749" y="1733"/>
                  </a:lnTo>
                  <a:lnTo>
                    <a:pt x="1794" y="1718"/>
                  </a:lnTo>
                  <a:lnTo>
                    <a:pt x="1838" y="1688"/>
                  </a:lnTo>
                  <a:lnTo>
                    <a:pt x="1868" y="1658"/>
                  </a:lnTo>
                  <a:lnTo>
                    <a:pt x="1898" y="1614"/>
                  </a:lnTo>
                  <a:lnTo>
                    <a:pt x="1913" y="1569"/>
                  </a:lnTo>
                  <a:lnTo>
                    <a:pt x="1913" y="1524"/>
                  </a:lnTo>
                  <a:lnTo>
                    <a:pt x="1913" y="1479"/>
                  </a:lnTo>
                  <a:lnTo>
                    <a:pt x="1913" y="1434"/>
                  </a:lnTo>
                  <a:lnTo>
                    <a:pt x="1898" y="1389"/>
                  </a:lnTo>
                  <a:lnTo>
                    <a:pt x="1794" y="1210"/>
                  </a:lnTo>
                  <a:lnTo>
                    <a:pt x="1674" y="1046"/>
                  </a:lnTo>
                  <a:lnTo>
                    <a:pt x="1525" y="852"/>
                  </a:lnTo>
                  <a:lnTo>
                    <a:pt x="1360" y="642"/>
                  </a:lnTo>
                  <a:lnTo>
                    <a:pt x="1151" y="418"/>
                  </a:lnTo>
                  <a:lnTo>
                    <a:pt x="1032" y="329"/>
                  </a:lnTo>
                  <a:lnTo>
                    <a:pt x="912" y="224"/>
                  </a:lnTo>
                  <a:lnTo>
                    <a:pt x="793" y="149"/>
                  </a:lnTo>
                  <a:lnTo>
                    <a:pt x="658" y="75"/>
                  </a:lnTo>
                  <a:lnTo>
                    <a:pt x="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4"/>
            <p:cNvSpPr/>
            <p:nvPr/>
          </p:nvSpPr>
          <p:spPr>
            <a:xfrm>
              <a:off x="6754702" y="4560034"/>
              <a:ext cx="56638" cy="48865"/>
            </a:xfrm>
            <a:custGeom>
              <a:avLst/>
              <a:gdLst/>
              <a:ahLst/>
              <a:cxnLst/>
              <a:rect l="l" t="t" r="r" b="b"/>
              <a:pathLst>
                <a:path w="2062" h="1779" extrusionOk="0">
                  <a:moveTo>
                    <a:pt x="329" y="0"/>
                  </a:moveTo>
                  <a:lnTo>
                    <a:pt x="224" y="30"/>
                  </a:lnTo>
                  <a:lnTo>
                    <a:pt x="135" y="60"/>
                  </a:lnTo>
                  <a:lnTo>
                    <a:pt x="75" y="120"/>
                  </a:lnTo>
                  <a:lnTo>
                    <a:pt x="30" y="180"/>
                  </a:lnTo>
                  <a:lnTo>
                    <a:pt x="0" y="269"/>
                  </a:lnTo>
                  <a:lnTo>
                    <a:pt x="0" y="374"/>
                  </a:lnTo>
                  <a:lnTo>
                    <a:pt x="135" y="389"/>
                  </a:lnTo>
                  <a:lnTo>
                    <a:pt x="269" y="404"/>
                  </a:lnTo>
                  <a:lnTo>
                    <a:pt x="419" y="463"/>
                  </a:lnTo>
                  <a:lnTo>
                    <a:pt x="583" y="523"/>
                  </a:lnTo>
                  <a:lnTo>
                    <a:pt x="687" y="583"/>
                  </a:lnTo>
                  <a:lnTo>
                    <a:pt x="792" y="658"/>
                  </a:lnTo>
                  <a:lnTo>
                    <a:pt x="986" y="822"/>
                  </a:lnTo>
                  <a:lnTo>
                    <a:pt x="1151" y="1016"/>
                  </a:lnTo>
                  <a:lnTo>
                    <a:pt x="1300" y="1196"/>
                  </a:lnTo>
                  <a:lnTo>
                    <a:pt x="1434" y="1375"/>
                  </a:lnTo>
                  <a:lnTo>
                    <a:pt x="1524" y="1509"/>
                  </a:lnTo>
                  <a:lnTo>
                    <a:pt x="1614" y="1659"/>
                  </a:lnTo>
                  <a:lnTo>
                    <a:pt x="1629" y="1689"/>
                  </a:lnTo>
                  <a:lnTo>
                    <a:pt x="1674" y="1718"/>
                  </a:lnTo>
                  <a:lnTo>
                    <a:pt x="1748" y="1763"/>
                  </a:lnTo>
                  <a:lnTo>
                    <a:pt x="1793" y="1778"/>
                  </a:lnTo>
                  <a:lnTo>
                    <a:pt x="1838" y="1778"/>
                  </a:lnTo>
                  <a:lnTo>
                    <a:pt x="1883" y="1763"/>
                  </a:lnTo>
                  <a:lnTo>
                    <a:pt x="1927" y="1748"/>
                  </a:lnTo>
                  <a:lnTo>
                    <a:pt x="1972" y="1718"/>
                  </a:lnTo>
                  <a:lnTo>
                    <a:pt x="2002" y="1689"/>
                  </a:lnTo>
                  <a:lnTo>
                    <a:pt x="2047" y="1599"/>
                  </a:lnTo>
                  <a:lnTo>
                    <a:pt x="2062" y="1554"/>
                  </a:lnTo>
                  <a:lnTo>
                    <a:pt x="2062" y="1509"/>
                  </a:lnTo>
                  <a:lnTo>
                    <a:pt x="2047" y="1464"/>
                  </a:lnTo>
                  <a:lnTo>
                    <a:pt x="2032" y="1420"/>
                  </a:lnTo>
                  <a:lnTo>
                    <a:pt x="1927" y="1255"/>
                  </a:lnTo>
                  <a:lnTo>
                    <a:pt x="1808" y="1076"/>
                  </a:lnTo>
                  <a:lnTo>
                    <a:pt x="1674" y="882"/>
                  </a:lnTo>
                  <a:lnTo>
                    <a:pt x="1494" y="673"/>
                  </a:lnTo>
                  <a:lnTo>
                    <a:pt x="1285" y="463"/>
                  </a:lnTo>
                  <a:lnTo>
                    <a:pt x="1166" y="359"/>
                  </a:lnTo>
                  <a:lnTo>
                    <a:pt x="1046" y="269"/>
                  </a:lnTo>
                  <a:lnTo>
                    <a:pt x="927" y="180"/>
                  </a:lnTo>
                  <a:lnTo>
                    <a:pt x="807" y="105"/>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4"/>
            <p:cNvSpPr/>
            <p:nvPr/>
          </p:nvSpPr>
          <p:spPr>
            <a:xfrm>
              <a:off x="6818288" y="2926898"/>
              <a:ext cx="463734" cy="1521178"/>
            </a:xfrm>
            <a:custGeom>
              <a:avLst/>
              <a:gdLst/>
              <a:ahLst/>
              <a:cxnLst/>
              <a:rect l="l" t="t" r="r" b="b"/>
              <a:pathLst>
                <a:path w="16883" h="55381" extrusionOk="0">
                  <a:moveTo>
                    <a:pt x="11878" y="0"/>
                  </a:moveTo>
                  <a:lnTo>
                    <a:pt x="10205" y="329"/>
                  </a:lnTo>
                  <a:lnTo>
                    <a:pt x="10190" y="329"/>
                  </a:lnTo>
                  <a:lnTo>
                    <a:pt x="9682" y="448"/>
                  </a:lnTo>
                  <a:lnTo>
                    <a:pt x="9592" y="478"/>
                  </a:lnTo>
                  <a:lnTo>
                    <a:pt x="1" y="1569"/>
                  </a:lnTo>
                  <a:lnTo>
                    <a:pt x="2048" y="30133"/>
                  </a:lnTo>
                  <a:lnTo>
                    <a:pt x="12729" y="55381"/>
                  </a:lnTo>
                  <a:lnTo>
                    <a:pt x="16883" y="55187"/>
                  </a:lnTo>
                  <a:lnTo>
                    <a:pt x="16524" y="53035"/>
                  </a:lnTo>
                  <a:lnTo>
                    <a:pt x="16121" y="50720"/>
                  </a:lnTo>
                  <a:lnTo>
                    <a:pt x="15628" y="47911"/>
                  </a:lnTo>
                  <a:lnTo>
                    <a:pt x="15060" y="44878"/>
                  </a:lnTo>
                  <a:lnTo>
                    <a:pt x="14761" y="43340"/>
                  </a:lnTo>
                  <a:lnTo>
                    <a:pt x="14462" y="41846"/>
                  </a:lnTo>
                  <a:lnTo>
                    <a:pt x="14149" y="40411"/>
                  </a:lnTo>
                  <a:lnTo>
                    <a:pt x="13850" y="39082"/>
                  </a:lnTo>
                  <a:lnTo>
                    <a:pt x="13566" y="37872"/>
                  </a:lnTo>
                  <a:lnTo>
                    <a:pt x="13297" y="36841"/>
                  </a:lnTo>
                  <a:lnTo>
                    <a:pt x="13013" y="35900"/>
                  </a:lnTo>
                  <a:lnTo>
                    <a:pt x="12744" y="34973"/>
                  </a:lnTo>
                  <a:lnTo>
                    <a:pt x="12461" y="34092"/>
                  </a:lnTo>
                  <a:lnTo>
                    <a:pt x="12192" y="33226"/>
                  </a:lnTo>
                  <a:lnTo>
                    <a:pt x="11639" y="31642"/>
                  </a:lnTo>
                  <a:lnTo>
                    <a:pt x="11146" y="30253"/>
                  </a:lnTo>
                  <a:lnTo>
                    <a:pt x="10713" y="29102"/>
                  </a:lnTo>
                  <a:lnTo>
                    <a:pt x="10384" y="28236"/>
                  </a:lnTo>
                  <a:lnTo>
                    <a:pt x="10070" y="27489"/>
                  </a:lnTo>
                  <a:lnTo>
                    <a:pt x="10249" y="24023"/>
                  </a:lnTo>
                  <a:lnTo>
                    <a:pt x="10459" y="20333"/>
                  </a:lnTo>
                  <a:lnTo>
                    <a:pt x="10713" y="15940"/>
                  </a:lnTo>
                  <a:lnTo>
                    <a:pt x="10996" y="11264"/>
                  </a:lnTo>
                  <a:lnTo>
                    <a:pt x="11295" y="6753"/>
                  </a:lnTo>
                  <a:lnTo>
                    <a:pt x="11445" y="4706"/>
                  </a:lnTo>
                  <a:lnTo>
                    <a:pt x="11594" y="2853"/>
                  </a:lnTo>
                  <a:lnTo>
                    <a:pt x="11729" y="1270"/>
                  </a:lnTo>
                  <a:lnTo>
                    <a:pt x="118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4"/>
            <p:cNvSpPr/>
            <p:nvPr/>
          </p:nvSpPr>
          <p:spPr>
            <a:xfrm>
              <a:off x="7167911" y="4420092"/>
              <a:ext cx="131350" cy="137090"/>
            </a:xfrm>
            <a:custGeom>
              <a:avLst/>
              <a:gdLst/>
              <a:ahLst/>
              <a:cxnLst/>
              <a:rect l="l" t="t" r="r" b="b"/>
              <a:pathLst>
                <a:path w="4782" h="4991" extrusionOk="0">
                  <a:moveTo>
                    <a:pt x="0" y="1"/>
                  </a:moveTo>
                  <a:lnTo>
                    <a:pt x="1196" y="4886"/>
                  </a:lnTo>
                  <a:lnTo>
                    <a:pt x="1599" y="4946"/>
                  </a:lnTo>
                  <a:lnTo>
                    <a:pt x="1972" y="4976"/>
                  </a:lnTo>
                  <a:lnTo>
                    <a:pt x="2331" y="4991"/>
                  </a:lnTo>
                  <a:lnTo>
                    <a:pt x="2675" y="4976"/>
                  </a:lnTo>
                  <a:lnTo>
                    <a:pt x="2988" y="4961"/>
                  </a:lnTo>
                  <a:lnTo>
                    <a:pt x="3272" y="4916"/>
                  </a:lnTo>
                  <a:lnTo>
                    <a:pt x="3556" y="4871"/>
                  </a:lnTo>
                  <a:lnTo>
                    <a:pt x="3795" y="4811"/>
                  </a:lnTo>
                  <a:lnTo>
                    <a:pt x="4019" y="4752"/>
                  </a:lnTo>
                  <a:lnTo>
                    <a:pt x="4213" y="4692"/>
                  </a:lnTo>
                  <a:lnTo>
                    <a:pt x="4512" y="4572"/>
                  </a:lnTo>
                  <a:lnTo>
                    <a:pt x="4706" y="4483"/>
                  </a:lnTo>
                  <a:lnTo>
                    <a:pt x="4781" y="4453"/>
                  </a:lnTo>
                  <a:lnTo>
                    <a:pt x="3571" y="285"/>
                  </a:lnTo>
                  <a:lnTo>
                    <a:pt x="0"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4"/>
            <p:cNvSpPr/>
            <p:nvPr/>
          </p:nvSpPr>
          <p:spPr>
            <a:xfrm>
              <a:off x="7133440" y="4405342"/>
              <a:ext cx="183455" cy="74712"/>
            </a:xfrm>
            <a:custGeom>
              <a:avLst/>
              <a:gdLst/>
              <a:ahLst/>
              <a:cxnLst/>
              <a:rect l="l" t="t" r="r" b="b"/>
              <a:pathLst>
                <a:path w="6679" h="2720" extrusionOk="0">
                  <a:moveTo>
                    <a:pt x="6380" y="0"/>
                  </a:moveTo>
                  <a:lnTo>
                    <a:pt x="105" y="374"/>
                  </a:lnTo>
                  <a:lnTo>
                    <a:pt x="45" y="732"/>
                  </a:lnTo>
                  <a:lnTo>
                    <a:pt x="15" y="1076"/>
                  </a:lnTo>
                  <a:lnTo>
                    <a:pt x="1" y="1240"/>
                  </a:lnTo>
                  <a:lnTo>
                    <a:pt x="15" y="1404"/>
                  </a:lnTo>
                  <a:lnTo>
                    <a:pt x="30" y="1554"/>
                  </a:lnTo>
                  <a:lnTo>
                    <a:pt x="45" y="1703"/>
                  </a:lnTo>
                  <a:lnTo>
                    <a:pt x="90" y="1838"/>
                  </a:lnTo>
                  <a:lnTo>
                    <a:pt x="135" y="1972"/>
                  </a:lnTo>
                  <a:lnTo>
                    <a:pt x="195" y="2107"/>
                  </a:lnTo>
                  <a:lnTo>
                    <a:pt x="269" y="2241"/>
                  </a:lnTo>
                  <a:lnTo>
                    <a:pt x="359" y="2376"/>
                  </a:lnTo>
                  <a:lnTo>
                    <a:pt x="464" y="2495"/>
                  </a:lnTo>
                  <a:lnTo>
                    <a:pt x="583" y="2615"/>
                  </a:lnTo>
                  <a:lnTo>
                    <a:pt x="718" y="2719"/>
                  </a:lnTo>
                  <a:lnTo>
                    <a:pt x="6589" y="2390"/>
                  </a:lnTo>
                  <a:lnTo>
                    <a:pt x="6634" y="2077"/>
                  </a:lnTo>
                  <a:lnTo>
                    <a:pt x="6679" y="1778"/>
                  </a:lnTo>
                  <a:lnTo>
                    <a:pt x="6679" y="1464"/>
                  </a:lnTo>
                  <a:lnTo>
                    <a:pt x="6664" y="1165"/>
                  </a:lnTo>
                  <a:lnTo>
                    <a:pt x="6634" y="867"/>
                  </a:lnTo>
                  <a:lnTo>
                    <a:pt x="6574" y="583"/>
                  </a:lnTo>
                  <a:lnTo>
                    <a:pt x="6484" y="284"/>
                  </a:lnTo>
                  <a:lnTo>
                    <a:pt x="6380" y="0"/>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4"/>
            <p:cNvSpPr/>
            <p:nvPr/>
          </p:nvSpPr>
          <p:spPr>
            <a:xfrm>
              <a:off x="6933181" y="4493977"/>
              <a:ext cx="386605" cy="185076"/>
            </a:xfrm>
            <a:custGeom>
              <a:avLst/>
              <a:gdLst/>
              <a:ahLst/>
              <a:cxnLst/>
              <a:rect l="l" t="t" r="r" b="b"/>
              <a:pathLst>
                <a:path w="14075" h="6738" extrusionOk="0">
                  <a:moveTo>
                    <a:pt x="8756" y="0"/>
                  </a:moveTo>
                  <a:lnTo>
                    <a:pt x="8636" y="30"/>
                  </a:lnTo>
                  <a:lnTo>
                    <a:pt x="8472" y="105"/>
                  </a:lnTo>
                  <a:lnTo>
                    <a:pt x="8248" y="224"/>
                  </a:lnTo>
                  <a:lnTo>
                    <a:pt x="7994" y="374"/>
                  </a:lnTo>
                  <a:lnTo>
                    <a:pt x="7366" y="762"/>
                  </a:lnTo>
                  <a:lnTo>
                    <a:pt x="6619" y="1240"/>
                  </a:lnTo>
                  <a:lnTo>
                    <a:pt x="6096" y="1599"/>
                  </a:lnTo>
                  <a:lnTo>
                    <a:pt x="5723" y="1838"/>
                  </a:lnTo>
                  <a:lnTo>
                    <a:pt x="5080" y="2256"/>
                  </a:lnTo>
                  <a:lnTo>
                    <a:pt x="4841" y="2405"/>
                  </a:lnTo>
                  <a:lnTo>
                    <a:pt x="4259" y="2779"/>
                  </a:lnTo>
                  <a:lnTo>
                    <a:pt x="3407" y="3302"/>
                  </a:lnTo>
                  <a:lnTo>
                    <a:pt x="2989" y="3526"/>
                  </a:lnTo>
                  <a:lnTo>
                    <a:pt x="2600" y="3735"/>
                  </a:lnTo>
                  <a:lnTo>
                    <a:pt x="2242" y="3914"/>
                  </a:lnTo>
                  <a:lnTo>
                    <a:pt x="1898" y="4064"/>
                  </a:lnTo>
                  <a:lnTo>
                    <a:pt x="1600" y="4168"/>
                  </a:lnTo>
                  <a:lnTo>
                    <a:pt x="1346" y="4243"/>
                  </a:lnTo>
                  <a:lnTo>
                    <a:pt x="1047" y="4303"/>
                  </a:lnTo>
                  <a:lnTo>
                    <a:pt x="793" y="4392"/>
                  </a:lnTo>
                  <a:lnTo>
                    <a:pt x="584" y="4497"/>
                  </a:lnTo>
                  <a:lnTo>
                    <a:pt x="404" y="4616"/>
                  </a:lnTo>
                  <a:lnTo>
                    <a:pt x="270" y="4751"/>
                  </a:lnTo>
                  <a:lnTo>
                    <a:pt x="165" y="4900"/>
                  </a:lnTo>
                  <a:lnTo>
                    <a:pt x="91" y="5065"/>
                  </a:lnTo>
                  <a:lnTo>
                    <a:pt x="31" y="5214"/>
                  </a:lnTo>
                  <a:lnTo>
                    <a:pt x="16" y="5378"/>
                  </a:lnTo>
                  <a:lnTo>
                    <a:pt x="1" y="5543"/>
                  </a:lnTo>
                  <a:lnTo>
                    <a:pt x="16" y="5722"/>
                  </a:lnTo>
                  <a:lnTo>
                    <a:pt x="46" y="5871"/>
                  </a:lnTo>
                  <a:lnTo>
                    <a:pt x="91" y="6036"/>
                  </a:lnTo>
                  <a:lnTo>
                    <a:pt x="135" y="6185"/>
                  </a:lnTo>
                  <a:lnTo>
                    <a:pt x="240" y="6454"/>
                  </a:lnTo>
                  <a:lnTo>
                    <a:pt x="270" y="6484"/>
                  </a:lnTo>
                  <a:lnTo>
                    <a:pt x="315" y="6514"/>
                  </a:lnTo>
                  <a:lnTo>
                    <a:pt x="449" y="6559"/>
                  </a:lnTo>
                  <a:lnTo>
                    <a:pt x="658" y="6603"/>
                  </a:lnTo>
                  <a:lnTo>
                    <a:pt x="912" y="6633"/>
                  </a:lnTo>
                  <a:lnTo>
                    <a:pt x="1241" y="6663"/>
                  </a:lnTo>
                  <a:lnTo>
                    <a:pt x="1614" y="6693"/>
                  </a:lnTo>
                  <a:lnTo>
                    <a:pt x="2511" y="6723"/>
                  </a:lnTo>
                  <a:lnTo>
                    <a:pt x="3542" y="6738"/>
                  </a:lnTo>
                  <a:lnTo>
                    <a:pt x="4692" y="6723"/>
                  </a:lnTo>
                  <a:lnTo>
                    <a:pt x="5917" y="6708"/>
                  </a:lnTo>
                  <a:lnTo>
                    <a:pt x="7187" y="6678"/>
                  </a:lnTo>
                  <a:lnTo>
                    <a:pt x="9652" y="6588"/>
                  </a:lnTo>
                  <a:lnTo>
                    <a:pt x="11803" y="6514"/>
                  </a:lnTo>
                  <a:lnTo>
                    <a:pt x="13895" y="6409"/>
                  </a:lnTo>
                  <a:lnTo>
                    <a:pt x="13955" y="5767"/>
                  </a:lnTo>
                  <a:lnTo>
                    <a:pt x="13999" y="5094"/>
                  </a:lnTo>
                  <a:lnTo>
                    <a:pt x="14044" y="4273"/>
                  </a:lnTo>
                  <a:lnTo>
                    <a:pt x="14074" y="3406"/>
                  </a:lnTo>
                  <a:lnTo>
                    <a:pt x="14074" y="2973"/>
                  </a:lnTo>
                  <a:lnTo>
                    <a:pt x="14074" y="2555"/>
                  </a:lnTo>
                  <a:lnTo>
                    <a:pt x="14059" y="2151"/>
                  </a:lnTo>
                  <a:lnTo>
                    <a:pt x="14014" y="1793"/>
                  </a:lnTo>
                  <a:lnTo>
                    <a:pt x="13970" y="1479"/>
                  </a:lnTo>
                  <a:lnTo>
                    <a:pt x="13895" y="1225"/>
                  </a:lnTo>
                  <a:lnTo>
                    <a:pt x="13850" y="1121"/>
                  </a:lnTo>
                  <a:lnTo>
                    <a:pt x="13805" y="1031"/>
                  </a:lnTo>
                  <a:lnTo>
                    <a:pt x="13745" y="941"/>
                  </a:lnTo>
                  <a:lnTo>
                    <a:pt x="13671" y="882"/>
                  </a:lnTo>
                  <a:lnTo>
                    <a:pt x="13596" y="822"/>
                  </a:lnTo>
                  <a:lnTo>
                    <a:pt x="13521" y="792"/>
                  </a:lnTo>
                  <a:lnTo>
                    <a:pt x="13432" y="747"/>
                  </a:lnTo>
                  <a:lnTo>
                    <a:pt x="13327" y="732"/>
                  </a:lnTo>
                  <a:lnTo>
                    <a:pt x="13118" y="717"/>
                  </a:lnTo>
                  <a:lnTo>
                    <a:pt x="12894" y="717"/>
                  </a:lnTo>
                  <a:lnTo>
                    <a:pt x="12655" y="762"/>
                  </a:lnTo>
                  <a:lnTo>
                    <a:pt x="12386" y="807"/>
                  </a:lnTo>
                  <a:lnTo>
                    <a:pt x="11848" y="926"/>
                  </a:lnTo>
                  <a:lnTo>
                    <a:pt x="11564" y="1001"/>
                  </a:lnTo>
                  <a:lnTo>
                    <a:pt x="11280" y="1046"/>
                  </a:lnTo>
                  <a:lnTo>
                    <a:pt x="10997" y="1091"/>
                  </a:lnTo>
                  <a:lnTo>
                    <a:pt x="10728" y="1121"/>
                  </a:lnTo>
                  <a:lnTo>
                    <a:pt x="10459" y="1106"/>
                  </a:lnTo>
                  <a:lnTo>
                    <a:pt x="10324" y="1091"/>
                  </a:lnTo>
                  <a:lnTo>
                    <a:pt x="10205" y="1076"/>
                  </a:lnTo>
                  <a:lnTo>
                    <a:pt x="10070" y="896"/>
                  </a:lnTo>
                  <a:lnTo>
                    <a:pt x="9921" y="717"/>
                  </a:lnTo>
                  <a:lnTo>
                    <a:pt x="9727" y="523"/>
                  </a:lnTo>
                  <a:lnTo>
                    <a:pt x="9503" y="329"/>
                  </a:lnTo>
                  <a:lnTo>
                    <a:pt x="9383" y="239"/>
                  </a:lnTo>
                  <a:lnTo>
                    <a:pt x="9249" y="149"/>
                  </a:lnTo>
                  <a:lnTo>
                    <a:pt x="9129" y="90"/>
                  </a:lnTo>
                  <a:lnTo>
                    <a:pt x="8995" y="30"/>
                  </a:lnTo>
                  <a:lnTo>
                    <a:pt x="88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4"/>
            <p:cNvSpPr/>
            <p:nvPr/>
          </p:nvSpPr>
          <p:spPr>
            <a:xfrm>
              <a:off x="7072711" y="4544433"/>
              <a:ext cx="60758" cy="49689"/>
            </a:xfrm>
            <a:custGeom>
              <a:avLst/>
              <a:gdLst/>
              <a:ahLst/>
              <a:cxnLst/>
              <a:rect l="l" t="t" r="r" b="b"/>
              <a:pathLst>
                <a:path w="2212" h="1809" extrusionOk="0">
                  <a:moveTo>
                    <a:pt x="643" y="1"/>
                  </a:moveTo>
                  <a:lnTo>
                    <a:pt x="389" y="45"/>
                  </a:lnTo>
                  <a:lnTo>
                    <a:pt x="284" y="75"/>
                  </a:lnTo>
                  <a:lnTo>
                    <a:pt x="180" y="105"/>
                  </a:lnTo>
                  <a:lnTo>
                    <a:pt x="105" y="165"/>
                  </a:lnTo>
                  <a:lnTo>
                    <a:pt x="45" y="225"/>
                  </a:lnTo>
                  <a:lnTo>
                    <a:pt x="15" y="314"/>
                  </a:lnTo>
                  <a:lnTo>
                    <a:pt x="0" y="419"/>
                  </a:lnTo>
                  <a:lnTo>
                    <a:pt x="0" y="419"/>
                  </a:lnTo>
                  <a:lnTo>
                    <a:pt x="165" y="404"/>
                  </a:lnTo>
                  <a:lnTo>
                    <a:pt x="344" y="434"/>
                  </a:lnTo>
                  <a:lnTo>
                    <a:pt x="538" y="479"/>
                  </a:lnTo>
                  <a:lnTo>
                    <a:pt x="628" y="509"/>
                  </a:lnTo>
                  <a:lnTo>
                    <a:pt x="733" y="568"/>
                  </a:lnTo>
                  <a:lnTo>
                    <a:pt x="837" y="628"/>
                  </a:lnTo>
                  <a:lnTo>
                    <a:pt x="942" y="703"/>
                  </a:lnTo>
                  <a:lnTo>
                    <a:pt x="1136" y="867"/>
                  </a:lnTo>
                  <a:lnTo>
                    <a:pt x="1315" y="1046"/>
                  </a:lnTo>
                  <a:lnTo>
                    <a:pt x="1465" y="1226"/>
                  </a:lnTo>
                  <a:lnTo>
                    <a:pt x="1584" y="1405"/>
                  </a:lnTo>
                  <a:lnTo>
                    <a:pt x="1689" y="1554"/>
                  </a:lnTo>
                  <a:lnTo>
                    <a:pt x="1763" y="1689"/>
                  </a:lnTo>
                  <a:lnTo>
                    <a:pt x="1793" y="1719"/>
                  </a:lnTo>
                  <a:lnTo>
                    <a:pt x="1823" y="1764"/>
                  </a:lnTo>
                  <a:lnTo>
                    <a:pt x="1898" y="1793"/>
                  </a:lnTo>
                  <a:lnTo>
                    <a:pt x="1958" y="1808"/>
                  </a:lnTo>
                  <a:lnTo>
                    <a:pt x="2002" y="1808"/>
                  </a:lnTo>
                  <a:lnTo>
                    <a:pt x="2047" y="1793"/>
                  </a:lnTo>
                  <a:lnTo>
                    <a:pt x="2092" y="1778"/>
                  </a:lnTo>
                  <a:lnTo>
                    <a:pt x="2137" y="1749"/>
                  </a:lnTo>
                  <a:lnTo>
                    <a:pt x="2167" y="1719"/>
                  </a:lnTo>
                  <a:lnTo>
                    <a:pt x="2197" y="1674"/>
                  </a:lnTo>
                  <a:lnTo>
                    <a:pt x="2212" y="1644"/>
                  </a:lnTo>
                  <a:lnTo>
                    <a:pt x="2212" y="1599"/>
                  </a:lnTo>
                  <a:lnTo>
                    <a:pt x="2212" y="1539"/>
                  </a:lnTo>
                  <a:lnTo>
                    <a:pt x="2212" y="1495"/>
                  </a:lnTo>
                  <a:lnTo>
                    <a:pt x="2182" y="1450"/>
                  </a:lnTo>
                  <a:lnTo>
                    <a:pt x="2077" y="1285"/>
                  </a:lnTo>
                  <a:lnTo>
                    <a:pt x="1972" y="1121"/>
                  </a:lnTo>
                  <a:lnTo>
                    <a:pt x="1823" y="912"/>
                  </a:lnTo>
                  <a:lnTo>
                    <a:pt x="1644" y="703"/>
                  </a:lnTo>
                  <a:lnTo>
                    <a:pt x="1435" y="494"/>
                  </a:lnTo>
                  <a:lnTo>
                    <a:pt x="1330" y="389"/>
                  </a:lnTo>
                  <a:lnTo>
                    <a:pt x="1211" y="299"/>
                  </a:lnTo>
                  <a:lnTo>
                    <a:pt x="1091" y="210"/>
                  </a:lnTo>
                  <a:lnTo>
                    <a:pt x="957" y="135"/>
                  </a:lnTo>
                  <a:lnTo>
                    <a:pt x="792" y="60"/>
                  </a:lnTo>
                  <a:lnTo>
                    <a:pt x="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4"/>
            <p:cNvSpPr/>
            <p:nvPr/>
          </p:nvSpPr>
          <p:spPr>
            <a:xfrm>
              <a:off x="7100618" y="4528036"/>
              <a:ext cx="52957" cy="48013"/>
            </a:xfrm>
            <a:custGeom>
              <a:avLst/>
              <a:gdLst/>
              <a:ahLst/>
              <a:cxnLst/>
              <a:rect l="l" t="t" r="r" b="b"/>
              <a:pathLst>
                <a:path w="1928" h="1748" extrusionOk="0">
                  <a:moveTo>
                    <a:pt x="523" y="0"/>
                  </a:moveTo>
                  <a:lnTo>
                    <a:pt x="359" y="15"/>
                  </a:lnTo>
                  <a:lnTo>
                    <a:pt x="284" y="30"/>
                  </a:lnTo>
                  <a:lnTo>
                    <a:pt x="195" y="60"/>
                  </a:lnTo>
                  <a:lnTo>
                    <a:pt x="135" y="105"/>
                  </a:lnTo>
                  <a:lnTo>
                    <a:pt x="75" y="164"/>
                  </a:lnTo>
                  <a:lnTo>
                    <a:pt x="30" y="239"/>
                  </a:lnTo>
                  <a:lnTo>
                    <a:pt x="0" y="359"/>
                  </a:lnTo>
                  <a:lnTo>
                    <a:pt x="105" y="374"/>
                  </a:lnTo>
                  <a:lnTo>
                    <a:pt x="210" y="403"/>
                  </a:lnTo>
                  <a:lnTo>
                    <a:pt x="329" y="433"/>
                  </a:lnTo>
                  <a:lnTo>
                    <a:pt x="449" y="493"/>
                  </a:lnTo>
                  <a:lnTo>
                    <a:pt x="553" y="553"/>
                  </a:lnTo>
                  <a:lnTo>
                    <a:pt x="658" y="628"/>
                  </a:lnTo>
                  <a:lnTo>
                    <a:pt x="852" y="792"/>
                  </a:lnTo>
                  <a:lnTo>
                    <a:pt x="1016" y="986"/>
                  </a:lnTo>
                  <a:lnTo>
                    <a:pt x="1166" y="1165"/>
                  </a:lnTo>
                  <a:lnTo>
                    <a:pt x="1300" y="1345"/>
                  </a:lnTo>
                  <a:lnTo>
                    <a:pt x="1390" y="1479"/>
                  </a:lnTo>
                  <a:lnTo>
                    <a:pt x="1479" y="1614"/>
                  </a:lnTo>
                  <a:lnTo>
                    <a:pt x="1494" y="1658"/>
                  </a:lnTo>
                  <a:lnTo>
                    <a:pt x="1539" y="1688"/>
                  </a:lnTo>
                  <a:lnTo>
                    <a:pt x="1614" y="1733"/>
                  </a:lnTo>
                  <a:lnTo>
                    <a:pt x="1659" y="1748"/>
                  </a:lnTo>
                  <a:lnTo>
                    <a:pt x="1703" y="1748"/>
                  </a:lnTo>
                  <a:lnTo>
                    <a:pt x="1748" y="1733"/>
                  </a:lnTo>
                  <a:lnTo>
                    <a:pt x="1793" y="1718"/>
                  </a:lnTo>
                  <a:lnTo>
                    <a:pt x="1838" y="1688"/>
                  </a:lnTo>
                  <a:lnTo>
                    <a:pt x="1868" y="1658"/>
                  </a:lnTo>
                  <a:lnTo>
                    <a:pt x="1898" y="1614"/>
                  </a:lnTo>
                  <a:lnTo>
                    <a:pt x="1913" y="1569"/>
                  </a:lnTo>
                  <a:lnTo>
                    <a:pt x="1928" y="1524"/>
                  </a:lnTo>
                  <a:lnTo>
                    <a:pt x="1928" y="1479"/>
                  </a:lnTo>
                  <a:lnTo>
                    <a:pt x="1913" y="1434"/>
                  </a:lnTo>
                  <a:lnTo>
                    <a:pt x="1898" y="1389"/>
                  </a:lnTo>
                  <a:lnTo>
                    <a:pt x="1793" y="1210"/>
                  </a:lnTo>
                  <a:lnTo>
                    <a:pt x="1674" y="1046"/>
                  </a:lnTo>
                  <a:lnTo>
                    <a:pt x="1539" y="852"/>
                  </a:lnTo>
                  <a:lnTo>
                    <a:pt x="1360" y="642"/>
                  </a:lnTo>
                  <a:lnTo>
                    <a:pt x="1151" y="418"/>
                  </a:lnTo>
                  <a:lnTo>
                    <a:pt x="1031" y="329"/>
                  </a:lnTo>
                  <a:lnTo>
                    <a:pt x="912" y="224"/>
                  </a:lnTo>
                  <a:lnTo>
                    <a:pt x="792" y="149"/>
                  </a:lnTo>
                  <a:lnTo>
                    <a:pt x="658" y="75"/>
                  </a:lnTo>
                  <a:lnTo>
                    <a:pt x="5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4"/>
            <p:cNvSpPr/>
            <p:nvPr/>
          </p:nvSpPr>
          <p:spPr>
            <a:xfrm>
              <a:off x="7050134" y="4560034"/>
              <a:ext cx="56665" cy="48865"/>
            </a:xfrm>
            <a:custGeom>
              <a:avLst/>
              <a:gdLst/>
              <a:ahLst/>
              <a:cxnLst/>
              <a:rect l="l" t="t" r="r" b="b"/>
              <a:pathLst>
                <a:path w="2063" h="1779" extrusionOk="0">
                  <a:moveTo>
                    <a:pt x="329" y="0"/>
                  </a:moveTo>
                  <a:lnTo>
                    <a:pt x="225" y="30"/>
                  </a:lnTo>
                  <a:lnTo>
                    <a:pt x="135" y="60"/>
                  </a:lnTo>
                  <a:lnTo>
                    <a:pt x="75" y="120"/>
                  </a:lnTo>
                  <a:lnTo>
                    <a:pt x="31" y="180"/>
                  </a:lnTo>
                  <a:lnTo>
                    <a:pt x="1" y="269"/>
                  </a:lnTo>
                  <a:lnTo>
                    <a:pt x="1" y="374"/>
                  </a:lnTo>
                  <a:lnTo>
                    <a:pt x="135" y="389"/>
                  </a:lnTo>
                  <a:lnTo>
                    <a:pt x="270" y="404"/>
                  </a:lnTo>
                  <a:lnTo>
                    <a:pt x="419" y="463"/>
                  </a:lnTo>
                  <a:lnTo>
                    <a:pt x="583" y="523"/>
                  </a:lnTo>
                  <a:lnTo>
                    <a:pt x="688" y="583"/>
                  </a:lnTo>
                  <a:lnTo>
                    <a:pt x="793" y="658"/>
                  </a:lnTo>
                  <a:lnTo>
                    <a:pt x="987" y="822"/>
                  </a:lnTo>
                  <a:lnTo>
                    <a:pt x="1151" y="1016"/>
                  </a:lnTo>
                  <a:lnTo>
                    <a:pt x="1315" y="1196"/>
                  </a:lnTo>
                  <a:lnTo>
                    <a:pt x="1435" y="1375"/>
                  </a:lnTo>
                  <a:lnTo>
                    <a:pt x="1525" y="1509"/>
                  </a:lnTo>
                  <a:lnTo>
                    <a:pt x="1614" y="1659"/>
                  </a:lnTo>
                  <a:lnTo>
                    <a:pt x="1644" y="1689"/>
                  </a:lnTo>
                  <a:lnTo>
                    <a:pt x="1674" y="1718"/>
                  </a:lnTo>
                  <a:lnTo>
                    <a:pt x="1749" y="1763"/>
                  </a:lnTo>
                  <a:lnTo>
                    <a:pt x="1794" y="1778"/>
                  </a:lnTo>
                  <a:lnTo>
                    <a:pt x="1838" y="1778"/>
                  </a:lnTo>
                  <a:lnTo>
                    <a:pt x="1898" y="1763"/>
                  </a:lnTo>
                  <a:lnTo>
                    <a:pt x="1943" y="1748"/>
                  </a:lnTo>
                  <a:lnTo>
                    <a:pt x="1973" y="1718"/>
                  </a:lnTo>
                  <a:lnTo>
                    <a:pt x="2018" y="1689"/>
                  </a:lnTo>
                  <a:lnTo>
                    <a:pt x="2048" y="1599"/>
                  </a:lnTo>
                  <a:lnTo>
                    <a:pt x="2062" y="1554"/>
                  </a:lnTo>
                  <a:lnTo>
                    <a:pt x="2062" y="1509"/>
                  </a:lnTo>
                  <a:lnTo>
                    <a:pt x="2048" y="1464"/>
                  </a:lnTo>
                  <a:lnTo>
                    <a:pt x="2033" y="1420"/>
                  </a:lnTo>
                  <a:lnTo>
                    <a:pt x="1928" y="1255"/>
                  </a:lnTo>
                  <a:lnTo>
                    <a:pt x="1823" y="1076"/>
                  </a:lnTo>
                  <a:lnTo>
                    <a:pt x="1674" y="882"/>
                  </a:lnTo>
                  <a:lnTo>
                    <a:pt x="1495" y="673"/>
                  </a:lnTo>
                  <a:lnTo>
                    <a:pt x="1286" y="463"/>
                  </a:lnTo>
                  <a:lnTo>
                    <a:pt x="1181" y="359"/>
                  </a:lnTo>
                  <a:lnTo>
                    <a:pt x="1062" y="269"/>
                  </a:lnTo>
                  <a:lnTo>
                    <a:pt x="927" y="180"/>
                  </a:lnTo>
                  <a:lnTo>
                    <a:pt x="808" y="105"/>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4"/>
            <p:cNvSpPr/>
            <p:nvPr/>
          </p:nvSpPr>
          <p:spPr>
            <a:xfrm>
              <a:off x="6609019" y="1712683"/>
              <a:ext cx="127229" cy="219987"/>
            </a:xfrm>
            <a:custGeom>
              <a:avLst/>
              <a:gdLst/>
              <a:ahLst/>
              <a:cxnLst/>
              <a:rect l="l" t="t" r="r" b="b"/>
              <a:pathLst>
                <a:path w="4632" h="8009" extrusionOk="0">
                  <a:moveTo>
                    <a:pt x="299" y="1"/>
                  </a:moveTo>
                  <a:lnTo>
                    <a:pt x="180" y="16"/>
                  </a:lnTo>
                  <a:lnTo>
                    <a:pt x="75" y="31"/>
                  </a:lnTo>
                  <a:lnTo>
                    <a:pt x="150" y="180"/>
                  </a:lnTo>
                  <a:lnTo>
                    <a:pt x="329" y="599"/>
                  </a:lnTo>
                  <a:lnTo>
                    <a:pt x="449" y="897"/>
                  </a:lnTo>
                  <a:lnTo>
                    <a:pt x="568" y="1226"/>
                  </a:lnTo>
                  <a:lnTo>
                    <a:pt x="673" y="1614"/>
                  </a:lnTo>
                  <a:lnTo>
                    <a:pt x="778" y="2033"/>
                  </a:lnTo>
                  <a:lnTo>
                    <a:pt x="867" y="2466"/>
                  </a:lnTo>
                  <a:lnTo>
                    <a:pt x="942" y="2929"/>
                  </a:lnTo>
                  <a:lnTo>
                    <a:pt x="957" y="3168"/>
                  </a:lnTo>
                  <a:lnTo>
                    <a:pt x="972" y="3407"/>
                  </a:lnTo>
                  <a:lnTo>
                    <a:pt x="987" y="3646"/>
                  </a:lnTo>
                  <a:lnTo>
                    <a:pt x="972" y="3900"/>
                  </a:lnTo>
                  <a:lnTo>
                    <a:pt x="957" y="4139"/>
                  </a:lnTo>
                  <a:lnTo>
                    <a:pt x="927" y="4378"/>
                  </a:lnTo>
                  <a:lnTo>
                    <a:pt x="882" y="4632"/>
                  </a:lnTo>
                  <a:lnTo>
                    <a:pt x="822" y="4871"/>
                  </a:lnTo>
                  <a:lnTo>
                    <a:pt x="763" y="5110"/>
                  </a:lnTo>
                  <a:lnTo>
                    <a:pt x="673" y="5334"/>
                  </a:lnTo>
                  <a:lnTo>
                    <a:pt x="568" y="5573"/>
                  </a:lnTo>
                  <a:lnTo>
                    <a:pt x="449" y="5798"/>
                  </a:lnTo>
                  <a:lnTo>
                    <a:pt x="344" y="5992"/>
                  </a:lnTo>
                  <a:lnTo>
                    <a:pt x="240" y="6291"/>
                  </a:lnTo>
                  <a:lnTo>
                    <a:pt x="120" y="6664"/>
                  </a:lnTo>
                  <a:lnTo>
                    <a:pt x="1" y="7112"/>
                  </a:lnTo>
                  <a:lnTo>
                    <a:pt x="987" y="7336"/>
                  </a:lnTo>
                  <a:lnTo>
                    <a:pt x="1868" y="7530"/>
                  </a:lnTo>
                  <a:lnTo>
                    <a:pt x="2750" y="7695"/>
                  </a:lnTo>
                  <a:lnTo>
                    <a:pt x="3646" y="7859"/>
                  </a:lnTo>
                  <a:lnTo>
                    <a:pt x="4527" y="8009"/>
                  </a:lnTo>
                  <a:lnTo>
                    <a:pt x="4572" y="7545"/>
                  </a:lnTo>
                  <a:lnTo>
                    <a:pt x="4602" y="7112"/>
                  </a:lnTo>
                  <a:lnTo>
                    <a:pt x="4632" y="6679"/>
                  </a:lnTo>
                  <a:lnTo>
                    <a:pt x="4632" y="6276"/>
                  </a:lnTo>
                  <a:lnTo>
                    <a:pt x="4632" y="5872"/>
                  </a:lnTo>
                  <a:lnTo>
                    <a:pt x="4602" y="5499"/>
                  </a:lnTo>
                  <a:lnTo>
                    <a:pt x="4572" y="5155"/>
                  </a:lnTo>
                  <a:lnTo>
                    <a:pt x="4527" y="4811"/>
                  </a:lnTo>
                  <a:lnTo>
                    <a:pt x="4468" y="4498"/>
                  </a:lnTo>
                  <a:lnTo>
                    <a:pt x="4393" y="4199"/>
                  </a:lnTo>
                  <a:lnTo>
                    <a:pt x="4303" y="3900"/>
                  </a:lnTo>
                  <a:lnTo>
                    <a:pt x="4199" y="3616"/>
                  </a:lnTo>
                  <a:lnTo>
                    <a:pt x="4094" y="3332"/>
                  </a:lnTo>
                  <a:lnTo>
                    <a:pt x="3975" y="3079"/>
                  </a:lnTo>
                  <a:lnTo>
                    <a:pt x="3855" y="2825"/>
                  </a:lnTo>
                  <a:lnTo>
                    <a:pt x="3721" y="2571"/>
                  </a:lnTo>
                  <a:lnTo>
                    <a:pt x="3586" y="2346"/>
                  </a:lnTo>
                  <a:lnTo>
                    <a:pt x="3437" y="2122"/>
                  </a:lnTo>
                  <a:lnTo>
                    <a:pt x="3287" y="1913"/>
                  </a:lnTo>
                  <a:lnTo>
                    <a:pt x="3138" y="1719"/>
                  </a:lnTo>
                  <a:lnTo>
                    <a:pt x="2974" y="1525"/>
                  </a:lnTo>
                  <a:lnTo>
                    <a:pt x="2809" y="1346"/>
                  </a:lnTo>
                  <a:lnTo>
                    <a:pt x="2645" y="1181"/>
                  </a:lnTo>
                  <a:lnTo>
                    <a:pt x="2481" y="1017"/>
                  </a:lnTo>
                  <a:lnTo>
                    <a:pt x="2301" y="867"/>
                  </a:lnTo>
                  <a:lnTo>
                    <a:pt x="2137" y="733"/>
                  </a:lnTo>
                  <a:lnTo>
                    <a:pt x="1793" y="509"/>
                  </a:lnTo>
                  <a:lnTo>
                    <a:pt x="1465" y="315"/>
                  </a:lnTo>
                  <a:lnTo>
                    <a:pt x="1136" y="165"/>
                  </a:lnTo>
                  <a:lnTo>
                    <a:pt x="987" y="106"/>
                  </a:lnTo>
                  <a:lnTo>
                    <a:pt x="837" y="61"/>
                  </a:lnTo>
                  <a:lnTo>
                    <a:pt x="688" y="31"/>
                  </a:lnTo>
                  <a:lnTo>
                    <a:pt x="55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4"/>
            <p:cNvSpPr/>
            <p:nvPr/>
          </p:nvSpPr>
          <p:spPr>
            <a:xfrm>
              <a:off x="6587678" y="1823895"/>
              <a:ext cx="579042" cy="1208515"/>
            </a:xfrm>
            <a:custGeom>
              <a:avLst/>
              <a:gdLst/>
              <a:ahLst/>
              <a:cxnLst/>
              <a:rect l="l" t="t" r="r" b="b"/>
              <a:pathLst>
                <a:path w="21081" h="43998" extrusionOk="0">
                  <a:moveTo>
                    <a:pt x="8621" y="1"/>
                  </a:moveTo>
                  <a:lnTo>
                    <a:pt x="8292" y="16"/>
                  </a:lnTo>
                  <a:lnTo>
                    <a:pt x="7964" y="30"/>
                  </a:lnTo>
                  <a:lnTo>
                    <a:pt x="7635" y="60"/>
                  </a:lnTo>
                  <a:lnTo>
                    <a:pt x="7321" y="105"/>
                  </a:lnTo>
                  <a:lnTo>
                    <a:pt x="7097" y="150"/>
                  </a:lnTo>
                  <a:lnTo>
                    <a:pt x="6858" y="210"/>
                  </a:lnTo>
                  <a:lnTo>
                    <a:pt x="6634" y="299"/>
                  </a:lnTo>
                  <a:lnTo>
                    <a:pt x="6410" y="389"/>
                  </a:lnTo>
                  <a:lnTo>
                    <a:pt x="6186" y="509"/>
                  </a:lnTo>
                  <a:lnTo>
                    <a:pt x="5962" y="628"/>
                  </a:lnTo>
                  <a:lnTo>
                    <a:pt x="5723" y="762"/>
                  </a:lnTo>
                  <a:lnTo>
                    <a:pt x="5499" y="912"/>
                  </a:lnTo>
                  <a:lnTo>
                    <a:pt x="5275" y="1076"/>
                  </a:lnTo>
                  <a:lnTo>
                    <a:pt x="5065" y="1241"/>
                  </a:lnTo>
                  <a:lnTo>
                    <a:pt x="4632" y="1599"/>
                  </a:lnTo>
                  <a:lnTo>
                    <a:pt x="4199" y="1988"/>
                  </a:lnTo>
                  <a:lnTo>
                    <a:pt x="3810" y="2406"/>
                  </a:lnTo>
                  <a:lnTo>
                    <a:pt x="3422" y="2824"/>
                  </a:lnTo>
                  <a:lnTo>
                    <a:pt x="3078" y="3242"/>
                  </a:lnTo>
                  <a:lnTo>
                    <a:pt x="2765" y="3661"/>
                  </a:lnTo>
                  <a:lnTo>
                    <a:pt x="2466" y="4079"/>
                  </a:lnTo>
                  <a:lnTo>
                    <a:pt x="2227" y="4467"/>
                  </a:lnTo>
                  <a:lnTo>
                    <a:pt x="2018" y="4826"/>
                  </a:lnTo>
                  <a:lnTo>
                    <a:pt x="1868" y="5140"/>
                  </a:lnTo>
                  <a:lnTo>
                    <a:pt x="1764" y="5424"/>
                  </a:lnTo>
                  <a:lnTo>
                    <a:pt x="1659" y="5782"/>
                  </a:lnTo>
                  <a:lnTo>
                    <a:pt x="1555" y="6126"/>
                  </a:lnTo>
                  <a:lnTo>
                    <a:pt x="1480" y="6499"/>
                  </a:lnTo>
                  <a:lnTo>
                    <a:pt x="1405" y="6918"/>
                  </a:lnTo>
                  <a:lnTo>
                    <a:pt x="1360" y="7411"/>
                  </a:lnTo>
                  <a:lnTo>
                    <a:pt x="1316" y="7978"/>
                  </a:lnTo>
                  <a:lnTo>
                    <a:pt x="1271" y="8651"/>
                  </a:lnTo>
                  <a:lnTo>
                    <a:pt x="1256" y="9457"/>
                  </a:lnTo>
                  <a:lnTo>
                    <a:pt x="1226" y="11668"/>
                  </a:lnTo>
                  <a:lnTo>
                    <a:pt x="1226" y="12759"/>
                  </a:lnTo>
                  <a:lnTo>
                    <a:pt x="1241" y="13835"/>
                  </a:lnTo>
                  <a:lnTo>
                    <a:pt x="1286" y="14925"/>
                  </a:lnTo>
                  <a:lnTo>
                    <a:pt x="1360" y="16031"/>
                  </a:lnTo>
                  <a:lnTo>
                    <a:pt x="1405" y="16583"/>
                  </a:lnTo>
                  <a:lnTo>
                    <a:pt x="1465" y="17151"/>
                  </a:lnTo>
                  <a:lnTo>
                    <a:pt x="1540" y="17734"/>
                  </a:lnTo>
                  <a:lnTo>
                    <a:pt x="1614" y="18316"/>
                  </a:lnTo>
                  <a:lnTo>
                    <a:pt x="1659" y="18600"/>
                  </a:lnTo>
                  <a:lnTo>
                    <a:pt x="1704" y="18899"/>
                  </a:lnTo>
                  <a:lnTo>
                    <a:pt x="1734" y="19213"/>
                  </a:lnTo>
                  <a:lnTo>
                    <a:pt x="1779" y="19885"/>
                  </a:lnTo>
                  <a:lnTo>
                    <a:pt x="1809" y="20617"/>
                  </a:lnTo>
                  <a:lnTo>
                    <a:pt x="1809" y="21424"/>
                  </a:lnTo>
                  <a:lnTo>
                    <a:pt x="1779" y="22260"/>
                  </a:lnTo>
                  <a:lnTo>
                    <a:pt x="1734" y="23142"/>
                  </a:lnTo>
                  <a:lnTo>
                    <a:pt x="1689" y="24083"/>
                  </a:lnTo>
                  <a:lnTo>
                    <a:pt x="1614" y="25039"/>
                  </a:lnTo>
                  <a:lnTo>
                    <a:pt x="1584" y="25338"/>
                  </a:lnTo>
                  <a:lnTo>
                    <a:pt x="1570" y="25487"/>
                  </a:lnTo>
                  <a:lnTo>
                    <a:pt x="1540" y="25786"/>
                  </a:lnTo>
                  <a:lnTo>
                    <a:pt x="1435" y="26966"/>
                  </a:lnTo>
                  <a:lnTo>
                    <a:pt x="1301" y="28177"/>
                  </a:lnTo>
                  <a:lnTo>
                    <a:pt x="1271" y="28565"/>
                  </a:lnTo>
                  <a:lnTo>
                    <a:pt x="1256" y="28655"/>
                  </a:lnTo>
                  <a:lnTo>
                    <a:pt x="1151" y="29611"/>
                  </a:lnTo>
                  <a:lnTo>
                    <a:pt x="1062" y="30432"/>
                  </a:lnTo>
                  <a:lnTo>
                    <a:pt x="1002" y="30881"/>
                  </a:lnTo>
                  <a:lnTo>
                    <a:pt x="987" y="31000"/>
                  </a:lnTo>
                  <a:lnTo>
                    <a:pt x="867" y="32046"/>
                  </a:lnTo>
                  <a:lnTo>
                    <a:pt x="703" y="33420"/>
                  </a:lnTo>
                  <a:lnTo>
                    <a:pt x="583" y="34466"/>
                  </a:lnTo>
                  <a:lnTo>
                    <a:pt x="419" y="35915"/>
                  </a:lnTo>
                  <a:lnTo>
                    <a:pt x="270" y="37290"/>
                  </a:lnTo>
                  <a:lnTo>
                    <a:pt x="150" y="38559"/>
                  </a:lnTo>
                  <a:lnTo>
                    <a:pt x="61" y="39725"/>
                  </a:lnTo>
                  <a:lnTo>
                    <a:pt x="31" y="40248"/>
                  </a:lnTo>
                  <a:lnTo>
                    <a:pt x="16" y="40741"/>
                  </a:lnTo>
                  <a:lnTo>
                    <a:pt x="1" y="41189"/>
                  </a:lnTo>
                  <a:lnTo>
                    <a:pt x="16" y="41592"/>
                  </a:lnTo>
                  <a:lnTo>
                    <a:pt x="31" y="41966"/>
                  </a:lnTo>
                  <a:lnTo>
                    <a:pt x="76" y="42279"/>
                  </a:lnTo>
                  <a:lnTo>
                    <a:pt x="120" y="42548"/>
                  </a:lnTo>
                  <a:lnTo>
                    <a:pt x="180" y="42758"/>
                  </a:lnTo>
                  <a:lnTo>
                    <a:pt x="240" y="42892"/>
                  </a:lnTo>
                  <a:lnTo>
                    <a:pt x="300" y="42997"/>
                  </a:lnTo>
                  <a:lnTo>
                    <a:pt x="389" y="43116"/>
                  </a:lnTo>
                  <a:lnTo>
                    <a:pt x="479" y="43221"/>
                  </a:lnTo>
                  <a:lnTo>
                    <a:pt x="569" y="43325"/>
                  </a:lnTo>
                  <a:lnTo>
                    <a:pt x="688" y="43415"/>
                  </a:lnTo>
                  <a:lnTo>
                    <a:pt x="808" y="43504"/>
                  </a:lnTo>
                  <a:lnTo>
                    <a:pt x="942" y="43579"/>
                  </a:lnTo>
                  <a:lnTo>
                    <a:pt x="1091" y="43654"/>
                  </a:lnTo>
                  <a:lnTo>
                    <a:pt x="1256" y="43729"/>
                  </a:lnTo>
                  <a:lnTo>
                    <a:pt x="1420" y="43788"/>
                  </a:lnTo>
                  <a:lnTo>
                    <a:pt x="1599" y="43833"/>
                  </a:lnTo>
                  <a:lnTo>
                    <a:pt x="1794" y="43878"/>
                  </a:lnTo>
                  <a:lnTo>
                    <a:pt x="2003" y="43923"/>
                  </a:lnTo>
                  <a:lnTo>
                    <a:pt x="2212" y="43953"/>
                  </a:lnTo>
                  <a:lnTo>
                    <a:pt x="2451" y="43983"/>
                  </a:lnTo>
                  <a:lnTo>
                    <a:pt x="2929" y="43997"/>
                  </a:lnTo>
                  <a:lnTo>
                    <a:pt x="3452" y="43997"/>
                  </a:lnTo>
                  <a:lnTo>
                    <a:pt x="4035" y="43953"/>
                  </a:lnTo>
                  <a:lnTo>
                    <a:pt x="4647" y="43863"/>
                  </a:lnTo>
                  <a:lnTo>
                    <a:pt x="5304" y="43744"/>
                  </a:lnTo>
                  <a:lnTo>
                    <a:pt x="5992" y="43594"/>
                  </a:lnTo>
                  <a:lnTo>
                    <a:pt x="6739" y="43400"/>
                  </a:lnTo>
                  <a:lnTo>
                    <a:pt x="7515" y="43161"/>
                  </a:lnTo>
                  <a:lnTo>
                    <a:pt x="7919" y="43026"/>
                  </a:lnTo>
                  <a:lnTo>
                    <a:pt x="8352" y="42922"/>
                  </a:lnTo>
                  <a:lnTo>
                    <a:pt x="8785" y="42817"/>
                  </a:lnTo>
                  <a:lnTo>
                    <a:pt x="9234" y="42713"/>
                  </a:lnTo>
                  <a:lnTo>
                    <a:pt x="9682" y="42638"/>
                  </a:lnTo>
                  <a:lnTo>
                    <a:pt x="10145" y="42563"/>
                  </a:lnTo>
                  <a:lnTo>
                    <a:pt x="11101" y="42414"/>
                  </a:lnTo>
                  <a:lnTo>
                    <a:pt x="12057" y="42309"/>
                  </a:lnTo>
                  <a:lnTo>
                    <a:pt x="13028" y="42205"/>
                  </a:lnTo>
                  <a:lnTo>
                    <a:pt x="14911" y="42025"/>
                  </a:lnTo>
                  <a:lnTo>
                    <a:pt x="15822" y="41936"/>
                  </a:lnTo>
                  <a:lnTo>
                    <a:pt x="16673" y="41831"/>
                  </a:lnTo>
                  <a:lnTo>
                    <a:pt x="17480" y="41712"/>
                  </a:lnTo>
                  <a:lnTo>
                    <a:pt x="17854" y="41637"/>
                  </a:lnTo>
                  <a:lnTo>
                    <a:pt x="18212" y="41562"/>
                  </a:lnTo>
                  <a:lnTo>
                    <a:pt x="18541" y="41488"/>
                  </a:lnTo>
                  <a:lnTo>
                    <a:pt x="18855" y="41398"/>
                  </a:lnTo>
                  <a:lnTo>
                    <a:pt x="19153" y="41293"/>
                  </a:lnTo>
                  <a:lnTo>
                    <a:pt x="19422" y="41189"/>
                  </a:lnTo>
                  <a:lnTo>
                    <a:pt x="19661" y="41069"/>
                  </a:lnTo>
                  <a:lnTo>
                    <a:pt x="19871" y="40935"/>
                  </a:lnTo>
                  <a:lnTo>
                    <a:pt x="20065" y="40785"/>
                  </a:lnTo>
                  <a:lnTo>
                    <a:pt x="20214" y="40636"/>
                  </a:lnTo>
                  <a:lnTo>
                    <a:pt x="20378" y="40427"/>
                  </a:lnTo>
                  <a:lnTo>
                    <a:pt x="20513" y="40158"/>
                  </a:lnTo>
                  <a:lnTo>
                    <a:pt x="20647" y="39859"/>
                  </a:lnTo>
                  <a:lnTo>
                    <a:pt x="20767" y="39516"/>
                  </a:lnTo>
                  <a:lnTo>
                    <a:pt x="20871" y="39142"/>
                  </a:lnTo>
                  <a:lnTo>
                    <a:pt x="20961" y="38709"/>
                  </a:lnTo>
                  <a:lnTo>
                    <a:pt x="21021" y="38246"/>
                  </a:lnTo>
                  <a:lnTo>
                    <a:pt x="21066" y="37738"/>
                  </a:lnTo>
                  <a:lnTo>
                    <a:pt x="21081" y="37200"/>
                  </a:lnTo>
                  <a:lnTo>
                    <a:pt x="21066" y="36602"/>
                  </a:lnTo>
                  <a:lnTo>
                    <a:pt x="21036" y="35990"/>
                  </a:lnTo>
                  <a:lnTo>
                    <a:pt x="20976" y="35318"/>
                  </a:lnTo>
                  <a:lnTo>
                    <a:pt x="20886" y="34615"/>
                  </a:lnTo>
                  <a:lnTo>
                    <a:pt x="20767" y="33883"/>
                  </a:lnTo>
                  <a:lnTo>
                    <a:pt x="20618" y="33092"/>
                  </a:lnTo>
                  <a:lnTo>
                    <a:pt x="20423" y="32285"/>
                  </a:lnTo>
                  <a:lnTo>
                    <a:pt x="20169" y="31254"/>
                  </a:lnTo>
                  <a:lnTo>
                    <a:pt x="19841" y="29924"/>
                  </a:lnTo>
                  <a:lnTo>
                    <a:pt x="19602" y="28909"/>
                  </a:lnTo>
                  <a:lnTo>
                    <a:pt x="19273" y="27549"/>
                  </a:lnTo>
                  <a:lnTo>
                    <a:pt x="19124" y="26877"/>
                  </a:lnTo>
                  <a:lnTo>
                    <a:pt x="19049" y="26518"/>
                  </a:lnTo>
                  <a:lnTo>
                    <a:pt x="18944" y="26055"/>
                  </a:lnTo>
                  <a:lnTo>
                    <a:pt x="18810" y="25383"/>
                  </a:lnTo>
                  <a:lnTo>
                    <a:pt x="18675" y="24740"/>
                  </a:lnTo>
                  <a:lnTo>
                    <a:pt x="18571" y="24128"/>
                  </a:lnTo>
                  <a:lnTo>
                    <a:pt x="18481" y="23530"/>
                  </a:lnTo>
                  <a:lnTo>
                    <a:pt x="18377" y="22753"/>
                  </a:lnTo>
                  <a:lnTo>
                    <a:pt x="18317" y="21977"/>
                  </a:lnTo>
                  <a:lnTo>
                    <a:pt x="18287" y="21185"/>
                  </a:lnTo>
                  <a:lnTo>
                    <a:pt x="18272" y="20408"/>
                  </a:lnTo>
                  <a:lnTo>
                    <a:pt x="18272" y="19616"/>
                  </a:lnTo>
                  <a:lnTo>
                    <a:pt x="18287" y="18809"/>
                  </a:lnTo>
                  <a:lnTo>
                    <a:pt x="18332" y="18018"/>
                  </a:lnTo>
                  <a:lnTo>
                    <a:pt x="18377" y="17226"/>
                  </a:lnTo>
                  <a:lnTo>
                    <a:pt x="18511" y="15269"/>
                  </a:lnTo>
                  <a:lnTo>
                    <a:pt x="18571" y="14298"/>
                  </a:lnTo>
                  <a:lnTo>
                    <a:pt x="18631" y="13342"/>
                  </a:lnTo>
                  <a:lnTo>
                    <a:pt x="18660" y="12415"/>
                  </a:lnTo>
                  <a:lnTo>
                    <a:pt x="18690" y="11519"/>
                  </a:lnTo>
                  <a:lnTo>
                    <a:pt x="18675" y="10638"/>
                  </a:lnTo>
                  <a:lnTo>
                    <a:pt x="18660" y="10204"/>
                  </a:lnTo>
                  <a:lnTo>
                    <a:pt x="18631" y="9786"/>
                  </a:lnTo>
                  <a:lnTo>
                    <a:pt x="18586" y="9353"/>
                  </a:lnTo>
                  <a:lnTo>
                    <a:pt x="18526" y="8919"/>
                  </a:lnTo>
                  <a:lnTo>
                    <a:pt x="18466" y="8516"/>
                  </a:lnTo>
                  <a:lnTo>
                    <a:pt x="18377" y="8113"/>
                  </a:lnTo>
                  <a:lnTo>
                    <a:pt x="18272" y="7709"/>
                  </a:lnTo>
                  <a:lnTo>
                    <a:pt x="18167" y="7336"/>
                  </a:lnTo>
                  <a:lnTo>
                    <a:pt x="18033" y="6962"/>
                  </a:lnTo>
                  <a:lnTo>
                    <a:pt x="17869" y="6604"/>
                  </a:lnTo>
                  <a:lnTo>
                    <a:pt x="17645" y="6171"/>
                  </a:lnTo>
                  <a:lnTo>
                    <a:pt x="17391" y="5737"/>
                  </a:lnTo>
                  <a:lnTo>
                    <a:pt x="17107" y="5319"/>
                  </a:lnTo>
                  <a:lnTo>
                    <a:pt x="16808" y="4916"/>
                  </a:lnTo>
                  <a:lnTo>
                    <a:pt x="16479" y="4512"/>
                  </a:lnTo>
                  <a:lnTo>
                    <a:pt x="16136" y="4139"/>
                  </a:lnTo>
                  <a:lnTo>
                    <a:pt x="15762" y="3765"/>
                  </a:lnTo>
                  <a:lnTo>
                    <a:pt x="15389" y="3407"/>
                  </a:lnTo>
                  <a:lnTo>
                    <a:pt x="15015" y="3063"/>
                  </a:lnTo>
                  <a:lnTo>
                    <a:pt x="14627" y="2735"/>
                  </a:lnTo>
                  <a:lnTo>
                    <a:pt x="14223" y="2421"/>
                  </a:lnTo>
                  <a:lnTo>
                    <a:pt x="13835" y="2137"/>
                  </a:lnTo>
                  <a:lnTo>
                    <a:pt x="13446" y="1853"/>
                  </a:lnTo>
                  <a:lnTo>
                    <a:pt x="13058" y="1584"/>
                  </a:lnTo>
                  <a:lnTo>
                    <a:pt x="12311" y="1106"/>
                  </a:lnTo>
                  <a:lnTo>
                    <a:pt x="12027" y="927"/>
                  </a:lnTo>
                  <a:lnTo>
                    <a:pt x="11743" y="777"/>
                  </a:lnTo>
                  <a:lnTo>
                    <a:pt x="11445" y="643"/>
                  </a:lnTo>
                  <a:lnTo>
                    <a:pt x="11146" y="509"/>
                  </a:lnTo>
                  <a:lnTo>
                    <a:pt x="10847" y="404"/>
                  </a:lnTo>
                  <a:lnTo>
                    <a:pt x="10533" y="299"/>
                  </a:lnTo>
                  <a:lnTo>
                    <a:pt x="10220" y="210"/>
                  </a:lnTo>
                  <a:lnTo>
                    <a:pt x="9906" y="150"/>
                  </a:lnTo>
                  <a:lnTo>
                    <a:pt x="9592" y="90"/>
                  </a:lnTo>
                  <a:lnTo>
                    <a:pt x="9263" y="45"/>
                  </a:lnTo>
                  <a:lnTo>
                    <a:pt x="8935" y="16"/>
                  </a:lnTo>
                  <a:lnTo>
                    <a:pt x="8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4"/>
            <p:cNvSpPr/>
            <p:nvPr/>
          </p:nvSpPr>
          <p:spPr>
            <a:xfrm>
              <a:off x="6677549" y="1690133"/>
              <a:ext cx="206446" cy="238033"/>
            </a:xfrm>
            <a:custGeom>
              <a:avLst/>
              <a:gdLst/>
              <a:ahLst/>
              <a:cxnLst/>
              <a:rect l="l" t="t" r="r" b="b"/>
              <a:pathLst>
                <a:path w="7516" h="8666" extrusionOk="0">
                  <a:moveTo>
                    <a:pt x="5110" y="0"/>
                  </a:moveTo>
                  <a:lnTo>
                    <a:pt x="1" y="3392"/>
                  </a:lnTo>
                  <a:lnTo>
                    <a:pt x="314" y="4019"/>
                  </a:lnTo>
                  <a:lnTo>
                    <a:pt x="344" y="4094"/>
                  </a:lnTo>
                  <a:lnTo>
                    <a:pt x="359" y="4094"/>
                  </a:lnTo>
                  <a:lnTo>
                    <a:pt x="598" y="4557"/>
                  </a:lnTo>
                  <a:lnTo>
                    <a:pt x="897" y="5095"/>
                  </a:lnTo>
                  <a:lnTo>
                    <a:pt x="1151" y="5513"/>
                  </a:lnTo>
                  <a:lnTo>
                    <a:pt x="1390" y="5916"/>
                  </a:lnTo>
                  <a:lnTo>
                    <a:pt x="1853" y="6648"/>
                  </a:lnTo>
                  <a:lnTo>
                    <a:pt x="2107" y="7007"/>
                  </a:lnTo>
                  <a:lnTo>
                    <a:pt x="2361" y="7365"/>
                  </a:lnTo>
                  <a:lnTo>
                    <a:pt x="2630" y="7724"/>
                  </a:lnTo>
                  <a:lnTo>
                    <a:pt x="2899" y="8053"/>
                  </a:lnTo>
                  <a:lnTo>
                    <a:pt x="3168" y="8366"/>
                  </a:lnTo>
                  <a:lnTo>
                    <a:pt x="3437" y="8665"/>
                  </a:lnTo>
                  <a:lnTo>
                    <a:pt x="3825" y="8516"/>
                  </a:lnTo>
                  <a:lnTo>
                    <a:pt x="4199" y="8351"/>
                  </a:lnTo>
                  <a:lnTo>
                    <a:pt x="4557" y="8187"/>
                  </a:lnTo>
                  <a:lnTo>
                    <a:pt x="4901" y="8023"/>
                  </a:lnTo>
                  <a:lnTo>
                    <a:pt x="5229" y="7844"/>
                  </a:lnTo>
                  <a:lnTo>
                    <a:pt x="5528" y="7649"/>
                  </a:lnTo>
                  <a:lnTo>
                    <a:pt x="5812" y="7470"/>
                  </a:lnTo>
                  <a:lnTo>
                    <a:pt x="6081" y="7261"/>
                  </a:lnTo>
                  <a:lnTo>
                    <a:pt x="6335" y="7067"/>
                  </a:lnTo>
                  <a:lnTo>
                    <a:pt x="6559" y="6843"/>
                  </a:lnTo>
                  <a:lnTo>
                    <a:pt x="6768" y="6633"/>
                  </a:lnTo>
                  <a:lnTo>
                    <a:pt x="6962" y="6409"/>
                  </a:lnTo>
                  <a:lnTo>
                    <a:pt x="7127" y="6170"/>
                  </a:lnTo>
                  <a:lnTo>
                    <a:pt x="7276" y="5931"/>
                  </a:lnTo>
                  <a:lnTo>
                    <a:pt x="7411" y="5677"/>
                  </a:lnTo>
                  <a:lnTo>
                    <a:pt x="7515" y="5408"/>
                  </a:lnTo>
                  <a:lnTo>
                    <a:pt x="7411" y="5289"/>
                  </a:lnTo>
                  <a:lnTo>
                    <a:pt x="7142" y="4945"/>
                  </a:lnTo>
                  <a:lnTo>
                    <a:pt x="6768" y="4393"/>
                  </a:lnTo>
                  <a:lnTo>
                    <a:pt x="6559" y="4064"/>
                  </a:lnTo>
                  <a:lnTo>
                    <a:pt x="6350" y="3690"/>
                  </a:lnTo>
                  <a:lnTo>
                    <a:pt x="6126" y="3302"/>
                  </a:lnTo>
                  <a:lnTo>
                    <a:pt x="5917" y="2869"/>
                  </a:lnTo>
                  <a:lnTo>
                    <a:pt x="5708" y="2420"/>
                  </a:lnTo>
                  <a:lnTo>
                    <a:pt x="5528" y="1957"/>
                  </a:lnTo>
                  <a:lnTo>
                    <a:pt x="5364" y="1479"/>
                  </a:lnTo>
                  <a:lnTo>
                    <a:pt x="5304" y="1240"/>
                  </a:lnTo>
                  <a:lnTo>
                    <a:pt x="5244" y="986"/>
                  </a:lnTo>
                  <a:lnTo>
                    <a:pt x="5200" y="747"/>
                  </a:lnTo>
                  <a:lnTo>
                    <a:pt x="5155" y="493"/>
                  </a:lnTo>
                  <a:lnTo>
                    <a:pt x="5125" y="254"/>
                  </a:lnTo>
                  <a:lnTo>
                    <a:pt x="5110"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4"/>
            <p:cNvSpPr/>
            <p:nvPr/>
          </p:nvSpPr>
          <p:spPr>
            <a:xfrm>
              <a:off x="6686173" y="1776707"/>
              <a:ext cx="49277" cy="75948"/>
            </a:xfrm>
            <a:custGeom>
              <a:avLst/>
              <a:gdLst/>
              <a:ahLst/>
              <a:cxnLst/>
              <a:rect l="l" t="t" r="r" b="b"/>
              <a:pathLst>
                <a:path w="1794" h="2765" extrusionOk="0">
                  <a:moveTo>
                    <a:pt x="1793" y="1"/>
                  </a:moveTo>
                  <a:lnTo>
                    <a:pt x="0" y="867"/>
                  </a:lnTo>
                  <a:lnTo>
                    <a:pt x="30" y="942"/>
                  </a:lnTo>
                  <a:lnTo>
                    <a:pt x="45" y="942"/>
                  </a:lnTo>
                  <a:lnTo>
                    <a:pt x="284" y="1405"/>
                  </a:lnTo>
                  <a:lnTo>
                    <a:pt x="583" y="1943"/>
                  </a:lnTo>
                  <a:lnTo>
                    <a:pt x="837" y="2361"/>
                  </a:lnTo>
                  <a:lnTo>
                    <a:pt x="1076" y="2764"/>
                  </a:lnTo>
                  <a:lnTo>
                    <a:pt x="1181" y="2570"/>
                  </a:lnTo>
                  <a:lnTo>
                    <a:pt x="1270" y="2346"/>
                  </a:lnTo>
                  <a:lnTo>
                    <a:pt x="1345" y="2122"/>
                  </a:lnTo>
                  <a:lnTo>
                    <a:pt x="1420" y="1898"/>
                  </a:lnTo>
                  <a:lnTo>
                    <a:pt x="1539" y="1435"/>
                  </a:lnTo>
                  <a:lnTo>
                    <a:pt x="1629" y="1001"/>
                  </a:lnTo>
                  <a:lnTo>
                    <a:pt x="1703" y="613"/>
                  </a:lnTo>
                  <a:lnTo>
                    <a:pt x="1748" y="299"/>
                  </a:lnTo>
                  <a:lnTo>
                    <a:pt x="1793"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4"/>
            <p:cNvSpPr/>
            <p:nvPr/>
          </p:nvSpPr>
          <p:spPr>
            <a:xfrm>
              <a:off x="6551586" y="1523108"/>
              <a:ext cx="335268" cy="314778"/>
            </a:xfrm>
            <a:custGeom>
              <a:avLst/>
              <a:gdLst/>
              <a:ahLst/>
              <a:cxnLst/>
              <a:rect l="l" t="t" r="r" b="b"/>
              <a:pathLst>
                <a:path w="12206" h="11460" extrusionOk="0">
                  <a:moveTo>
                    <a:pt x="8665" y="1"/>
                  </a:moveTo>
                  <a:lnTo>
                    <a:pt x="8277" y="16"/>
                  </a:lnTo>
                  <a:lnTo>
                    <a:pt x="7873" y="46"/>
                  </a:lnTo>
                  <a:lnTo>
                    <a:pt x="7440" y="91"/>
                  </a:lnTo>
                  <a:lnTo>
                    <a:pt x="7007" y="150"/>
                  </a:lnTo>
                  <a:lnTo>
                    <a:pt x="6559" y="240"/>
                  </a:lnTo>
                  <a:lnTo>
                    <a:pt x="6110" y="330"/>
                  </a:lnTo>
                  <a:lnTo>
                    <a:pt x="5647" y="449"/>
                  </a:lnTo>
                  <a:lnTo>
                    <a:pt x="5199" y="554"/>
                  </a:lnTo>
                  <a:lnTo>
                    <a:pt x="4348" y="808"/>
                  </a:lnTo>
                  <a:lnTo>
                    <a:pt x="3541" y="1047"/>
                  </a:lnTo>
                  <a:lnTo>
                    <a:pt x="2854" y="1286"/>
                  </a:lnTo>
                  <a:lnTo>
                    <a:pt x="2704" y="1345"/>
                  </a:lnTo>
                  <a:lnTo>
                    <a:pt x="2555" y="1405"/>
                  </a:lnTo>
                  <a:lnTo>
                    <a:pt x="2420" y="1480"/>
                  </a:lnTo>
                  <a:lnTo>
                    <a:pt x="2286" y="1570"/>
                  </a:lnTo>
                  <a:lnTo>
                    <a:pt x="2151" y="1659"/>
                  </a:lnTo>
                  <a:lnTo>
                    <a:pt x="2032" y="1764"/>
                  </a:lnTo>
                  <a:lnTo>
                    <a:pt x="1912" y="1868"/>
                  </a:lnTo>
                  <a:lnTo>
                    <a:pt x="1808" y="1973"/>
                  </a:lnTo>
                  <a:lnTo>
                    <a:pt x="1703" y="2092"/>
                  </a:lnTo>
                  <a:lnTo>
                    <a:pt x="1614" y="2212"/>
                  </a:lnTo>
                  <a:lnTo>
                    <a:pt x="1524" y="2346"/>
                  </a:lnTo>
                  <a:lnTo>
                    <a:pt x="1449" y="2481"/>
                  </a:lnTo>
                  <a:lnTo>
                    <a:pt x="1375" y="2630"/>
                  </a:lnTo>
                  <a:lnTo>
                    <a:pt x="1315" y="2765"/>
                  </a:lnTo>
                  <a:lnTo>
                    <a:pt x="1255" y="2929"/>
                  </a:lnTo>
                  <a:lnTo>
                    <a:pt x="1210" y="3078"/>
                  </a:lnTo>
                  <a:lnTo>
                    <a:pt x="1151" y="3377"/>
                  </a:lnTo>
                  <a:lnTo>
                    <a:pt x="1091" y="3676"/>
                  </a:lnTo>
                  <a:lnTo>
                    <a:pt x="1046" y="3990"/>
                  </a:lnTo>
                  <a:lnTo>
                    <a:pt x="1001" y="4318"/>
                  </a:lnTo>
                  <a:lnTo>
                    <a:pt x="941" y="4991"/>
                  </a:lnTo>
                  <a:lnTo>
                    <a:pt x="897" y="5693"/>
                  </a:lnTo>
                  <a:lnTo>
                    <a:pt x="0" y="7262"/>
                  </a:lnTo>
                  <a:lnTo>
                    <a:pt x="0" y="7306"/>
                  </a:lnTo>
                  <a:lnTo>
                    <a:pt x="0" y="7336"/>
                  </a:lnTo>
                  <a:lnTo>
                    <a:pt x="15" y="7381"/>
                  </a:lnTo>
                  <a:lnTo>
                    <a:pt x="60" y="7411"/>
                  </a:lnTo>
                  <a:lnTo>
                    <a:pt x="164" y="7471"/>
                  </a:lnTo>
                  <a:lnTo>
                    <a:pt x="314" y="7530"/>
                  </a:lnTo>
                  <a:lnTo>
                    <a:pt x="478" y="7590"/>
                  </a:lnTo>
                  <a:lnTo>
                    <a:pt x="643" y="7635"/>
                  </a:lnTo>
                  <a:lnTo>
                    <a:pt x="941" y="7695"/>
                  </a:lnTo>
                  <a:lnTo>
                    <a:pt x="986" y="8128"/>
                  </a:lnTo>
                  <a:lnTo>
                    <a:pt x="1136" y="9353"/>
                  </a:lnTo>
                  <a:lnTo>
                    <a:pt x="1255" y="9936"/>
                  </a:lnTo>
                  <a:lnTo>
                    <a:pt x="1300" y="10145"/>
                  </a:lnTo>
                  <a:lnTo>
                    <a:pt x="1360" y="10339"/>
                  </a:lnTo>
                  <a:lnTo>
                    <a:pt x="1419" y="10518"/>
                  </a:lnTo>
                  <a:lnTo>
                    <a:pt x="1479" y="10683"/>
                  </a:lnTo>
                  <a:lnTo>
                    <a:pt x="1554" y="10832"/>
                  </a:lnTo>
                  <a:lnTo>
                    <a:pt x="1629" y="10967"/>
                  </a:lnTo>
                  <a:lnTo>
                    <a:pt x="1703" y="11071"/>
                  </a:lnTo>
                  <a:lnTo>
                    <a:pt x="1793" y="11176"/>
                  </a:lnTo>
                  <a:lnTo>
                    <a:pt x="1883" y="11250"/>
                  </a:lnTo>
                  <a:lnTo>
                    <a:pt x="1987" y="11325"/>
                  </a:lnTo>
                  <a:lnTo>
                    <a:pt x="2077" y="11385"/>
                  </a:lnTo>
                  <a:lnTo>
                    <a:pt x="2196" y="11415"/>
                  </a:lnTo>
                  <a:lnTo>
                    <a:pt x="2301" y="11445"/>
                  </a:lnTo>
                  <a:lnTo>
                    <a:pt x="2420" y="11460"/>
                  </a:lnTo>
                  <a:lnTo>
                    <a:pt x="2659" y="11460"/>
                  </a:lnTo>
                  <a:lnTo>
                    <a:pt x="2794" y="11430"/>
                  </a:lnTo>
                  <a:lnTo>
                    <a:pt x="2943" y="11385"/>
                  </a:lnTo>
                  <a:lnTo>
                    <a:pt x="3302" y="11265"/>
                  </a:lnTo>
                  <a:lnTo>
                    <a:pt x="3735" y="11086"/>
                  </a:lnTo>
                  <a:lnTo>
                    <a:pt x="4243" y="10862"/>
                  </a:lnTo>
                  <a:lnTo>
                    <a:pt x="4796" y="10578"/>
                  </a:lnTo>
                  <a:lnTo>
                    <a:pt x="5393" y="10264"/>
                  </a:lnTo>
                  <a:lnTo>
                    <a:pt x="6021" y="9921"/>
                  </a:lnTo>
                  <a:lnTo>
                    <a:pt x="6663" y="9532"/>
                  </a:lnTo>
                  <a:lnTo>
                    <a:pt x="7321" y="9144"/>
                  </a:lnTo>
                  <a:lnTo>
                    <a:pt x="7978" y="8726"/>
                  </a:lnTo>
                  <a:lnTo>
                    <a:pt x="8620" y="8292"/>
                  </a:lnTo>
                  <a:lnTo>
                    <a:pt x="9233" y="7859"/>
                  </a:lnTo>
                  <a:lnTo>
                    <a:pt x="9815" y="7426"/>
                  </a:lnTo>
                  <a:lnTo>
                    <a:pt x="10368" y="6993"/>
                  </a:lnTo>
                  <a:lnTo>
                    <a:pt x="10846" y="6574"/>
                  </a:lnTo>
                  <a:lnTo>
                    <a:pt x="11070" y="6365"/>
                  </a:lnTo>
                  <a:lnTo>
                    <a:pt x="11265" y="6171"/>
                  </a:lnTo>
                  <a:lnTo>
                    <a:pt x="11444" y="5977"/>
                  </a:lnTo>
                  <a:lnTo>
                    <a:pt x="11608" y="5768"/>
                  </a:lnTo>
                  <a:lnTo>
                    <a:pt x="11743" y="5543"/>
                  </a:lnTo>
                  <a:lnTo>
                    <a:pt x="11862" y="5334"/>
                  </a:lnTo>
                  <a:lnTo>
                    <a:pt x="11967" y="5095"/>
                  </a:lnTo>
                  <a:lnTo>
                    <a:pt x="12056" y="4871"/>
                  </a:lnTo>
                  <a:lnTo>
                    <a:pt x="12116" y="4632"/>
                  </a:lnTo>
                  <a:lnTo>
                    <a:pt x="12161" y="4408"/>
                  </a:lnTo>
                  <a:lnTo>
                    <a:pt x="12191" y="4169"/>
                  </a:lnTo>
                  <a:lnTo>
                    <a:pt x="12206" y="3930"/>
                  </a:lnTo>
                  <a:lnTo>
                    <a:pt x="12206" y="3691"/>
                  </a:lnTo>
                  <a:lnTo>
                    <a:pt x="12191" y="3452"/>
                  </a:lnTo>
                  <a:lnTo>
                    <a:pt x="12146" y="3213"/>
                  </a:lnTo>
                  <a:lnTo>
                    <a:pt x="12101" y="2974"/>
                  </a:lnTo>
                  <a:lnTo>
                    <a:pt x="12041" y="2750"/>
                  </a:lnTo>
                  <a:lnTo>
                    <a:pt x="11967" y="2511"/>
                  </a:lnTo>
                  <a:lnTo>
                    <a:pt x="11877" y="2287"/>
                  </a:lnTo>
                  <a:lnTo>
                    <a:pt x="11773" y="2077"/>
                  </a:lnTo>
                  <a:lnTo>
                    <a:pt x="11668" y="1868"/>
                  </a:lnTo>
                  <a:lnTo>
                    <a:pt x="11548" y="1659"/>
                  </a:lnTo>
                  <a:lnTo>
                    <a:pt x="11414" y="1465"/>
                  </a:lnTo>
                  <a:lnTo>
                    <a:pt x="11265" y="1271"/>
                  </a:lnTo>
                  <a:lnTo>
                    <a:pt x="11115" y="1091"/>
                  </a:lnTo>
                  <a:lnTo>
                    <a:pt x="10951" y="927"/>
                  </a:lnTo>
                  <a:lnTo>
                    <a:pt x="10772" y="778"/>
                  </a:lnTo>
                  <a:lnTo>
                    <a:pt x="10592" y="628"/>
                  </a:lnTo>
                  <a:lnTo>
                    <a:pt x="10398" y="509"/>
                  </a:lnTo>
                  <a:lnTo>
                    <a:pt x="10204" y="389"/>
                  </a:lnTo>
                  <a:lnTo>
                    <a:pt x="10010" y="285"/>
                  </a:lnTo>
                  <a:lnTo>
                    <a:pt x="9801" y="195"/>
                  </a:lnTo>
                  <a:lnTo>
                    <a:pt x="9576" y="120"/>
                  </a:lnTo>
                  <a:lnTo>
                    <a:pt x="9367" y="76"/>
                  </a:lnTo>
                  <a:lnTo>
                    <a:pt x="9024" y="31"/>
                  </a:lnTo>
                  <a:lnTo>
                    <a:pt x="8665"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4"/>
            <p:cNvSpPr/>
            <p:nvPr/>
          </p:nvSpPr>
          <p:spPr>
            <a:xfrm>
              <a:off x="6587266" y="1750037"/>
              <a:ext cx="36559" cy="20546"/>
            </a:xfrm>
            <a:custGeom>
              <a:avLst/>
              <a:gdLst/>
              <a:ahLst/>
              <a:cxnLst/>
              <a:rect l="l" t="t" r="r" b="b"/>
              <a:pathLst>
                <a:path w="1331" h="748" extrusionOk="0">
                  <a:moveTo>
                    <a:pt x="1181" y="0"/>
                  </a:moveTo>
                  <a:lnTo>
                    <a:pt x="1136" y="15"/>
                  </a:lnTo>
                  <a:lnTo>
                    <a:pt x="1091" y="60"/>
                  </a:lnTo>
                  <a:lnTo>
                    <a:pt x="1017" y="150"/>
                  </a:lnTo>
                  <a:lnTo>
                    <a:pt x="942" y="225"/>
                  </a:lnTo>
                  <a:lnTo>
                    <a:pt x="838" y="314"/>
                  </a:lnTo>
                  <a:lnTo>
                    <a:pt x="703" y="389"/>
                  </a:lnTo>
                  <a:lnTo>
                    <a:pt x="539" y="449"/>
                  </a:lnTo>
                  <a:lnTo>
                    <a:pt x="449" y="479"/>
                  </a:lnTo>
                  <a:lnTo>
                    <a:pt x="359" y="493"/>
                  </a:lnTo>
                  <a:lnTo>
                    <a:pt x="255" y="493"/>
                  </a:lnTo>
                  <a:lnTo>
                    <a:pt x="150" y="479"/>
                  </a:lnTo>
                  <a:lnTo>
                    <a:pt x="105" y="479"/>
                  </a:lnTo>
                  <a:lnTo>
                    <a:pt x="61" y="493"/>
                  </a:lnTo>
                  <a:lnTo>
                    <a:pt x="31" y="538"/>
                  </a:lnTo>
                  <a:lnTo>
                    <a:pt x="1" y="583"/>
                  </a:lnTo>
                  <a:lnTo>
                    <a:pt x="1" y="628"/>
                  </a:lnTo>
                  <a:lnTo>
                    <a:pt x="31" y="673"/>
                  </a:lnTo>
                  <a:lnTo>
                    <a:pt x="61" y="718"/>
                  </a:lnTo>
                  <a:lnTo>
                    <a:pt x="105" y="732"/>
                  </a:lnTo>
                  <a:lnTo>
                    <a:pt x="210" y="747"/>
                  </a:lnTo>
                  <a:lnTo>
                    <a:pt x="419" y="747"/>
                  </a:lnTo>
                  <a:lnTo>
                    <a:pt x="524" y="732"/>
                  </a:lnTo>
                  <a:lnTo>
                    <a:pt x="628" y="703"/>
                  </a:lnTo>
                  <a:lnTo>
                    <a:pt x="733" y="673"/>
                  </a:lnTo>
                  <a:lnTo>
                    <a:pt x="897" y="583"/>
                  </a:lnTo>
                  <a:lnTo>
                    <a:pt x="1032" y="479"/>
                  </a:lnTo>
                  <a:lnTo>
                    <a:pt x="1151" y="389"/>
                  </a:lnTo>
                  <a:lnTo>
                    <a:pt x="1241" y="299"/>
                  </a:lnTo>
                  <a:lnTo>
                    <a:pt x="1316" y="195"/>
                  </a:lnTo>
                  <a:lnTo>
                    <a:pt x="1331" y="150"/>
                  </a:lnTo>
                  <a:lnTo>
                    <a:pt x="1331" y="105"/>
                  </a:lnTo>
                  <a:lnTo>
                    <a:pt x="1316" y="60"/>
                  </a:lnTo>
                  <a:lnTo>
                    <a:pt x="1271" y="15"/>
                  </a:lnTo>
                  <a:lnTo>
                    <a:pt x="1226"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4"/>
            <p:cNvSpPr/>
            <p:nvPr/>
          </p:nvSpPr>
          <p:spPr>
            <a:xfrm>
              <a:off x="6620912" y="1703262"/>
              <a:ext cx="56665" cy="31615"/>
            </a:xfrm>
            <a:custGeom>
              <a:avLst/>
              <a:gdLst/>
              <a:ahLst/>
              <a:cxnLst/>
              <a:rect l="l" t="t" r="r" b="b"/>
              <a:pathLst>
                <a:path w="2063" h="1151" extrusionOk="0">
                  <a:moveTo>
                    <a:pt x="1316" y="0"/>
                  </a:moveTo>
                  <a:lnTo>
                    <a:pt x="1121" y="15"/>
                  </a:lnTo>
                  <a:lnTo>
                    <a:pt x="912" y="60"/>
                  </a:lnTo>
                  <a:lnTo>
                    <a:pt x="703" y="120"/>
                  </a:lnTo>
                  <a:lnTo>
                    <a:pt x="524" y="195"/>
                  </a:lnTo>
                  <a:lnTo>
                    <a:pt x="360" y="284"/>
                  </a:lnTo>
                  <a:lnTo>
                    <a:pt x="225" y="374"/>
                  </a:lnTo>
                  <a:lnTo>
                    <a:pt x="120" y="478"/>
                  </a:lnTo>
                  <a:lnTo>
                    <a:pt x="46" y="598"/>
                  </a:lnTo>
                  <a:lnTo>
                    <a:pt x="16" y="643"/>
                  </a:lnTo>
                  <a:lnTo>
                    <a:pt x="1" y="703"/>
                  </a:lnTo>
                  <a:lnTo>
                    <a:pt x="1" y="762"/>
                  </a:lnTo>
                  <a:lnTo>
                    <a:pt x="16" y="807"/>
                  </a:lnTo>
                  <a:lnTo>
                    <a:pt x="31" y="867"/>
                  </a:lnTo>
                  <a:lnTo>
                    <a:pt x="61" y="912"/>
                  </a:lnTo>
                  <a:lnTo>
                    <a:pt x="91" y="956"/>
                  </a:lnTo>
                  <a:lnTo>
                    <a:pt x="135" y="1001"/>
                  </a:lnTo>
                  <a:lnTo>
                    <a:pt x="255" y="1061"/>
                  </a:lnTo>
                  <a:lnTo>
                    <a:pt x="389" y="1106"/>
                  </a:lnTo>
                  <a:lnTo>
                    <a:pt x="554" y="1136"/>
                  </a:lnTo>
                  <a:lnTo>
                    <a:pt x="748" y="1151"/>
                  </a:lnTo>
                  <a:lnTo>
                    <a:pt x="942" y="1136"/>
                  </a:lnTo>
                  <a:lnTo>
                    <a:pt x="1151" y="1091"/>
                  </a:lnTo>
                  <a:lnTo>
                    <a:pt x="1360" y="1046"/>
                  </a:lnTo>
                  <a:lnTo>
                    <a:pt x="1540" y="971"/>
                  </a:lnTo>
                  <a:lnTo>
                    <a:pt x="1704" y="882"/>
                  </a:lnTo>
                  <a:lnTo>
                    <a:pt x="1839" y="777"/>
                  </a:lnTo>
                  <a:lnTo>
                    <a:pt x="1943" y="673"/>
                  </a:lnTo>
                  <a:lnTo>
                    <a:pt x="2018" y="568"/>
                  </a:lnTo>
                  <a:lnTo>
                    <a:pt x="2033" y="508"/>
                  </a:lnTo>
                  <a:lnTo>
                    <a:pt x="2048" y="449"/>
                  </a:lnTo>
                  <a:lnTo>
                    <a:pt x="2063" y="404"/>
                  </a:lnTo>
                  <a:lnTo>
                    <a:pt x="2048" y="344"/>
                  </a:lnTo>
                  <a:lnTo>
                    <a:pt x="2033" y="284"/>
                  </a:lnTo>
                  <a:lnTo>
                    <a:pt x="2003" y="239"/>
                  </a:lnTo>
                  <a:lnTo>
                    <a:pt x="1973" y="195"/>
                  </a:lnTo>
                  <a:lnTo>
                    <a:pt x="1928" y="165"/>
                  </a:lnTo>
                  <a:lnTo>
                    <a:pt x="1809" y="90"/>
                  </a:lnTo>
                  <a:lnTo>
                    <a:pt x="1659" y="45"/>
                  </a:lnTo>
                  <a:lnTo>
                    <a:pt x="1495" y="15"/>
                  </a:lnTo>
                  <a:lnTo>
                    <a:pt x="1316"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4"/>
            <p:cNvSpPr/>
            <p:nvPr/>
          </p:nvSpPr>
          <p:spPr>
            <a:xfrm>
              <a:off x="6596302" y="1656898"/>
              <a:ext cx="13569" cy="23814"/>
            </a:xfrm>
            <a:custGeom>
              <a:avLst/>
              <a:gdLst/>
              <a:ahLst/>
              <a:cxnLst/>
              <a:rect l="l" t="t" r="r" b="b"/>
              <a:pathLst>
                <a:path w="494" h="867" extrusionOk="0">
                  <a:moveTo>
                    <a:pt x="299" y="0"/>
                  </a:moveTo>
                  <a:lnTo>
                    <a:pt x="255" y="15"/>
                  </a:lnTo>
                  <a:lnTo>
                    <a:pt x="195" y="30"/>
                  </a:lnTo>
                  <a:lnTo>
                    <a:pt x="150" y="60"/>
                  </a:lnTo>
                  <a:lnTo>
                    <a:pt x="120" y="120"/>
                  </a:lnTo>
                  <a:lnTo>
                    <a:pt x="75" y="179"/>
                  </a:lnTo>
                  <a:lnTo>
                    <a:pt x="45" y="239"/>
                  </a:lnTo>
                  <a:lnTo>
                    <a:pt x="30" y="329"/>
                  </a:lnTo>
                  <a:lnTo>
                    <a:pt x="16" y="404"/>
                  </a:lnTo>
                  <a:lnTo>
                    <a:pt x="1" y="493"/>
                  </a:lnTo>
                  <a:lnTo>
                    <a:pt x="16" y="583"/>
                  </a:lnTo>
                  <a:lnTo>
                    <a:pt x="30" y="658"/>
                  </a:lnTo>
                  <a:lnTo>
                    <a:pt x="45" y="717"/>
                  </a:lnTo>
                  <a:lnTo>
                    <a:pt x="75" y="777"/>
                  </a:lnTo>
                  <a:lnTo>
                    <a:pt x="120" y="822"/>
                  </a:lnTo>
                  <a:lnTo>
                    <a:pt x="150" y="852"/>
                  </a:lnTo>
                  <a:lnTo>
                    <a:pt x="195" y="867"/>
                  </a:lnTo>
                  <a:lnTo>
                    <a:pt x="255" y="867"/>
                  </a:lnTo>
                  <a:lnTo>
                    <a:pt x="299" y="837"/>
                  </a:lnTo>
                  <a:lnTo>
                    <a:pt x="344" y="807"/>
                  </a:lnTo>
                  <a:lnTo>
                    <a:pt x="389" y="762"/>
                  </a:lnTo>
                  <a:lnTo>
                    <a:pt x="419" y="702"/>
                  </a:lnTo>
                  <a:lnTo>
                    <a:pt x="449" y="628"/>
                  </a:lnTo>
                  <a:lnTo>
                    <a:pt x="479" y="553"/>
                  </a:lnTo>
                  <a:lnTo>
                    <a:pt x="479" y="463"/>
                  </a:lnTo>
                  <a:lnTo>
                    <a:pt x="494" y="374"/>
                  </a:lnTo>
                  <a:lnTo>
                    <a:pt x="479" y="299"/>
                  </a:lnTo>
                  <a:lnTo>
                    <a:pt x="479" y="224"/>
                  </a:lnTo>
                  <a:lnTo>
                    <a:pt x="449" y="150"/>
                  </a:lnTo>
                  <a:lnTo>
                    <a:pt x="419" y="90"/>
                  </a:lnTo>
                  <a:lnTo>
                    <a:pt x="389" y="45"/>
                  </a:lnTo>
                  <a:lnTo>
                    <a:pt x="344" y="15"/>
                  </a:lnTo>
                  <a:lnTo>
                    <a:pt x="299"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4"/>
            <p:cNvSpPr/>
            <p:nvPr/>
          </p:nvSpPr>
          <p:spPr>
            <a:xfrm>
              <a:off x="6588914" y="1627344"/>
              <a:ext cx="49277" cy="29582"/>
            </a:xfrm>
            <a:custGeom>
              <a:avLst/>
              <a:gdLst/>
              <a:ahLst/>
              <a:cxnLst/>
              <a:rect l="l" t="t" r="r" b="b"/>
              <a:pathLst>
                <a:path w="1794" h="1077" extrusionOk="0">
                  <a:moveTo>
                    <a:pt x="464" y="1"/>
                  </a:moveTo>
                  <a:lnTo>
                    <a:pt x="314" y="15"/>
                  </a:lnTo>
                  <a:lnTo>
                    <a:pt x="165" y="60"/>
                  </a:lnTo>
                  <a:lnTo>
                    <a:pt x="90" y="90"/>
                  </a:lnTo>
                  <a:lnTo>
                    <a:pt x="31" y="150"/>
                  </a:lnTo>
                  <a:lnTo>
                    <a:pt x="1" y="225"/>
                  </a:lnTo>
                  <a:lnTo>
                    <a:pt x="16" y="299"/>
                  </a:lnTo>
                  <a:lnTo>
                    <a:pt x="45" y="374"/>
                  </a:lnTo>
                  <a:lnTo>
                    <a:pt x="105" y="434"/>
                  </a:lnTo>
                  <a:lnTo>
                    <a:pt x="180" y="464"/>
                  </a:lnTo>
                  <a:lnTo>
                    <a:pt x="270" y="449"/>
                  </a:lnTo>
                  <a:lnTo>
                    <a:pt x="404" y="419"/>
                  </a:lnTo>
                  <a:lnTo>
                    <a:pt x="643" y="419"/>
                  </a:lnTo>
                  <a:lnTo>
                    <a:pt x="763" y="449"/>
                  </a:lnTo>
                  <a:lnTo>
                    <a:pt x="852" y="479"/>
                  </a:lnTo>
                  <a:lnTo>
                    <a:pt x="957" y="523"/>
                  </a:lnTo>
                  <a:lnTo>
                    <a:pt x="1031" y="568"/>
                  </a:lnTo>
                  <a:lnTo>
                    <a:pt x="1106" y="628"/>
                  </a:lnTo>
                  <a:lnTo>
                    <a:pt x="1241" y="748"/>
                  </a:lnTo>
                  <a:lnTo>
                    <a:pt x="1330" y="852"/>
                  </a:lnTo>
                  <a:lnTo>
                    <a:pt x="1405" y="972"/>
                  </a:lnTo>
                  <a:lnTo>
                    <a:pt x="1450" y="1016"/>
                  </a:lnTo>
                  <a:lnTo>
                    <a:pt x="1495" y="1061"/>
                  </a:lnTo>
                  <a:lnTo>
                    <a:pt x="1539" y="1076"/>
                  </a:lnTo>
                  <a:lnTo>
                    <a:pt x="1644" y="1076"/>
                  </a:lnTo>
                  <a:lnTo>
                    <a:pt x="1689" y="1061"/>
                  </a:lnTo>
                  <a:lnTo>
                    <a:pt x="1749" y="1001"/>
                  </a:lnTo>
                  <a:lnTo>
                    <a:pt x="1793" y="942"/>
                  </a:lnTo>
                  <a:lnTo>
                    <a:pt x="1793" y="852"/>
                  </a:lnTo>
                  <a:lnTo>
                    <a:pt x="1778" y="777"/>
                  </a:lnTo>
                  <a:lnTo>
                    <a:pt x="1689" y="643"/>
                  </a:lnTo>
                  <a:lnTo>
                    <a:pt x="1554" y="479"/>
                  </a:lnTo>
                  <a:lnTo>
                    <a:pt x="1405" y="329"/>
                  </a:lnTo>
                  <a:lnTo>
                    <a:pt x="1315" y="269"/>
                  </a:lnTo>
                  <a:lnTo>
                    <a:pt x="1211" y="195"/>
                  </a:lnTo>
                  <a:lnTo>
                    <a:pt x="1106" y="135"/>
                  </a:lnTo>
                  <a:lnTo>
                    <a:pt x="987" y="90"/>
                  </a:lnTo>
                  <a:lnTo>
                    <a:pt x="867" y="45"/>
                  </a:lnTo>
                  <a:lnTo>
                    <a:pt x="748" y="15"/>
                  </a:lnTo>
                  <a:lnTo>
                    <a:pt x="598"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4"/>
            <p:cNvSpPr/>
            <p:nvPr/>
          </p:nvSpPr>
          <p:spPr>
            <a:xfrm>
              <a:off x="6717348" y="1644593"/>
              <a:ext cx="33263" cy="51309"/>
            </a:xfrm>
            <a:custGeom>
              <a:avLst/>
              <a:gdLst/>
              <a:ahLst/>
              <a:cxnLst/>
              <a:rect l="l" t="t" r="r" b="b"/>
              <a:pathLst>
                <a:path w="1211" h="1868" extrusionOk="0">
                  <a:moveTo>
                    <a:pt x="1032" y="0"/>
                  </a:moveTo>
                  <a:lnTo>
                    <a:pt x="987" y="30"/>
                  </a:lnTo>
                  <a:lnTo>
                    <a:pt x="837" y="149"/>
                  </a:lnTo>
                  <a:lnTo>
                    <a:pt x="703" y="284"/>
                  </a:lnTo>
                  <a:lnTo>
                    <a:pt x="539" y="463"/>
                  </a:lnTo>
                  <a:lnTo>
                    <a:pt x="374" y="702"/>
                  </a:lnTo>
                  <a:lnTo>
                    <a:pt x="300" y="837"/>
                  </a:lnTo>
                  <a:lnTo>
                    <a:pt x="225" y="986"/>
                  </a:lnTo>
                  <a:lnTo>
                    <a:pt x="150" y="1150"/>
                  </a:lnTo>
                  <a:lnTo>
                    <a:pt x="90" y="1330"/>
                  </a:lnTo>
                  <a:lnTo>
                    <a:pt x="46" y="1509"/>
                  </a:lnTo>
                  <a:lnTo>
                    <a:pt x="1" y="1703"/>
                  </a:lnTo>
                  <a:lnTo>
                    <a:pt x="1" y="1763"/>
                  </a:lnTo>
                  <a:lnTo>
                    <a:pt x="31" y="1808"/>
                  </a:lnTo>
                  <a:lnTo>
                    <a:pt x="75" y="1853"/>
                  </a:lnTo>
                  <a:lnTo>
                    <a:pt x="120" y="1867"/>
                  </a:lnTo>
                  <a:lnTo>
                    <a:pt x="150" y="1867"/>
                  </a:lnTo>
                  <a:lnTo>
                    <a:pt x="195" y="1853"/>
                  </a:lnTo>
                  <a:lnTo>
                    <a:pt x="240" y="1838"/>
                  </a:lnTo>
                  <a:lnTo>
                    <a:pt x="270" y="1793"/>
                  </a:lnTo>
                  <a:lnTo>
                    <a:pt x="285" y="1748"/>
                  </a:lnTo>
                  <a:lnTo>
                    <a:pt x="314" y="1569"/>
                  </a:lnTo>
                  <a:lnTo>
                    <a:pt x="359" y="1404"/>
                  </a:lnTo>
                  <a:lnTo>
                    <a:pt x="419" y="1255"/>
                  </a:lnTo>
                  <a:lnTo>
                    <a:pt x="479" y="1106"/>
                  </a:lnTo>
                  <a:lnTo>
                    <a:pt x="554" y="986"/>
                  </a:lnTo>
                  <a:lnTo>
                    <a:pt x="613" y="852"/>
                  </a:lnTo>
                  <a:lnTo>
                    <a:pt x="763" y="642"/>
                  </a:lnTo>
                  <a:lnTo>
                    <a:pt x="912" y="478"/>
                  </a:lnTo>
                  <a:lnTo>
                    <a:pt x="1032" y="359"/>
                  </a:lnTo>
                  <a:lnTo>
                    <a:pt x="1151" y="269"/>
                  </a:lnTo>
                  <a:lnTo>
                    <a:pt x="1181" y="224"/>
                  </a:lnTo>
                  <a:lnTo>
                    <a:pt x="1211" y="164"/>
                  </a:lnTo>
                  <a:lnTo>
                    <a:pt x="1211" y="120"/>
                  </a:lnTo>
                  <a:lnTo>
                    <a:pt x="1181" y="60"/>
                  </a:lnTo>
                  <a:lnTo>
                    <a:pt x="1136" y="30"/>
                  </a:lnTo>
                  <a:lnTo>
                    <a:pt x="1091"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4"/>
            <p:cNvSpPr/>
            <p:nvPr/>
          </p:nvSpPr>
          <p:spPr>
            <a:xfrm>
              <a:off x="6725972" y="1663875"/>
              <a:ext cx="29170" cy="11921"/>
            </a:xfrm>
            <a:custGeom>
              <a:avLst/>
              <a:gdLst/>
              <a:ahLst/>
              <a:cxnLst/>
              <a:rect l="l" t="t" r="r" b="b"/>
              <a:pathLst>
                <a:path w="1062" h="434" extrusionOk="0">
                  <a:moveTo>
                    <a:pt x="254" y="0"/>
                  </a:moveTo>
                  <a:lnTo>
                    <a:pt x="105" y="15"/>
                  </a:lnTo>
                  <a:lnTo>
                    <a:pt x="60" y="30"/>
                  </a:lnTo>
                  <a:lnTo>
                    <a:pt x="15" y="75"/>
                  </a:lnTo>
                  <a:lnTo>
                    <a:pt x="0" y="120"/>
                  </a:lnTo>
                  <a:lnTo>
                    <a:pt x="0" y="179"/>
                  </a:lnTo>
                  <a:lnTo>
                    <a:pt x="15" y="239"/>
                  </a:lnTo>
                  <a:lnTo>
                    <a:pt x="60" y="269"/>
                  </a:lnTo>
                  <a:lnTo>
                    <a:pt x="120" y="299"/>
                  </a:lnTo>
                  <a:lnTo>
                    <a:pt x="165" y="284"/>
                  </a:lnTo>
                  <a:lnTo>
                    <a:pt x="359" y="284"/>
                  </a:lnTo>
                  <a:lnTo>
                    <a:pt x="553" y="314"/>
                  </a:lnTo>
                  <a:lnTo>
                    <a:pt x="733" y="374"/>
                  </a:lnTo>
                  <a:lnTo>
                    <a:pt x="852" y="418"/>
                  </a:lnTo>
                  <a:lnTo>
                    <a:pt x="882" y="433"/>
                  </a:lnTo>
                  <a:lnTo>
                    <a:pt x="957" y="433"/>
                  </a:lnTo>
                  <a:lnTo>
                    <a:pt x="987" y="418"/>
                  </a:lnTo>
                  <a:lnTo>
                    <a:pt x="1016" y="389"/>
                  </a:lnTo>
                  <a:lnTo>
                    <a:pt x="1046" y="359"/>
                  </a:lnTo>
                  <a:lnTo>
                    <a:pt x="1061" y="299"/>
                  </a:lnTo>
                  <a:lnTo>
                    <a:pt x="1046" y="254"/>
                  </a:lnTo>
                  <a:lnTo>
                    <a:pt x="1016" y="194"/>
                  </a:lnTo>
                  <a:lnTo>
                    <a:pt x="972" y="164"/>
                  </a:lnTo>
                  <a:lnTo>
                    <a:pt x="882" y="135"/>
                  </a:lnTo>
                  <a:lnTo>
                    <a:pt x="673" y="60"/>
                  </a:lnTo>
                  <a:lnTo>
                    <a:pt x="538" y="15"/>
                  </a:lnTo>
                  <a:lnTo>
                    <a:pt x="40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4"/>
            <p:cNvSpPr/>
            <p:nvPr/>
          </p:nvSpPr>
          <p:spPr>
            <a:xfrm>
              <a:off x="6582761" y="1455403"/>
              <a:ext cx="382897" cy="381249"/>
            </a:xfrm>
            <a:custGeom>
              <a:avLst/>
              <a:gdLst/>
              <a:ahLst/>
              <a:cxnLst/>
              <a:rect l="l" t="t" r="r" b="b"/>
              <a:pathLst>
                <a:path w="13940" h="13880" extrusionOk="0">
                  <a:moveTo>
                    <a:pt x="7829" y="1"/>
                  </a:moveTo>
                  <a:lnTo>
                    <a:pt x="7321" y="16"/>
                  </a:lnTo>
                  <a:lnTo>
                    <a:pt x="6783" y="61"/>
                  </a:lnTo>
                  <a:lnTo>
                    <a:pt x="6201" y="150"/>
                  </a:lnTo>
                  <a:lnTo>
                    <a:pt x="5603" y="270"/>
                  </a:lnTo>
                  <a:lnTo>
                    <a:pt x="4961" y="419"/>
                  </a:lnTo>
                  <a:lnTo>
                    <a:pt x="4348" y="613"/>
                  </a:lnTo>
                  <a:lnTo>
                    <a:pt x="3780" y="793"/>
                  </a:lnTo>
                  <a:lnTo>
                    <a:pt x="3257" y="972"/>
                  </a:lnTo>
                  <a:lnTo>
                    <a:pt x="2794" y="1166"/>
                  </a:lnTo>
                  <a:lnTo>
                    <a:pt x="2376" y="1360"/>
                  </a:lnTo>
                  <a:lnTo>
                    <a:pt x="2002" y="1555"/>
                  </a:lnTo>
                  <a:lnTo>
                    <a:pt x="1674" y="1749"/>
                  </a:lnTo>
                  <a:lnTo>
                    <a:pt x="1375" y="1943"/>
                  </a:lnTo>
                  <a:lnTo>
                    <a:pt x="1121" y="2137"/>
                  </a:lnTo>
                  <a:lnTo>
                    <a:pt x="897" y="2331"/>
                  </a:lnTo>
                  <a:lnTo>
                    <a:pt x="718" y="2526"/>
                  </a:lnTo>
                  <a:lnTo>
                    <a:pt x="553" y="2720"/>
                  </a:lnTo>
                  <a:lnTo>
                    <a:pt x="419" y="2899"/>
                  </a:lnTo>
                  <a:lnTo>
                    <a:pt x="314" y="3093"/>
                  </a:lnTo>
                  <a:lnTo>
                    <a:pt x="240" y="3273"/>
                  </a:lnTo>
                  <a:lnTo>
                    <a:pt x="165" y="3452"/>
                  </a:lnTo>
                  <a:lnTo>
                    <a:pt x="90" y="3751"/>
                  </a:lnTo>
                  <a:lnTo>
                    <a:pt x="30" y="4020"/>
                  </a:lnTo>
                  <a:lnTo>
                    <a:pt x="1" y="4259"/>
                  </a:lnTo>
                  <a:lnTo>
                    <a:pt x="1" y="4483"/>
                  </a:lnTo>
                  <a:lnTo>
                    <a:pt x="16" y="4677"/>
                  </a:lnTo>
                  <a:lnTo>
                    <a:pt x="75" y="4856"/>
                  </a:lnTo>
                  <a:lnTo>
                    <a:pt x="135" y="4991"/>
                  </a:lnTo>
                  <a:lnTo>
                    <a:pt x="225" y="5110"/>
                  </a:lnTo>
                  <a:lnTo>
                    <a:pt x="389" y="5260"/>
                  </a:lnTo>
                  <a:lnTo>
                    <a:pt x="568" y="5424"/>
                  </a:lnTo>
                  <a:lnTo>
                    <a:pt x="777" y="5573"/>
                  </a:lnTo>
                  <a:lnTo>
                    <a:pt x="987" y="5738"/>
                  </a:lnTo>
                  <a:lnTo>
                    <a:pt x="1226" y="5887"/>
                  </a:lnTo>
                  <a:lnTo>
                    <a:pt x="1465" y="6051"/>
                  </a:lnTo>
                  <a:lnTo>
                    <a:pt x="1719" y="6186"/>
                  </a:lnTo>
                  <a:lnTo>
                    <a:pt x="1988" y="6335"/>
                  </a:lnTo>
                  <a:lnTo>
                    <a:pt x="2256" y="6470"/>
                  </a:lnTo>
                  <a:lnTo>
                    <a:pt x="2540" y="6589"/>
                  </a:lnTo>
                  <a:lnTo>
                    <a:pt x="2824" y="6694"/>
                  </a:lnTo>
                  <a:lnTo>
                    <a:pt x="3108" y="6783"/>
                  </a:lnTo>
                  <a:lnTo>
                    <a:pt x="3392" y="6858"/>
                  </a:lnTo>
                  <a:lnTo>
                    <a:pt x="3676" y="6903"/>
                  </a:lnTo>
                  <a:lnTo>
                    <a:pt x="3960" y="6948"/>
                  </a:lnTo>
                  <a:lnTo>
                    <a:pt x="4228" y="6948"/>
                  </a:lnTo>
                  <a:lnTo>
                    <a:pt x="4288" y="6873"/>
                  </a:lnTo>
                  <a:lnTo>
                    <a:pt x="4423" y="6694"/>
                  </a:lnTo>
                  <a:lnTo>
                    <a:pt x="4527" y="6574"/>
                  </a:lnTo>
                  <a:lnTo>
                    <a:pt x="4662" y="6455"/>
                  </a:lnTo>
                  <a:lnTo>
                    <a:pt x="4796" y="6320"/>
                  </a:lnTo>
                  <a:lnTo>
                    <a:pt x="4961" y="6201"/>
                  </a:lnTo>
                  <a:lnTo>
                    <a:pt x="5140" y="6096"/>
                  </a:lnTo>
                  <a:lnTo>
                    <a:pt x="5334" y="6007"/>
                  </a:lnTo>
                  <a:lnTo>
                    <a:pt x="5543" y="5947"/>
                  </a:lnTo>
                  <a:lnTo>
                    <a:pt x="5663" y="5932"/>
                  </a:lnTo>
                  <a:lnTo>
                    <a:pt x="5767" y="5917"/>
                  </a:lnTo>
                  <a:lnTo>
                    <a:pt x="5887" y="5932"/>
                  </a:lnTo>
                  <a:lnTo>
                    <a:pt x="6006" y="5932"/>
                  </a:lnTo>
                  <a:lnTo>
                    <a:pt x="6126" y="5962"/>
                  </a:lnTo>
                  <a:lnTo>
                    <a:pt x="6260" y="6007"/>
                  </a:lnTo>
                  <a:lnTo>
                    <a:pt x="6380" y="6051"/>
                  </a:lnTo>
                  <a:lnTo>
                    <a:pt x="6514" y="6111"/>
                  </a:lnTo>
                  <a:lnTo>
                    <a:pt x="6649" y="6201"/>
                  </a:lnTo>
                  <a:lnTo>
                    <a:pt x="6783" y="6290"/>
                  </a:lnTo>
                  <a:lnTo>
                    <a:pt x="6903" y="6410"/>
                  </a:lnTo>
                  <a:lnTo>
                    <a:pt x="7022" y="6515"/>
                  </a:lnTo>
                  <a:lnTo>
                    <a:pt x="7112" y="6649"/>
                  </a:lnTo>
                  <a:lnTo>
                    <a:pt x="7172" y="6783"/>
                  </a:lnTo>
                  <a:lnTo>
                    <a:pt x="7231" y="6918"/>
                  </a:lnTo>
                  <a:lnTo>
                    <a:pt x="7276" y="7052"/>
                  </a:lnTo>
                  <a:lnTo>
                    <a:pt x="7291" y="7202"/>
                  </a:lnTo>
                  <a:lnTo>
                    <a:pt x="7306" y="7351"/>
                  </a:lnTo>
                  <a:lnTo>
                    <a:pt x="7291" y="7501"/>
                  </a:lnTo>
                  <a:lnTo>
                    <a:pt x="7276" y="7650"/>
                  </a:lnTo>
                  <a:lnTo>
                    <a:pt x="7246" y="7799"/>
                  </a:lnTo>
                  <a:lnTo>
                    <a:pt x="7201" y="7964"/>
                  </a:lnTo>
                  <a:lnTo>
                    <a:pt x="7142" y="8113"/>
                  </a:lnTo>
                  <a:lnTo>
                    <a:pt x="7082" y="8262"/>
                  </a:lnTo>
                  <a:lnTo>
                    <a:pt x="7007" y="8412"/>
                  </a:lnTo>
                  <a:lnTo>
                    <a:pt x="6918" y="8546"/>
                  </a:lnTo>
                  <a:lnTo>
                    <a:pt x="6828" y="8696"/>
                  </a:lnTo>
                  <a:lnTo>
                    <a:pt x="6723" y="8830"/>
                  </a:lnTo>
                  <a:lnTo>
                    <a:pt x="6604" y="8950"/>
                  </a:lnTo>
                  <a:lnTo>
                    <a:pt x="6499" y="9069"/>
                  </a:lnTo>
                  <a:lnTo>
                    <a:pt x="6365" y="9189"/>
                  </a:lnTo>
                  <a:lnTo>
                    <a:pt x="6245" y="9293"/>
                  </a:lnTo>
                  <a:lnTo>
                    <a:pt x="6111" y="9383"/>
                  </a:lnTo>
                  <a:lnTo>
                    <a:pt x="5976" y="9473"/>
                  </a:lnTo>
                  <a:lnTo>
                    <a:pt x="5827" y="9547"/>
                  </a:lnTo>
                  <a:lnTo>
                    <a:pt x="5693" y="9607"/>
                  </a:lnTo>
                  <a:lnTo>
                    <a:pt x="5543" y="9667"/>
                  </a:lnTo>
                  <a:lnTo>
                    <a:pt x="5394" y="9697"/>
                  </a:lnTo>
                  <a:lnTo>
                    <a:pt x="5244" y="9727"/>
                  </a:lnTo>
                  <a:lnTo>
                    <a:pt x="4946" y="9727"/>
                  </a:lnTo>
                  <a:lnTo>
                    <a:pt x="4811" y="9697"/>
                  </a:lnTo>
                  <a:lnTo>
                    <a:pt x="4781" y="9786"/>
                  </a:lnTo>
                  <a:lnTo>
                    <a:pt x="4736" y="10010"/>
                  </a:lnTo>
                  <a:lnTo>
                    <a:pt x="4721" y="10175"/>
                  </a:lnTo>
                  <a:lnTo>
                    <a:pt x="4707" y="10369"/>
                  </a:lnTo>
                  <a:lnTo>
                    <a:pt x="4707" y="10593"/>
                  </a:lnTo>
                  <a:lnTo>
                    <a:pt x="4707" y="10817"/>
                  </a:lnTo>
                  <a:lnTo>
                    <a:pt x="4736" y="11071"/>
                  </a:lnTo>
                  <a:lnTo>
                    <a:pt x="4781" y="11340"/>
                  </a:lnTo>
                  <a:lnTo>
                    <a:pt x="4841" y="11624"/>
                  </a:lnTo>
                  <a:lnTo>
                    <a:pt x="4931" y="11908"/>
                  </a:lnTo>
                  <a:lnTo>
                    <a:pt x="5065" y="12206"/>
                  </a:lnTo>
                  <a:lnTo>
                    <a:pt x="5214" y="12505"/>
                  </a:lnTo>
                  <a:lnTo>
                    <a:pt x="5409" y="12804"/>
                  </a:lnTo>
                  <a:lnTo>
                    <a:pt x="5528" y="12939"/>
                  </a:lnTo>
                  <a:lnTo>
                    <a:pt x="5648" y="13088"/>
                  </a:lnTo>
                  <a:lnTo>
                    <a:pt x="5991" y="13252"/>
                  </a:lnTo>
                  <a:lnTo>
                    <a:pt x="6350" y="13402"/>
                  </a:lnTo>
                  <a:lnTo>
                    <a:pt x="6694" y="13521"/>
                  </a:lnTo>
                  <a:lnTo>
                    <a:pt x="7052" y="13626"/>
                  </a:lnTo>
                  <a:lnTo>
                    <a:pt x="7411" y="13715"/>
                  </a:lnTo>
                  <a:lnTo>
                    <a:pt x="7754" y="13775"/>
                  </a:lnTo>
                  <a:lnTo>
                    <a:pt x="8113" y="13820"/>
                  </a:lnTo>
                  <a:lnTo>
                    <a:pt x="8471" y="13865"/>
                  </a:lnTo>
                  <a:lnTo>
                    <a:pt x="8815" y="13880"/>
                  </a:lnTo>
                  <a:lnTo>
                    <a:pt x="9502" y="13880"/>
                  </a:lnTo>
                  <a:lnTo>
                    <a:pt x="9846" y="13865"/>
                  </a:lnTo>
                  <a:lnTo>
                    <a:pt x="10174" y="13835"/>
                  </a:lnTo>
                  <a:lnTo>
                    <a:pt x="10488" y="13790"/>
                  </a:lnTo>
                  <a:lnTo>
                    <a:pt x="11101" y="13700"/>
                  </a:lnTo>
                  <a:lnTo>
                    <a:pt x="11668" y="13581"/>
                  </a:lnTo>
                  <a:lnTo>
                    <a:pt x="12191" y="13446"/>
                  </a:lnTo>
                  <a:lnTo>
                    <a:pt x="12654" y="13312"/>
                  </a:lnTo>
                  <a:lnTo>
                    <a:pt x="13058" y="13178"/>
                  </a:lnTo>
                  <a:lnTo>
                    <a:pt x="13372" y="13058"/>
                  </a:lnTo>
                  <a:lnTo>
                    <a:pt x="13611" y="12968"/>
                  </a:lnTo>
                  <a:lnTo>
                    <a:pt x="13820" y="12879"/>
                  </a:lnTo>
                  <a:lnTo>
                    <a:pt x="13879" y="12341"/>
                  </a:lnTo>
                  <a:lnTo>
                    <a:pt x="13909" y="11803"/>
                  </a:lnTo>
                  <a:lnTo>
                    <a:pt x="13939" y="11280"/>
                  </a:lnTo>
                  <a:lnTo>
                    <a:pt x="13939" y="10772"/>
                  </a:lnTo>
                  <a:lnTo>
                    <a:pt x="13939" y="10264"/>
                  </a:lnTo>
                  <a:lnTo>
                    <a:pt x="13909" y="9801"/>
                  </a:lnTo>
                  <a:lnTo>
                    <a:pt x="13879" y="9353"/>
                  </a:lnTo>
                  <a:lnTo>
                    <a:pt x="13850" y="8935"/>
                  </a:lnTo>
                  <a:lnTo>
                    <a:pt x="13760" y="8188"/>
                  </a:lnTo>
                  <a:lnTo>
                    <a:pt x="13670" y="7620"/>
                  </a:lnTo>
                  <a:lnTo>
                    <a:pt x="13611" y="7232"/>
                  </a:lnTo>
                  <a:lnTo>
                    <a:pt x="13566" y="7052"/>
                  </a:lnTo>
                  <a:lnTo>
                    <a:pt x="13491" y="6365"/>
                  </a:lnTo>
                  <a:lnTo>
                    <a:pt x="13372" y="5663"/>
                  </a:lnTo>
                  <a:lnTo>
                    <a:pt x="13312" y="5304"/>
                  </a:lnTo>
                  <a:lnTo>
                    <a:pt x="13222" y="4961"/>
                  </a:lnTo>
                  <a:lnTo>
                    <a:pt x="13147" y="4602"/>
                  </a:lnTo>
                  <a:lnTo>
                    <a:pt x="13043" y="4244"/>
                  </a:lnTo>
                  <a:lnTo>
                    <a:pt x="12923" y="3900"/>
                  </a:lnTo>
                  <a:lnTo>
                    <a:pt x="12804" y="3556"/>
                  </a:lnTo>
                  <a:lnTo>
                    <a:pt x="12669" y="3213"/>
                  </a:lnTo>
                  <a:lnTo>
                    <a:pt x="12520" y="2884"/>
                  </a:lnTo>
                  <a:lnTo>
                    <a:pt x="12341" y="2570"/>
                  </a:lnTo>
                  <a:lnTo>
                    <a:pt x="12161" y="2257"/>
                  </a:lnTo>
                  <a:lnTo>
                    <a:pt x="11952" y="1973"/>
                  </a:lnTo>
                  <a:lnTo>
                    <a:pt x="11728" y="1689"/>
                  </a:lnTo>
                  <a:lnTo>
                    <a:pt x="11489" y="1420"/>
                  </a:lnTo>
                  <a:lnTo>
                    <a:pt x="11235" y="1181"/>
                  </a:lnTo>
                  <a:lnTo>
                    <a:pt x="10951" y="942"/>
                  </a:lnTo>
                  <a:lnTo>
                    <a:pt x="10653" y="748"/>
                  </a:lnTo>
                  <a:lnTo>
                    <a:pt x="10324" y="554"/>
                  </a:lnTo>
                  <a:lnTo>
                    <a:pt x="9965" y="404"/>
                  </a:lnTo>
                  <a:lnTo>
                    <a:pt x="9592" y="255"/>
                  </a:lnTo>
                  <a:lnTo>
                    <a:pt x="9188" y="150"/>
                  </a:lnTo>
                  <a:lnTo>
                    <a:pt x="8770" y="76"/>
                  </a:lnTo>
                  <a:lnTo>
                    <a:pt x="8307" y="16"/>
                  </a:lnTo>
                  <a:lnTo>
                    <a:pt x="78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4"/>
            <p:cNvSpPr/>
            <p:nvPr/>
          </p:nvSpPr>
          <p:spPr>
            <a:xfrm>
              <a:off x="6708751" y="1555958"/>
              <a:ext cx="361527" cy="400531"/>
            </a:xfrm>
            <a:custGeom>
              <a:avLst/>
              <a:gdLst/>
              <a:ahLst/>
              <a:cxnLst/>
              <a:rect l="l" t="t" r="r" b="b"/>
              <a:pathLst>
                <a:path w="13162" h="14582" extrusionOk="0">
                  <a:moveTo>
                    <a:pt x="8262" y="0"/>
                  </a:moveTo>
                  <a:lnTo>
                    <a:pt x="8157" y="254"/>
                  </a:lnTo>
                  <a:lnTo>
                    <a:pt x="8023" y="553"/>
                  </a:lnTo>
                  <a:lnTo>
                    <a:pt x="7843" y="941"/>
                  </a:lnTo>
                  <a:lnTo>
                    <a:pt x="7589" y="1389"/>
                  </a:lnTo>
                  <a:lnTo>
                    <a:pt x="7276" y="1897"/>
                  </a:lnTo>
                  <a:lnTo>
                    <a:pt x="7096" y="2166"/>
                  </a:lnTo>
                  <a:lnTo>
                    <a:pt x="6902" y="2450"/>
                  </a:lnTo>
                  <a:lnTo>
                    <a:pt x="6693" y="2719"/>
                  </a:lnTo>
                  <a:lnTo>
                    <a:pt x="6469" y="3003"/>
                  </a:lnTo>
                  <a:lnTo>
                    <a:pt x="6215" y="3287"/>
                  </a:lnTo>
                  <a:lnTo>
                    <a:pt x="5946" y="3571"/>
                  </a:lnTo>
                  <a:lnTo>
                    <a:pt x="5677" y="3840"/>
                  </a:lnTo>
                  <a:lnTo>
                    <a:pt x="5363" y="4108"/>
                  </a:lnTo>
                  <a:lnTo>
                    <a:pt x="5050" y="4377"/>
                  </a:lnTo>
                  <a:lnTo>
                    <a:pt x="4706" y="4631"/>
                  </a:lnTo>
                  <a:lnTo>
                    <a:pt x="4347" y="4855"/>
                  </a:lnTo>
                  <a:lnTo>
                    <a:pt x="3974" y="5080"/>
                  </a:lnTo>
                  <a:lnTo>
                    <a:pt x="3586" y="5289"/>
                  </a:lnTo>
                  <a:lnTo>
                    <a:pt x="3167" y="5468"/>
                  </a:lnTo>
                  <a:lnTo>
                    <a:pt x="2719" y="5632"/>
                  </a:lnTo>
                  <a:lnTo>
                    <a:pt x="2271" y="5767"/>
                  </a:lnTo>
                  <a:lnTo>
                    <a:pt x="1793" y="5886"/>
                  </a:lnTo>
                  <a:lnTo>
                    <a:pt x="1285" y="5961"/>
                  </a:lnTo>
                  <a:lnTo>
                    <a:pt x="762" y="6021"/>
                  </a:lnTo>
                  <a:lnTo>
                    <a:pt x="224" y="6036"/>
                  </a:lnTo>
                  <a:lnTo>
                    <a:pt x="179" y="6155"/>
                  </a:lnTo>
                  <a:lnTo>
                    <a:pt x="105" y="6499"/>
                  </a:lnTo>
                  <a:lnTo>
                    <a:pt x="60" y="6723"/>
                  </a:lnTo>
                  <a:lnTo>
                    <a:pt x="30" y="6992"/>
                  </a:lnTo>
                  <a:lnTo>
                    <a:pt x="0" y="7291"/>
                  </a:lnTo>
                  <a:lnTo>
                    <a:pt x="0" y="7604"/>
                  </a:lnTo>
                  <a:lnTo>
                    <a:pt x="15" y="7933"/>
                  </a:lnTo>
                  <a:lnTo>
                    <a:pt x="75" y="8292"/>
                  </a:lnTo>
                  <a:lnTo>
                    <a:pt x="105" y="8456"/>
                  </a:lnTo>
                  <a:lnTo>
                    <a:pt x="149" y="8635"/>
                  </a:lnTo>
                  <a:lnTo>
                    <a:pt x="209" y="8814"/>
                  </a:lnTo>
                  <a:lnTo>
                    <a:pt x="269" y="8994"/>
                  </a:lnTo>
                  <a:lnTo>
                    <a:pt x="344" y="9158"/>
                  </a:lnTo>
                  <a:lnTo>
                    <a:pt x="433" y="9337"/>
                  </a:lnTo>
                  <a:lnTo>
                    <a:pt x="538" y="9502"/>
                  </a:lnTo>
                  <a:lnTo>
                    <a:pt x="657" y="9666"/>
                  </a:lnTo>
                  <a:lnTo>
                    <a:pt x="792" y="9830"/>
                  </a:lnTo>
                  <a:lnTo>
                    <a:pt x="926" y="9980"/>
                  </a:lnTo>
                  <a:lnTo>
                    <a:pt x="1091" y="10129"/>
                  </a:lnTo>
                  <a:lnTo>
                    <a:pt x="1270" y="10264"/>
                  </a:lnTo>
                  <a:lnTo>
                    <a:pt x="1927" y="10757"/>
                  </a:lnTo>
                  <a:lnTo>
                    <a:pt x="2540" y="11190"/>
                  </a:lnTo>
                  <a:lnTo>
                    <a:pt x="2824" y="11414"/>
                  </a:lnTo>
                  <a:lnTo>
                    <a:pt x="3078" y="11638"/>
                  </a:lnTo>
                  <a:lnTo>
                    <a:pt x="3332" y="11862"/>
                  </a:lnTo>
                  <a:lnTo>
                    <a:pt x="3541" y="12086"/>
                  </a:lnTo>
                  <a:lnTo>
                    <a:pt x="3750" y="12325"/>
                  </a:lnTo>
                  <a:lnTo>
                    <a:pt x="3914" y="12579"/>
                  </a:lnTo>
                  <a:lnTo>
                    <a:pt x="4064" y="12848"/>
                  </a:lnTo>
                  <a:lnTo>
                    <a:pt x="4183" y="13147"/>
                  </a:lnTo>
                  <a:lnTo>
                    <a:pt x="4243" y="13296"/>
                  </a:lnTo>
                  <a:lnTo>
                    <a:pt x="4273" y="13461"/>
                  </a:lnTo>
                  <a:lnTo>
                    <a:pt x="4318" y="13625"/>
                  </a:lnTo>
                  <a:lnTo>
                    <a:pt x="4333" y="13804"/>
                  </a:lnTo>
                  <a:lnTo>
                    <a:pt x="4347" y="13983"/>
                  </a:lnTo>
                  <a:lnTo>
                    <a:pt x="4362" y="14178"/>
                  </a:lnTo>
                  <a:lnTo>
                    <a:pt x="4347" y="14581"/>
                  </a:lnTo>
                  <a:lnTo>
                    <a:pt x="4347" y="14581"/>
                  </a:lnTo>
                  <a:lnTo>
                    <a:pt x="5020" y="14521"/>
                  </a:lnTo>
                  <a:lnTo>
                    <a:pt x="5662" y="14432"/>
                  </a:lnTo>
                  <a:lnTo>
                    <a:pt x="6319" y="14327"/>
                  </a:lnTo>
                  <a:lnTo>
                    <a:pt x="6947" y="14193"/>
                  </a:lnTo>
                  <a:lnTo>
                    <a:pt x="7574" y="14043"/>
                  </a:lnTo>
                  <a:lnTo>
                    <a:pt x="8187" y="13894"/>
                  </a:lnTo>
                  <a:lnTo>
                    <a:pt x="8770" y="13715"/>
                  </a:lnTo>
                  <a:lnTo>
                    <a:pt x="9352" y="13520"/>
                  </a:lnTo>
                  <a:lnTo>
                    <a:pt x="9905" y="13311"/>
                  </a:lnTo>
                  <a:lnTo>
                    <a:pt x="10443" y="13072"/>
                  </a:lnTo>
                  <a:lnTo>
                    <a:pt x="10966" y="12833"/>
                  </a:lnTo>
                  <a:lnTo>
                    <a:pt x="11459" y="12579"/>
                  </a:lnTo>
                  <a:lnTo>
                    <a:pt x="11922" y="12310"/>
                  </a:lnTo>
                  <a:lnTo>
                    <a:pt x="12370" y="12026"/>
                  </a:lnTo>
                  <a:lnTo>
                    <a:pt x="12773" y="11743"/>
                  </a:lnTo>
                  <a:lnTo>
                    <a:pt x="13162" y="11429"/>
                  </a:lnTo>
                  <a:lnTo>
                    <a:pt x="13132" y="11339"/>
                  </a:lnTo>
                  <a:lnTo>
                    <a:pt x="13072" y="11235"/>
                  </a:lnTo>
                  <a:lnTo>
                    <a:pt x="12923" y="11025"/>
                  </a:lnTo>
                  <a:lnTo>
                    <a:pt x="12729" y="10771"/>
                  </a:lnTo>
                  <a:lnTo>
                    <a:pt x="12490" y="10473"/>
                  </a:lnTo>
                  <a:lnTo>
                    <a:pt x="11892" y="9771"/>
                  </a:lnTo>
                  <a:lnTo>
                    <a:pt x="11563" y="9352"/>
                  </a:lnTo>
                  <a:lnTo>
                    <a:pt x="11220" y="8874"/>
                  </a:lnTo>
                  <a:lnTo>
                    <a:pt x="10981" y="8516"/>
                  </a:lnTo>
                  <a:lnTo>
                    <a:pt x="10771" y="8172"/>
                  </a:lnTo>
                  <a:lnTo>
                    <a:pt x="10562" y="7798"/>
                  </a:lnTo>
                  <a:lnTo>
                    <a:pt x="10368" y="7440"/>
                  </a:lnTo>
                  <a:lnTo>
                    <a:pt x="10174" y="7066"/>
                  </a:lnTo>
                  <a:lnTo>
                    <a:pt x="9995" y="6693"/>
                  </a:lnTo>
                  <a:lnTo>
                    <a:pt x="9830" y="6319"/>
                  </a:lnTo>
                  <a:lnTo>
                    <a:pt x="9681" y="5946"/>
                  </a:lnTo>
                  <a:lnTo>
                    <a:pt x="9412" y="5199"/>
                  </a:lnTo>
                  <a:lnTo>
                    <a:pt x="9173" y="4452"/>
                  </a:lnTo>
                  <a:lnTo>
                    <a:pt x="8964" y="3750"/>
                  </a:lnTo>
                  <a:lnTo>
                    <a:pt x="8785" y="3063"/>
                  </a:lnTo>
                  <a:lnTo>
                    <a:pt x="8650" y="2420"/>
                  </a:lnTo>
                  <a:lnTo>
                    <a:pt x="8531" y="1838"/>
                  </a:lnTo>
                  <a:lnTo>
                    <a:pt x="8441" y="1315"/>
                  </a:lnTo>
                  <a:lnTo>
                    <a:pt x="8366" y="867"/>
                  </a:lnTo>
                  <a:lnTo>
                    <a:pt x="8277" y="224"/>
                  </a:lnTo>
                  <a:lnTo>
                    <a:pt x="826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4"/>
            <p:cNvSpPr/>
            <p:nvPr/>
          </p:nvSpPr>
          <p:spPr>
            <a:xfrm>
              <a:off x="6711607" y="1706530"/>
              <a:ext cx="25050" cy="25078"/>
            </a:xfrm>
            <a:custGeom>
              <a:avLst/>
              <a:gdLst/>
              <a:ahLst/>
              <a:cxnLst/>
              <a:rect l="l" t="t" r="r" b="b"/>
              <a:pathLst>
                <a:path w="912" h="913" extrusionOk="0">
                  <a:moveTo>
                    <a:pt x="449" y="1"/>
                  </a:moveTo>
                  <a:lnTo>
                    <a:pt x="359" y="16"/>
                  </a:lnTo>
                  <a:lnTo>
                    <a:pt x="284" y="31"/>
                  </a:lnTo>
                  <a:lnTo>
                    <a:pt x="195" y="76"/>
                  </a:lnTo>
                  <a:lnTo>
                    <a:pt x="135" y="135"/>
                  </a:lnTo>
                  <a:lnTo>
                    <a:pt x="75" y="210"/>
                  </a:lnTo>
                  <a:lnTo>
                    <a:pt x="30" y="285"/>
                  </a:lnTo>
                  <a:lnTo>
                    <a:pt x="1" y="359"/>
                  </a:lnTo>
                  <a:lnTo>
                    <a:pt x="1" y="464"/>
                  </a:lnTo>
                  <a:lnTo>
                    <a:pt x="1" y="554"/>
                  </a:lnTo>
                  <a:lnTo>
                    <a:pt x="30" y="643"/>
                  </a:lnTo>
                  <a:lnTo>
                    <a:pt x="75" y="718"/>
                  </a:lnTo>
                  <a:lnTo>
                    <a:pt x="135" y="778"/>
                  </a:lnTo>
                  <a:lnTo>
                    <a:pt x="195" y="837"/>
                  </a:lnTo>
                  <a:lnTo>
                    <a:pt x="284" y="882"/>
                  </a:lnTo>
                  <a:lnTo>
                    <a:pt x="359" y="912"/>
                  </a:lnTo>
                  <a:lnTo>
                    <a:pt x="553" y="912"/>
                  </a:lnTo>
                  <a:lnTo>
                    <a:pt x="628" y="882"/>
                  </a:lnTo>
                  <a:lnTo>
                    <a:pt x="718" y="837"/>
                  </a:lnTo>
                  <a:lnTo>
                    <a:pt x="777" y="778"/>
                  </a:lnTo>
                  <a:lnTo>
                    <a:pt x="837" y="718"/>
                  </a:lnTo>
                  <a:lnTo>
                    <a:pt x="882" y="643"/>
                  </a:lnTo>
                  <a:lnTo>
                    <a:pt x="912" y="554"/>
                  </a:lnTo>
                  <a:lnTo>
                    <a:pt x="912" y="464"/>
                  </a:lnTo>
                  <a:lnTo>
                    <a:pt x="912" y="359"/>
                  </a:lnTo>
                  <a:lnTo>
                    <a:pt x="882" y="285"/>
                  </a:lnTo>
                  <a:lnTo>
                    <a:pt x="837" y="210"/>
                  </a:lnTo>
                  <a:lnTo>
                    <a:pt x="777" y="135"/>
                  </a:lnTo>
                  <a:lnTo>
                    <a:pt x="718" y="76"/>
                  </a:lnTo>
                  <a:lnTo>
                    <a:pt x="628" y="31"/>
                  </a:lnTo>
                  <a:lnTo>
                    <a:pt x="553" y="16"/>
                  </a:lnTo>
                  <a:lnTo>
                    <a:pt x="4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4"/>
            <p:cNvSpPr/>
            <p:nvPr/>
          </p:nvSpPr>
          <p:spPr>
            <a:xfrm>
              <a:off x="6385386" y="1930163"/>
              <a:ext cx="750989" cy="741952"/>
            </a:xfrm>
            <a:custGeom>
              <a:avLst/>
              <a:gdLst/>
              <a:ahLst/>
              <a:cxnLst/>
              <a:rect l="l" t="t" r="r" b="b"/>
              <a:pathLst>
                <a:path w="27341" h="27012" extrusionOk="0">
                  <a:moveTo>
                    <a:pt x="21140" y="1"/>
                  </a:moveTo>
                  <a:lnTo>
                    <a:pt x="20811" y="61"/>
                  </a:lnTo>
                  <a:lnTo>
                    <a:pt x="20483" y="135"/>
                  </a:lnTo>
                  <a:lnTo>
                    <a:pt x="20154" y="255"/>
                  </a:lnTo>
                  <a:lnTo>
                    <a:pt x="19840" y="404"/>
                  </a:lnTo>
                  <a:lnTo>
                    <a:pt x="19557" y="569"/>
                  </a:lnTo>
                  <a:lnTo>
                    <a:pt x="19288" y="778"/>
                  </a:lnTo>
                  <a:lnTo>
                    <a:pt x="19034" y="1002"/>
                  </a:lnTo>
                  <a:lnTo>
                    <a:pt x="18810" y="1241"/>
                  </a:lnTo>
                  <a:lnTo>
                    <a:pt x="18615" y="1510"/>
                  </a:lnTo>
                  <a:lnTo>
                    <a:pt x="18451" y="1779"/>
                  </a:lnTo>
                  <a:lnTo>
                    <a:pt x="18317" y="2078"/>
                  </a:lnTo>
                  <a:lnTo>
                    <a:pt x="18197" y="2391"/>
                  </a:lnTo>
                  <a:lnTo>
                    <a:pt x="18122" y="2705"/>
                  </a:lnTo>
                  <a:lnTo>
                    <a:pt x="18063" y="3019"/>
                  </a:lnTo>
                  <a:lnTo>
                    <a:pt x="18048" y="3347"/>
                  </a:lnTo>
                  <a:lnTo>
                    <a:pt x="18063" y="3691"/>
                  </a:lnTo>
                  <a:lnTo>
                    <a:pt x="18107" y="4020"/>
                  </a:lnTo>
                  <a:lnTo>
                    <a:pt x="18182" y="4348"/>
                  </a:lnTo>
                  <a:lnTo>
                    <a:pt x="18302" y="4677"/>
                  </a:lnTo>
                  <a:lnTo>
                    <a:pt x="18346" y="4782"/>
                  </a:lnTo>
                  <a:lnTo>
                    <a:pt x="18436" y="4991"/>
                  </a:lnTo>
                  <a:lnTo>
                    <a:pt x="18526" y="5245"/>
                  </a:lnTo>
                  <a:lnTo>
                    <a:pt x="18735" y="5783"/>
                  </a:lnTo>
                  <a:lnTo>
                    <a:pt x="18929" y="6335"/>
                  </a:lnTo>
                  <a:lnTo>
                    <a:pt x="19108" y="6903"/>
                  </a:lnTo>
                  <a:lnTo>
                    <a:pt x="19273" y="7471"/>
                  </a:lnTo>
                  <a:lnTo>
                    <a:pt x="19437" y="8038"/>
                  </a:lnTo>
                  <a:lnTo>
                    <a:pt x="19601" y="8606"/>
                  </a:lnTo>
                  <a:lnTo>
                    <a:pt x="19736" y="9174"/>
                  </a:lnTo>
                  <a:lnTo>
                    <a:pt x="19870" y="9741"/>
                  </a:lnTo>
                  <a:lnTo>
                    <a:pt x="19990" y="10324"/>
                  </a:lnTo>
                  <a:lnTo>
                    <a:pt x="20109" y="10892"/>
                  </a:lnTo>
                  <a:lnTo>
                    <a:pt x="20199" y="11474"/>
                  </a:lnTo>
                  <a:lnTo>
                    <a:pt x="20289" y="12042"/>
                  </a:lnTo>
                  <a:lnTo>
                    <a:pt x="20363" y="12625"/>
                  </a:lnTo>
                  <a:lnTo>
                    <a:pt x="20423" y="13193"/>
                  </a:lnTo>
                  <a:lnTo>
                    <a:pt x="20483" y="13760"/>
                  </a:lnTo>
                  <a:lnTo>
                    <a:pt x="20513" y="14328"/>
                  </a:lnTo>
                  <a:lnTo>
                    <a:pt x="20543" y="14896"/>
                  </a:lnTo>
                  <a:lnTo>
                    <a:pt x="20543" y="15448"/>
                  </a:lnTo>
                  <a:lnTo>
                    <a:pt x="20528" y="16001"/>
                  </a:lnTo>
                  <a:lnTo>
                    <a:pt x="20513" y="16554"/>
                  </a:lnTo>
                  <a:lnTo>
                    <a:pt x="20468" y="17107"/>
                  </a:lnTo>
                  <a:lnTo>
                    <a:pt x="20408" y="17644"/>
                  </a:lnTo>
                  <a:lnTo>
                    <a:pt x="20348" y="18167"/>
                  </a:lnTo>
                  <a:lnTo>
                    <a:pt x="20259" y="18660"/>
                  </a:lnTo>
                  <a:lnTo>
                    <a:pt x="20154" y="19138"/>
                  </a:lnTo>
                  <a:lnTo>
                    <a:pt x="20035" y="19617"/>
                  </a:lnTo>
                  <a:lnTo>
                    <a:pt x="19900" y="20080"/>
                  </a:lnTo>
                  <a:lnTo>
                    <a:pt x="19870" y="20199"/>
                  </a:lnTo>
                  <a:lnTo>
                    <a:pt x="19766" y="20513"/>
                  </a:lnTo>
                  <a:lnTo>
                    <a:pt x="19766" y="20528"/>
                  </a:lnTo>
                  <a:lnTo>
                    <a:pt x="16867" y="20916"/>
                  </a:lnTo>
                  <a:lnTo>
                    <a:pt x="14343" y="21230"/>
                  </a:lnTo>
                  <a:lnTo>
                    <a:pt x="11833" y="21559"/>
                  </a:lnTo>
                  <a:lnTo>
                    <a:pt x="9323" y="21857"/>
                  </a:lnTo>
                  <a:lnTo>
                    <a:pt x="6813" y="22156"/>
                  </a:lnTo>
                  <a:lnTo>
                    <a:pt x="4303" y="22425"/>
                  </a:lnTo>
                  <a:lnTo>
                    <a:pt x="1793" y="22679"/>
                  </a:lnTo>
                  <a:lnTo>
                    <a:pt x="1614" y="22709"/>
                  </a:lnTo>
                  <a:lnTo>
                    <a:pt x="1435" y="22754"/>
                  </a:lnTo>
                  <a:lnTo>
                    <a:pt x="1270" y="22814"/>
                  </a:lnTo>
                  <a:lnTo>
                    <a:pt x="1106" y="22873"/>
                  </a:lnTo>
                  <a:lnTo>
                    <a:pt x="957" y="22963"/>
                  </a:lnTo>
                  <a:lnTo>
                    <a:pt x="822" y="23053"/>
                  </a:lnTo>
                  <a:lnTo>
                    <a:pt x="688" y="23157"/>
                  </a:lnTo>
                  <a:lnTo>
                    <a:pt x="553" y="23277"/>
                  </a:lnTo>
                  <a:lnTo>
                    <a:pt x="449" y="23411"/>
                  </a:lnTo>
                  <a:lnTo>
                    <a:pt x="344" y="23546"/>
                  </a:lnTo>
                  <a:lnTo>
                    <a:pt x="255" y="23695"/>
                  </a:lnTo>
                  <a:lnTo>
                    <a:pt x="180" y="23859"/>
                  </a:lnTo>
                  <a:lnTo>
                    <a:pt x="105" y="24024"/>
                  </a:lnTo>
                  <a:lnTo>
                    <a:pt x="60" y="24188"/>
                  </a:lnTo>
                  <a:lnTo>
                    <a:pt x="30" y="24367"/>
                  </a:lnTo>
                  <a:lnTo>
                    <a:pt x="16" y="24547"/>
                  </a:lnTo>
                  <a:lnTo>
                    <a:pt x="1" y="24920"/>
                  </a:lnTo>
                  <a:lnTo>
                    <a:pt x="1" y="25219"/>
                  </a:lnTo>
                  <a:lnTo>
                    <a:pt x="30" y="25473"/>
                  </a:lnTo>
                  <a:lnTo>
                    <a:pt x="45" y="25562"/>
                  </a:lnTo>
                  <a:lnTo>
                    <a:pt x="75" y="25652"/>
                  </a:lnTo>
                  <a:lnTo>
                    <a:pt x="105" y="25727"/>
                  </a:lnTo>
                  <a:lnTo>
                    <a:pt x="150" y="25801"/>
                  </a:lnTo>
                  <a:lnTo>
                    <a:pt x="195" y="25846"/>
                  </a:lnTo>
                  <a:lnTo>
                    <a:pt x="255" y="25891"/>
                  </a:lnTo>
                  <a:lnTo>
                    <a:pt x="314" y="25936"/>
                  </a:lnTo>
                  <a:lnTo>
                    <a:pt x="389" y="25966"/>
                  </a:lnTo>
                  <a:lnTo>
                    <a:pt x="568" y="26011"/>
                  </a:lnTo>
                  <a:lnTo>
                    <a:pt x="1211" y="26041"/>
                  </a:lnTo>
                  <a:lnTo>
                    <a:pt x="1898" y="26085"/>
                  </a:lnTo>
                  <a:lnTo>
                    <a:pt x="3332" y="26205"/>
                  </a:lnTo>
                  <a:lnTo>
                    <a:pt x="4826" y="26339"/>
                  </a:lnTo>
                  <a:lnTo>
                    <a:pt x="6350" y="26489"/>
                  </a:lnTo>
                  <a:lnTo>
                    <a:pt x="7874" y="26638"/>
                  </a:lnTo>
                  <a:lnTo>
                    <a:pt x="9353" y="26758"/>
                  </a:lnTo>
                  <a:lnTo>
                    <a:pt x="10787" y="26847"/>
                  </a:lnTo>
                  <a:lnTo>
                    <a:pt x="11459" y="26877"/>
                  </a:lnTo>
                  <a:lnTo>
                    <a:pt x="12117" y="26907"/>
                  </a:lnTo>
                  <a:lnTo>
                    <a:pt x="14671" y="26937"/>
                  </a:lnTo>
                  <a:lnTo>
                    <a:pt x="17226" y="26967"/>
                  </a:lnTo>
                  <a:lnTo>
                    <a:pt x="19781" y="26997"/>
                  </a:lnTo>
                  <a:lnTo>
                    <a:pt x="22335" y="27012"/>
                  </a:lnTo>
                  <a:lnTo>
                    <a:pt x="22530" y="26997"/>
                  </a:lnTo>
                  <a:lnTo>
                    <a:pt x="22724" y="26982"/>
                  </a:lnTo>
                  <a:lnTo>
                    <a:pt x="22918" y="26952"/>
                  </a:lnTo>
                  <a:lnTo>
                    <a:pt x="23097" y="26907"/>
                  </a:lnTo>
                  <a:lnTo>
                    <a:pt x="23291" y="26847"/>
                  </a:lnTo>
                  <a:lnTo>
                    <a:pt x="23471" y="26787"/>
                  </a:lnTo>
                  <a:lnTo>
                    <a:pt x="23650" y="26713"/>
                  </a:lnTo>
                  <a:lnTo>
                    <a:pt x="23814" y="26623"/>
                  </a:lnTo>
                  <a:lnTo>
                    <a:pt x="23979" y="26519"/>
                  </a:lnTo>
                  <a:lnTo>
                    <a:pt x="24143" y="26399"/>
                  </a:lnTo>
                  <a:lnTo>
                    <a:pt x="24292" y="26280"/>
                  </a:lnTo>
                  <a:lnTo>
                    <a:pt x="24442" y="26145"/>
                  </a:lnTo>
                  <a:lnTo>
                    <a:pt x="24576" y="25996"/>
                  </a:lnTo>
                  <a:lnTo>
                    <a:pt x="24711" y="25846"/>
                  </a:lnTo>
                  <a:lnTo>
                    <a:pt x="24830" y="25682"/>
                  </a:lnTo>
                  <a:lnTo>
                    <a:pt x="24935" y="25503"/>
                  </a:lnTo>
                  <a:lnTo>
                    <a:pt x="25099" y="25219"/>
                  </a:lnTo>
                  <a:lnTo>
                    <a:pt x="25458" y="24487"/>
                  </a:lnTo>
                  <a:lnTo>
                    <a:pt x="25637" y="24113"/>
                  </a:lnTo>
                  <a:lnTo>
                    <a:pt x="25786" y="23755"/>
                  </a:lnTo>
                  <a:lnTo>
                    <a:pt x="26085" y="23008"/>
                  </a:lnTo>
                  <a:lnTo>
                    <a:pt x="26220" y="22634"/>
                  </a:lnTo>
                  <a:lnTo>
                    <a:pt x="26339" y="22246"/>
                  </a:lnTo>
                  <a:lnTo>
                    <a:pt x="26563" y="21499"/>
                  </a:lnTo>
                  <a:lnTo>
                    <a:pt x="26757" y="20737"/>
                  </a:lnTo>
                  <a:lnTo>
                    <a:pt x="26922" y="19975"/>
                  </a:lnTo>
                  <a:lnTo>
                    <a:pt x="27056" y="19213"/>
                  </a:lnTo>
                  <a:lnTo>
                    <a:pt x="27161" y="18451"/>
                  </a:lnTo>
                  <a:lnTo>
                    <a:pt x="27236" y="17704"/>
                  </a:lnTo>
                  <a:lnTo>
                    <a:pt x="27295" y="16957"/>
                  </a:lnTo>
                  <a:lnTo>
                    <a:pt x="27325" y="16195"/>
                  </a:lnTo>
                  <a:lnTo>
                    <a:pt x="27340" y="15463"/>
                  </a:lnTo>
                  <a:lnTo>
                    <a:pt x="27325" y="14716"/>
                  </a:lnTo>
                  <a:lnTo>
                    <a:pt x="27295" y="13984"/>
                  </a:lnTo>
                  <a:lnTo>
                    <a:pt x="27250" y="13252"/>
                  </a:lnTo>
                  <a:lnTo>
                    <a:pt x="27191" y="12535"/>
                  </a:lnTo>
                  <a:lnTo>
                    <a:pt x="27116" y="11803"/>
                  </a:lnTo>
                  <a:lnTo>
                    <a:pt x="27011" y="11086"/>
                  </a:lnTo>
                  <a:lnTo>
                    <a:pt x="26907" y="10384"/>
                  </a:lnTo>
                  <a:lnTo>
                    <a:pt x="26787" y="9682"/>
                  </a:lnTo>
                  <a:lnTo>
                    <a:pt x="26653" y="8980"/>
                  </a:lnTo>
                  <a:lnTo>
                    <a:pt x="26503" y="8277"/>
                  </a:lnTo>
                  <a:lnTo>
                    <a:pt x="26339" y="7590"/>
                  </a:lnTo>
                  <a:lnTo>
                    <a:pt x="26175" y="6888"/>
                  </a:lnTo>
                  <a:lnTo>
                    <a:pt x="25981" y="6216"/>
                  </a:lnTo>
                  <a:lnTo>
                    <a:pt x="25786" y="5529"/>
                  </a:lnTo>
                  <a:lnTo>
                    <a:pt x="25577" y="4856"/>
                  </a:lnTo>
                  <a:lnTo>
                    <a:pt x="25353" y="4169"/>
                  </a:lnTo>
                  <a:lnTo>
                    <a:pt x="25129" y="3497"/>
                  </a:lnTo>
                  <a:lnTo>
                    <a:pt x="24875" y="2810"/>
                  </a:lnTo>
                  <a:lnTo>
                    <a:pt x="24741" y="2466"/>
                  </a:lnTo>
                  <a:lnTo>
                    <a:pt x="24666" y="2287"/>
                  </a:lnTo>
                  <a:lnTo>
                    <a:pt x="24576" y="2078"/>
                  </a:lnTo>
                  <a:lnTo>
                    <a:pt x="24427" y="1764"/>
                  </a:lnTo>
                  <a:lnTo>
                    <a:pt x="24248" y="1480"/>
                  </a:lnTo>
                  <a:lnTo>
                    <a:pt x="24053" y="1211"/>
                  </a:lnTo>
                  <a:lnTo>
                    <a:pt x="23829" y="972"/>
                  </a:lnTo>
                  <a:lnTo>
                    <a:pt x="23575" y="748"/>
                  </a:lnTo>
                  <a:lnTo>
                    <a:pt x="23321" y="554"/>
                  </a:lnTo>
                  <a:lnTo>
                    <a:pt x="23037" y="389"/>
                  </a:lnTo>
                  <a:lnTo>
                    <a:pt x="22739" y="255"/>
                  </a:lnTo>
                  <a:lnTo>
                    <a:pt x="22440" y="150"/>
                  </a:lnTo>
                  <a:lnTo>
                    <a:pt x="22126" y="61"/>
                  </a:lnTo>
                  <a:lnTo>
                    <a:pt x="21798" y="16"/>
                  </a:lnTo>
                  <a:lnTo>
                    <a:pt x="214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4"/>
            <p:cNvSpPr/>
            <p:nvPr/>
          </p:nvSpPr>
          <p:spPr>
            <a:xfrm>
              <a:off x="5894611" y="2134515"/>
              <a:ext cx="681221" cy="451016"/>
            </a:xfrm>
            <a:custGeom>
              <a:avLst/>
              <a:gdLst/>
              <a:ahLst/>
              <a:cxnLst/>
              <a:rect l="l" t="t" r="r" b="b"/>
              <a:pathLst>
                <a:path w="24801" h="16420" extrusionOk="0">
                  <a:moveTo>
                    <a:pt x="1" y="1"/>
                  </a:moveTo>
                  <a:lnTo>
                    <a:pt x="6320" y="16419"/>
                  </a:lnTo>
                  <a:lnTo>
                    <a:pt x="24801" y="16419"/>
                  </a:lnTo>
                  <a:lnTo>
                    <a:pt x="24801" y="14761"/>
                  </a:lnTo>
                  <a:lnTo>
                    <a:pt x="7366" y="14761"/>
                  </a:lnTo>
                  <a:lnTo>
                    <a:pt x="16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4"/>
            <p:cNvSpPr/>
            <p:nvPr/>
          </p:nvSpPr>
          <p:spPr>
            <a:xfrm>
              <a:off x="6251211" y="2537477"/>
              <a:ext cx="261408" cy="111628"/>
            </a:xfrm>
            <a:custGeom>
              <a:avLst/>
              <a:gdLst/>
              <a:ahLst/>
              <a:cxnLst/>
              <a:rect l="l" t="t" r="r" b="b"/>
              <a:pathLst>
                <a:path w="9517" h="4064" extrusionOk="0">
                  <a:moveTo>
                    <a:pt x="8232" y="0"/>
                  </a:moveTo>
                  <a:lnTo>
                    <a:pt x="8157" y="30"/>
                  </a:lnTo>
                  <a:lnTo>
                    <a:pt x="8113" y="75"/>
                  </a:lnTo>
                  <a:lnTo>
                    <a:pt x="8068" y="135"/>
                  </a:lnTo>
                  <a:lnTo>
                    <a:pt x="8053" y="225"/>
                  </a:lnTo>
                  <a:lnTo>
                    <a:pt x="8038" y="314"/>
                  </a:lnTo>
                  <a:lnTo>
                    <a:pt x="8053" y="419"/>
                  </a:lnTo>
                  <a:lnTo>
                    <a:pt x="8083" y="882"/>
                  </a:lnTo>
                  <a:lnTo>
                    <a:pt x="8083" y="1001"/>
                  </a:lnTo>
                  <a:lnTo>
                    <a:pt x="8083" y="1106"/>
                  </a:lnTo>
                  <a:lnTo>
                    <a:pt x="8068" y="1196"/>
                  </a:lnTo>
                  <a:lnTo>
                    <a:pt x="8038" y="1270"/>
                  </a:lnTo>
                  <a:lnTo>
                    <a:pt x="8008" y="1300"/>
                  </a:lnTo>
                  <a:lnTo>
                    <a:pt x="7963" y="1330"/>
                  </a:lnTo>
                  <a:lnTo>
                    <a:pt x="7859" y="1390"/>
                  </a:lnTo>
                  <a:lnTo>
                    <a:pt x="7694" y="1435"/>
                  </a:lnTo>
                  <a:lnTo>
                    <a:pt x="7485" y="1494"/>
                  </a:lnTo>
                  <a:lnTo>
                    <a:pt x="7246" y="1539"/>
                  </a:lnTo>
                  <a:lnTo>
                    <a:pt x="6977" y="1569"/>
                  </a:lnTo>
                  <a:lnTo>
                    <a:pt x="6365" y="1629"/>
                  </a:lnTo>
                  <a:lnTo>
                    <a:pt x="5692" y="1659"/>
                  </a:lnTo>
                  <a:lnTo>
                    <a:pt x="5005" y="1659"/>
                  </a:lnTo>
                  <a:lnTo>
                    <a:pt x="4318" y="1644"/>
                  </a:lnTo>
                  <a:lnTo>
                    <a:pt x="3705" y="1599"/>
                  </a:lnTo>
                  <a:lnTo>
                    <a:pt x="3063" y="1539"/>
                  </a:lnTo>
                  <a:lnTo>
                    <a:pt x="2421" y="1524"/>
                  </a:lnTo>
                  <a:lnTo>
                    <a:pt x="1808" y="1524"/>
                  </a:lnTo>
                  <a:lnTo>
                    <a:pt x="1240" y="1539"/>
                  </a:lnTo>
                  <a:lnTo>
                    <a:pt x="927" y="1554"/>
                  </a:lnTo>
                  <a:lnTo>
                    <a:pt x="404" y="1584"/>
                  </a:lnTo>
                  <a:lnTo>
                    <a:pt x="344" y="1584"/>
                  </a:lnTo>
                  <a:lnTo>
                    <a:pt x="284" y="1614"/>
                  </a:lnTo>
                  <a:lnTo>
                    <a:pt x="180" y="1659"/>
                  </a:lnTo>
                  <a:lnTo>
                    <a:pt x="105" y="1733"/>
                  </a:lnTo>
                  <a:lnTo>
                    <a:pt x="45" y="1823"/>
                  </a:lnTo>
                  <a:lnTo>
                    <a:pt x="15" y="1883"/>
                  </a:lnTo>
                  <a:lnTo>
                    <a:pt x="0" y="1957"/>
                  </a:lnTo>
                  <a:lnTo>
                    <a:pt x="0" y="2017"/>
                  </a:lnTo>
                  <a:lnTo>
                    <a:pt x="0" y="2092"/>
                  </a:lnTo>
                  <a:lnTo>
                    <a:pt x="15" y="2152"/>
                  </a:lnTo>
                  <a:lnTo>
                    <a:pt x="45" y="2226"/>
                  </a:lnTo>
                  <a:lnTo>
                    <a:pt x="90" y="2286"/>
                  </a:lnTo>
                  <a:lnTo>
                    <a:pt x="150" y="2346"/>
                  </a:lnTo>
                  <a:lnTo>
                    <a:pt x="284" y="2450"/>
                  </a:lnTo>
                  <a:lnTo>
                    <a:pt x="449" y="2585"/>
                  </a:lnTo>
                  <a:lnTo>
                    <a:pt x="628" y="2704"/>
                  </a:lnTo>
                  <a:lnTo>
                    <a:pt x="837" y="2839"/>
                  </a:lnTo>
                  <a:lnTo>
                    <a:pt x="1300" y="3108"/>
                  </a:lnTo>
                  <a:lnTo>
                    <a:pt x="1569" y="3242"/>
                  </a:lnTo>
                  <a:lnTo>
                    <a:pt x="1838" y="3377"/>
                  </a:lnTo>
                  <a:lnTo>
                    <a:pt x="2137" y="3496"/>
                  </a:lnTo>
                  <a:lnTo>
                    <a:pt x="2436" y="3616"/>
                  </a:lnTo>
                  <a:lnTo>
                    <a:pt x="2764" y="3735"/>
                  </a:lnTo>
                  <a:lnTo>
                    <a:pt x="3093" y="3825"/>
                  </a:lnTo>
                  <a:lnTo>
                    <a:pt x="3436" y="3915"/>
                  </a:lnTo>
                  <a:lnTo>
                    <a:pt x="3810" y="3989"/>
                  </a:lnTo>
                  <a:lnTo>
                    <a:pt x="4169" y="4034"/>
                  </a:lnTo>
                  <a:lnTo>
                    <a:pt x="4557" y="4064"/>
                  </a:lnTo>
                  <a:lnTo>
                    <a:pt x="4945" y="4064"/>
                  </a:lnTo>
                  <a:lnTo>
                    <a:pt x="5334" y="4049"/>
                  </a:lnTo>
                  <a:lnTo>
                    <a:pt x="5737" y="4004"/>
                  </a:lnTo>
                  <a:lnTo>
                    <a:pt x="6155" y="3915"/>
                  </a:lnTo>
                  <a:lnTo>
                    <a:pt x="6544" y="3810"/>
                  </a:lnTo>
                  <a:lnTo>
                    <a:pt x="6917" y="3676"/>
                  </a:lnTo>
                  <a:lnTo>
                    <a:pt x="7276" y="3526"/>
                  </a:lnTo>
                  <a:lnTo>
                    <a:pt x="7605" y="3362"/>
                  </a:lnTo>
                  <a:lnTo>
                    <a:pt x="7903" y="3183"/>
                  </a:lnTo>
                  <a:lnTo>
                    <a:pt x="8172" y="3003"/>
                  </a:lnTo>
                  <a:lnTo>
                    <a:pt x="8426" y="2809"/>
                  </a:lnTo>
                  <a:lnTo>
                    <a:pt x="8650" y="2630"/>
                  </a:lnTo>
                  <a:lnTo>
                    <a:pt x="8860" y="2450"/>
                  </a:lnTo>
                  <a:lnTo>
                    <a:pt x="9024" y="2286"/>
                  </a:lnTo>
                  <a:lnTo>
                    <a:pt x="9293" y="2002"/>
                  </a:lnTo>
                  <a:lnTo>
                    <a:pt x="9457" y="1793"/>
                  </a:lnTo>
                  <a:lnTo>
                    <a:pt x="9517" y="1718"/>
                  </a:lnTo>
                  <a:lnTo>
                    <a:pt x="9472" y="1509"/>
                  </a:lnTo>
                  <a:lnTo>
                    <a:pt x="9397" y="1270"/>
                  </a:lnTo>
                  <a:lnTo>
                    <a:pt x="9293" y="1001"/>
                  </a:lnTo>
                  <a:lnTo>
                    <a:pt x="9233" y="852"/>
                  </a:lnTo>
                  <a:lnTo>
                    <a:pt x="9158" y="703"/>
                  </a:lnTo>
                  <a:lnTo>
                    <a:pt x="9069" y="568"/>
                  </a:lnTo>
                  <a:lnTo>
                    <a:pt x="8964" y="434"/>
                  </a:lnTo>
                  <a:lnTo>
                    <a:pt x="8860" y="314"/>
                  </a:lnTo>
                  <a:lnTo>
                    <a:pt x="8725" y="195"/>
                  </a:lnTo>
                  <a:lnTo>
                    <a:pt x="8591" y="105"/>
                  </a:lnTo>
                  <a:lnTo>
                    <a:pt x="8441" y="45"/>
                  </a:lnTo>
                  <a:lnTo>
                    <a:pt x="8322"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4"/>
            <p:cNvSpPr/>
            <p:nvPr/>
          </p:nvSpPr>
          <p:spPr>
            <a:xfrm>
              <a:off x="6252447" y="2583017"/>
              <a:ext cx="66911" cy="39828"/>
            </a:xfrm>
            <a:custGeom>
              <a:avLst/>
              <a:gdLst/>
              <a:ahLst/>
              <a:cxnLst/>
              <a:rect l="l" t="t" r="r" b="b"/>
              <a:pathLst>
                <a:path w="2436" h="1450" extrusionOk="0">
                  <a:moveTo>
                    <a:pt x="135" y="1"/>
                  </a:moveTo>
                  <a:lnTo>
                    <a:pt x="60" y="75"/>
                  </a:lnTo>
                  <a:lnTo>
                    <a:pt x="0" y="165"/>
                  </a:lnTo>
                  <a:lnTo>
                    <a:pt x="135" y="285"/>
                  </a:lnTo>
                  <a:lnTo>
                    <a:pt x="299" y="434"/>
                  </a:lnTo>
                  <a:lnTo>
                    <a:pt x="508" y="598"/>
                  </a:lnTo>
                  <a:lnTo>
                    <a:pt x="762" y="763"/>
                  </a:lnTo>
                  <a:lnTo>
                    <a:pt x="1076" y="942"/>
                  </a:lnTo>
                  <a:lnTo>
                    <a:pt x="1419" y="1106"/>
                  </a:lnTo>
                  <a:lnTo>
                    <a:pt x="1838" y="1286"/>
                  </a:lnTo>
                  <a:lnTo>
                    <a:pt x="2301" y="1450"/>
                  </a:lnTo>
                  <a:lnTo>
                    <a:pt x="2361" y="1450"/>
                  </a:lnTo>
                  <a:lnTo>
                    <a:pt x="2391" y="1435"/>
                  </a:lnTo>
                  <a:lnTo>
                    <a:pt x="2405" y="1405"/>
                  </a:lnTo>
                  <a:lnTo>
                    <a:pt x="2420" y="1375"/>
                  </a:lnTo>
                  <a:lnTo>
                    <a:pt x="2435" y="1345"/>
                  </a:lnTo>
                  <a:lnTo>
                    <a:pt x="2420" y="1300"/>
                  </a:lnTo>
                  <a:lnTo>
                    <a:pt x="2391" y="1271"/>
                  </a:lnTo>
                  <a:lnTo>
                    <a:pt x="2361" y="1256"/>
                  </a:lnTo>
                  <a:lnTo>
                    <a:pt x="1898" y="1091"/>
                  </a:lnTo>
                  <a:lnTo>
                    <a:pt x="1509" y="927"/>
                  </a:lnTo>
                  <a:lnTo>
                    <a:pt x="1151" y="748"/>
                  </a:lnTo>
                  <a:lnTo>
                    <a:pt x="867" y="583"/>
                  </a:lnTo>
                  <a:lnTo>
                    <a:pt x="613" y="419"/>
                  </a:lnTo>
                  <a:lnTo>
                    <a:pt x="404" y="255"/>
                  </a:lnTo>
                  <a:lnTo>
                    <a:pt x="254" y="120"/>
                  </a:lnTo>
                  <a:lnTo>
                    <a:pt x="135"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4"/>
            <p:cNvSpPr/>
            <p:nvPr/>
          </p:nvSpPr>
          <p:spPr>
            <a:xfrm>
              <a:off x="6276645" y="2579748"/>
              <a:ext cx="60758" cy="29967"/>
            </a:xfrm>
            <a:custGeom>
              <a:avLst/>
              <a:gdLst/>
              <a:ahLst/>
              <a:cxnLst/>
              <a:rect l="l" t="t" r="r" b="b"/>
              <a:pathLst>
                <a:path w="2212" h="1091" extrusionOk="0">
                  <a:moveTo>
                    <a:pt x="314" y="0"/>
                  </a:moveTo>
                  <a:lnTo>
                    <a:pt x="1" y="15"/>
                  </a:lnTo>
                  <a:lnTo>
                    <a:pt x="150" y="135"/>
                  </a:lnTo>
                  <a:lnTo>
                    <a:pt x="329" y="269"/>
                  </a:lnTo>
                  <a:lnTo>
                    <a:pt x="538" y="404"/>
                  </a:lnTo>
                  <a:lnTo>
                    <a:pt x="777" y="538"/>
                  </a:lnTo>
                  <a:lnTo>
                    <a:pt x="1046" y="687"/>
                  </a:lnTo>
                  <a:lnTo>
                    <a:pt x="1360" y="822"/>
                  </a:lnTo>
                  <a:lnTo>
                    <a:pt x="1704" y="956"/>
                  </a:lnTo>
                  <a:lnTo>
                    <a:pt x="2077" y="1091"/>
                  </a:lnTo>
                  <a:lnTo>
                    <a:pt x="2137" y="1091"/>
                  </a:lnTo>
                  <a:lnTo>
                    <a:pt x="2167" y="1076"/>
                  </a:lnTo>
                  <a:lnTo>
                    <a:pt x="2197" y="1061"/>
                  </a:lnTo>
                  <a:lnTo>
                    <a:pt x="2212" y="1031"/>
                  </a:lnTo>
                  <a:lnTo>
                    <a:pt x="2212" y="986"/>
                  </a:lnTo>
                  <a:lnTo>
                    <a:pt x="2197" y="956"/>
                  </a:lnTo>
                  <a:lnTo>
                    <a:pt x="2167" y="911"/>
                  </a:lnTo>
                  <a:lnTo>
                    <a:pt x="2137" y="897"/>
                  </a:lnTo>
                  <a:lnTo>
                    <a:pt x="1823" y="792"/>
                  </a:lnTo>
                  <a:lnTo>
                    <a:pt x="1539" y="687"/>
                  </a:lnTo>
                  <a:lnTo>
                    <a:pt x="1270" y="568"/>
                  </a:lnTo>
                  <a:lnTo>
                    <a:pt x="1031" y="448"/>
                  </a:lnTo>
                  <a:lnTo>
                    <a:pt x="822" y="329"/>
                  </a:lnTo>
                  <a:lnTo>
                    <a:pt x="628" y="224"/>
                  </a:lnTo>
                  <a:lnTo>
                    <a:pt x="31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083;p28">
            <a:extLst>
              <a:ext uri="{FF2B5EF4-FFF2-40B4-BE49-F238E27FC236}">
                <a16:creationId xmlns:a16="http://schemas.microsoft.com/office/drawing/2014/main" id="{7D656D9B-A066-684A-92ED-47FE60CC7F11}"/>
              </a:ext>
            </a:extLst>
          </p:cNvPr>
          <p:cNvSpPr/>
          <p:nvPr/>
        </p:nvSpPr>
        <p:spPr>
          <a:xfrm>
            <a:off x="534546" y="1223615"/>
            <a:ext cx="4636677" cy="594684"/>
          </a:xfrm>
          <a:prstGeom prst="roundRect">
            <a:avLst>
              <a:gd name="adj" fmla="val 50000"/>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091;p28">
            <a:extLst>
              <a:ext uri="{FF2B5EF4-FFF2-40B4-BE49-F238E27FC236}">
                <a16:creationId xmlns:a16="http://schemas.microsoft.com/office/drawing/2014/main" id="{4AF072B0-16A9-F04A-91E8-D20F094942DB}"/>
              </a:ext>
            </a:extLst>
          </p:cNvPr>
          <p:cNvSpPr txBox="1"/>
          <p:nvPr/>
        </p:nvSpPr>
        <p:spPr>
          <a:xfrm>
            <a:off x="758670" y="1359465"/>
            <a:ext cx="4223610" cy="331800"/>
          </a:xfrm>
          <a:prstGeom prst="rect">
            <a:avLst/>
          </a:prstGeom>
          <a:noFill/>
          <a:ln>
            <a:noFill/>
          </a:ln>
        </p:spPr>
        <p:txBody>
          <a:bodyPr spcFirstLastPara="1" wrap="square" lIns="91425" tIns="91425" rIns="91425" bIns="91425" anchor="ctr" anchorCtr="0">
            <a:noAutofit/>
          </a:bodyPr>
          <a:lstStyle/>
          <a:p>
            <a:pPr lvl="0"/>
            <a:r>
              <a:rPr lang="en-US" sz="1200" dirty="0"/>
              <a:t>process of taking raw data and choosing or extracting the most relevant features </a:t>
            </a:r>
            <a:endParaRPr sz="1200" dirty="0">
              <a:latin typeface="Roboto"/>
              <a:ea typeface="Roboto"/>
              <a:cs typeface="Roboto"/>
              <a:sym typeface="Roboto"/>
            </a:endParaRPr>
          </a:p>
        </p:txBody>
      </p:sp>
      <p:sp>
        <p:nvSpPr>
          <p:cNvPr id="85" name="Google Shape;1084;p28">
            <a:extLst>
              <a:ext uri="{FF2B5EF4-FFF2-40B4-BE49-F238E27FC236}">
                <a16:creationId xmlns:a16="http://schemas.microsoft.com/office/drawing/2014/main" id="{07D91730-3EC6-824D-B35E-721DE929AC07}"/>
              </a:ext>
            </a:extLst>
          </p:cNvPr>
          <p:cNvSpPr/>
          <p:nvPr/>
        </p:nvSpPr>
        <p:spPr>
          <a:xfrm>
            <a:off x="534546" y="1946325"/>
            <a:ext cx="4636677" cy="616859"/>
          </a:xfrm>
          <a:prstGeom prst="roundRect">
            <a:avLst>
              <a:gd name="adj" fmla="val 50000"/>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091;p28">
            <a:extLst>
              <a:ext uri="{FF2B5EF4-FFF2-40B4-BE49-F238E27FC236}">
                <a16:creationId xmlns:a16="http://schemas.microsoft.com/office/drawing/2014/main" id="{737E1E30-A7E1-3445-AA27-FA32F5141EB6}"/>
              </a:ext>
            </a:extLst>
          </p:cNvPr>
          <p:cNvSpPr txBox="1"/>
          <p:nvPr/>
        </p:nvSpPr>
        <p:spPr>
          <a:xfrm>
            <a:off x="758669" y="2092159"/>
            <a:ext cx="4223610" cy="331800"/>
          </a:xfrm>
          <a:prstGeom prst="rect">
            <a:avLst/>
          </a:prstGeom>
          <a:noFill/>
          <a:ln>
            <a:noFill/>
          </a:ln>
        </p:spPr>
        <p:txBody>
          <a:bodyPr spcFirstLastPara="1" wrap="square" lIns="91425" tIns="91425" rIns="91425" bIns="91425" anchor="ctr" anchorCtr="0">
            <a:noAutofit/>
          </a:bodyPr>
          <a:lstStyle/>
          <a:p>
            <a:pPr lvl="0" algn="just"/>
            <a:r>
              <a:rPr lang="en-US" sz="1200" dirty="0"/>
              <a:t>Helps us to omit the unwanted features and create a more interpretable model</a:t>
            </a:r>
            <a:endParaRPr sz="1200" dirty="0">
              <a:latin typeface="Roboto"/>
              <a:ea typeface="Roboto"/>
              <a:cs typeface="Roboto"/>
              <a:sym typeface="Roboto"/>
            </a:endParaRPr>
          </a:p>
        </p:txBody>
      </p:sp>
      <p:pic>
        <p:nvPicPr>
          <p:cNvPr id="87" name="Picture 86" descr="Table&#10;&#10;Description automatically generated">
            <a:extLst>
              <a:ext uri="{FF2B5EF4-FFF2-40B4-BE49-F238E27FC236}">
                <a16:creationId xmlns:a16="http://schemas.microsoft.com/office/drawing/2014/main" id="{EF1CDF77-E69C-6940-92E6-656FF85076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583" y="2703824"/>
            <a:ext cx="5943600" cy="1971040"/>
          </a:xfrm>
          <a:prstGeom prst="rect">
            <a:avLst/>
          </a:prstGeom>
        </p:spPr>
      </p:pic>
      <p:sp>
        <p:nvSpPr>
          <p:cNvPr id="2" name="TextBox 1">
            <a:extLst>
              <a:ext uri="{FF2B5EF4-FFF2-40B4-BE49-F238E27FC236}">
                <a16:creationId xmlns:a16="http://schemas.microsoft.com/office/drawing/2014/main" id="{8A056C93-BA8A-8342-A8D0-01A166FFCFA9}"/>
              </a:ext>
            </a:extLst>
          </p:cNvPr>
          <p:cNvSpPr txBox="1"/>
          <p:nvPr/>
        </p:nvSpPr>
        <p:spPr>
          <a:xfrm>
            <a:off x="557583" y="4770899"/>
            <a:ext cx="5891996" cy="253916"/>
          </a:xfrm>
          <a:prstGeom prst="rect">
            <a:avLst/>
          </a:prstGeom>
          <a:noFill/>
        </p:spPr>
        <p:txBody>
          <a:bodyPr wrap="square" rtlCol="0">
            <a:spAutoFit/>
          </a:bodyPr>
          <a:lstStyle/>
          <a:p>
            <a:r>
              <a:rPr lang="en-US" sz="1050" dirty="0"/>
              <a:t>We then use </a:t>
            </a:r>
            <a:r>
              <a:rPr lang="en-US" sz="1050" dirty="0" err="1"/>
              <a:t>Dataframe</a:t>
            </a:r>
            <a:r>
              <a:rPr lang="en-US" sz="1050" dirty="0"/>
              <a:t> </a:t>
            </a:r>
            <a:r>
              <a:rPr lang="en-US" sz="1050" dirty="0" err="1"/>
              <a:t>corr</a:t>
            </a:r>
            <a:r>
              <a:rPr lang="en-US" sz="1050" dirty="0"/>
              <a:t>() method to find out to what extent these features are correlated</a:t>
            </a:r>
          </a:p>
        </p:txBody>
      </p:sp>
    </p:spTree>
    <p:extLst>
      <p:ext uri="{BB962C8B-B14F-4D97-AF65-F5344CB8AC3E}">
        <p14:creationId xmlns:p14="http://schemas.microsoft.com/office/powerpoint/2010/main" val="3124523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3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Feature Engineering (Cont.)</a:t>
            </a:r>
            <a:endParaRPr dirty="0"/>
          </a:p>
        </p:txBody>
      </p:sp>
      <p:grpSp>
        <p:nvGrpSpPr>
          <p:cNvPr id="1658" name="Google Shape;1658;p34"/>
          <p:cNvGrpSpPr/>
          <p:nvPr/>
        </p:nvGrpSpPr>
        <p:grpSpPr>
          <a:xfrm>
            <a:off x="6802735" y="1953693"/>
            <a:ext cx="1884052" cy="2661205"/>
            <a:chOff x="5894611" y="1313840"/>
            <a:chExt cx="2411226" cy="3405834"/>
          </a:xfrm>
        </p:grpSpPr>
        <p:sp>
          <p:nvSpPr>
            <p:cNvPr id="1659" name="Google Shape;1659;p34"/>
            <p:cNvSpPr/>
            <p:nvPr/>
          </p:nvSpPr>
          <p:spPr>
            <a:xfrm>
              <a:off x="7068207" y="1421345"/>
              <a:ext cx="1237631" cy="1376781"/>
            </a:xfrm>
            <a:custGeom>
              <a:avLst/>
              <a:gdLst/>
              <a:ahLst/>
              <a:cxnLst/>
              <a:rect l="l" t="t" r="r" b="b"/>
              <a:pathLst>
                <a:path w="45058" h="50124" extrusionOk="0">
                  <a:moveTo>
                    <a:pt x="0" y="1"/>
                  </a:move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4"/>
            <p:cNvSpPr/>
            <p:nvPr/>
          </p:nvSpPr>
          <p:spPr>
            <a:xfrm>
              <a:off x="7068207" y="1421345"/>
              <a:ext cx="1237631" cy="1376781"/>
            </a:xfrm>
            <a:custGeom>
              <a:avLst/>
              <a:gdLst/>
              <a:ahLst/>
              <a:cxnLst/>
              <a:rect l="l" t="t" r="r" b="b"/>
              <a:pathLst>
                <a:path w="45058" h="50124" fill="none" extrusionOk="0">
                  <a:moveTo>
                    <a:pt x="0" y="1"/>
                  </a:moveTo>
                  <a:lnTo>
                    <a:pt x="0" y="45671"/>
                  </a:ln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4"/>
            <p:cNvSpPr/>
            <p:nvPr/>
          </p:nvSpPr>
          <p:spPr>
            <a:xfrm>
              <a:off x="7068207" y="1313840"/>
              <a:ext cx="1237631" cy="230645"/>
            </a:xfrm>
            <a:custGeom>
              <a:avLst/>
              <a:gdLst/>
              <a:ahLst/>
              <a:cxnLst/>
              <a:rect l="l" t="t" r="r" b="b"/>
              <a:pathLst>
                <a:path w="45058" h="8397" extrusionOk="0">
                  <a:moveTo>
                    <a:pt x="2226" y="1"/>
                  </a:moveTo>
                  <a:lnTo>
                    <a:pt x="1987" y="16"/>
                  </a:lnTo>
                  <a:lnTo>
                    <a:pt x="1778" y="46"/>
                  </a:lnTo>
                  <a:lnTo>
                    <a:pt x="1554" y="105"/>
                  </a:lnTo>
                  <a:lnTo>
                    <a:pt x="1360" y="180"/>
                  </a:lnTo>
                  <a:lnTo>
                    <a:pt x="1165" y="270"/>
                  </a:lnTo>
                  <a:lnTo>
                    <a:pt x="971" y="389"/>
                  </a:lnTo>
                  <a:lnTo>
                    <a:pt x="807" y="509"/>
                  </a:lnTo>
                  <a:lnTo>
                    <a:pt x="643" y="658"/>
                  </a:lnTo>
                  <a:lnTo>
                    <a:pt x="508" y="822"/>
                  </a:lnTo>
                  <a:lnTo>
                    <a:pt x="374" y="987"/>
                  </a:lnTo>
                  <a:lnTo>
                    <a:pt x="269" y="1166"/>
                  </a:lnTo>
                  <a:lnTo>
                    <a:pt x="164" y="1360"/>
                  </a:lnTo>
                  <a:lnTo>
                    <a:pt x="90" y="1569"/>
                  </a:lnTo>
                  <a:lnTo>
                    <a:pt x="45" y="1779"/>
                  </a:lnTo>
                  <a:lnTo>
                    <a:pt x="15" y="2003"/>
                  </a:lnTo>
                  <a:lnTo>
                    <a:pt x="0" y="2227"/>
                  </a:lnTo>
                  <a:lnTo>
                    <a:pt x="0" y="8397"/>
                  </a:lnTo>
                  <a:lnTo>
                    <a:pt x="45058" y="8397"/>
                  </a:lnTo>
                  <a:lnTo>
                    <a:pt x="45058" y="2227"/>
                  </a:lnTo>
                  <a:lnTo>
                    <a:pt x="45043" y="2003"/>
                  </a:lnTo>
                  <a:lnTo>
                    <a:pt x="45013" y="1779"/>
                  </a:lnTo>
                  <a:lnTo>
                    <a:pt x="44953" y="1569"/>
                  </a:lnTo>
                  <a:lnTo>
                    <a:pt x="44879" y="1360"/>
                  </a:lnTo>
                  <a:lnTo>
                    <a:pt x="44789" y="1166"/>
                  </a:lnTo>
                  <a:lnTo>
                    <a:pt x="44685" y="987"/>
                  </a:lnTo>
                  <a:lnTo>
                    <a:pt x="44550" y="822"/>
                  </a:lnTo>
                  <a:lnTo>
                    <a:pt x="44401" y="658"/>
                  </a:lnTo>
                  <a:lnTo>
                    <a:pt x="44251" y="509"/>
                  </a:lnTo>
                  <a:lnTo>
                    <a:pt x="44072" y="389"/>
                  </a:lnTo>
                  <a:lnTo>
                    <a:pt x="43893" y="270"/>
                  </a:lnTo>
                  <a:lnTo>
                    <a:pt x="43699" y="180"/>
                  </a:lnTo>
                  <a:lnTo>
                    <a:pt x="43489" y="105"/>
                  </a:lnTo>
                  <a:lnTo>
                    <a:pt x="43280" y="46"/>
                  </a:lnTo>
                  <a:lnTo>
                    <a:pt x="43056" y="16"/>
                  </a:lnTo>
                  <a:lnTo>
                    <a:pt x="428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4"/>
            <p:cNvSpPr/>
            <p:nvPr/>
          </p:nvSpPr>
          <p:spPr>
            <a:xfrm>
              <a:off x="7925387" y="1377865"/>
              <a:ext cx="80892" cy="80452"/>
            </a:xfrm>
            <a:custGeom>
              <a:avLst/>
              <a:gdLst/>
              <a:ahLst/>
              <a:cxnLst/>
              <a:rect l="l" t="t" r="r" b="b"/>
              <a:pathLst>
                <a:path w="2945" h="2929" extrusionOk="0">
                  <a:moveTo>
                    <a:pt x="1331" y="0"/>
                  </a:moveTo>
                  <a:lnTo>
                    <a:pt x="1181" y="30"/>
                  </a:lnTo>
                  <a:lnTo>
                    <a:pt x="1032" y="60"/>
                  </a:lnTo>
                  <a:lnTo>
                    <a:pt x="897" y="120"/>
                  </a:lnTo>
                  <a:lnTo>
                    <a:pt x="778" y="180"/>
                  </a:lnTo>
                  <a:lnTo>
                    <a:pt x="658" y="254"/>
                  </a:lnTo>
                  <a:lnTo>
                    <a:pt x="539" y="329"/>
                  </a:lnTo>
                  <a:lnTo>
                    <a:pt x="434" y="434"/>
                  </a:lnTo>
                  <a:lnTo>
                    <a:pt x="345" y="538"/>
                  </a:lnTo>
                  <a:lnTo>
                    <a:pt x="255" y="643"/>
                  </a:lnTo>
                  <a:lnTo>
                    <a:pt x="180" y="762"/>
                  </a:lnTo>
                  <a:lnTo>
                    <a:pt x="121" y="897"/>
                  </a:lnTo>
                  <a:lnTo>
                    <a:pt x="76" y="1031"/>
                  </a:lnTo>
                  <a:lnTo>
                    <a:pt x="31" y="1166"/>
                  </a:lnTo>
                  <a:lnTo>
                    <a:pt x="16" y="1315"/>
                  </a:lnTo>
                  <a:lnTo>
                    <a:pt x="1" y="1464"/>
                  </a:lnTo>
                  <a:lnTo>
                    <a:pt x="16" y="1614"/>
                  </a:lnTo>
                  <a:lnTo>
                    <a:pt x="31" y="1763"/>
                  </a:lnTo>
                  <a:lnTo>
                    <a:pt x="76" y="1898"/>
                  </a:lnTo>
                  <a:lnTo>
                    <a:pt x="121" y="2032"/>
                  </a:lnTo>
                  <a:lnTo>
                    <a:pt x="180" y="2167"/>
                  </a:lnTo>
                  <a:lnTo>
                    <a:pt x="255" y="2286"/>
                  </a:lnTo>
                  <a:lnTo>
                    <a:pt x="345" y="2391"/>
                  </a:lnTo>
                  <a:lnTo>
                    <a:pt x="434" y="2495"/>
                  </a:lnTo>
                  <a:lnTo>
                    <a:pt x="539" y="2600"/>
                  </a:lnTo>
                  <a:lnTo>
                    <a:pt x="658" y="2674"/>
                  </a:lnTo>
                  <a:lnTo>
                    <a:pt x="778" y="2749"/>
                  </a:lnTo>
                  <a:lnTo>
                    <a:pt x="897" y="2809"/>
                  </a:lnTo>
                  <a:lnTo>
                    <a:pt x="1032" y="2869"/>
                  </a:lnTo>
                  <a:lnTo>
                    <a:pt x="1181" y="2899"/>
                  </a:lnTo>
                  <a:lnTo>
                    <a:pt x="1331" y="2928"/>
                  </a:lnTo>
                  <a:lnTo>
                    <a:pt x="1629"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5" y="2032"/>
                  </a:lnTo>
                  <a:lnTo>
                    <a:pt x="2869" y="1898"/>
                  </a:lnTo>
                  <a:lnTo>
                    <a:pt x="2914" y="1763"/>
                  </a:lnTo>
                  <a:lnTo>
                    <a:pt x="2929" y="1614"/>
                  </a:lnTo>
                  <a:lnTo>
                    <a:pt x="2944" y="1464"/>
                  </a:lnTo>
                  <a:lnTo>
                    <a:pt x="2929" y="1315"/>
                  </a:lnTo>
                  <a:lnTo>
                    <a:pt x="2914" y="1166"/>
                  </a:lnTo>
                  <a:lnTo>
                    <a:pt x="2869" y="1031"/>
                  </a:lnTo>
                  <a:lnTo>
                    <a:pt x="2825"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4"/>
            <p:cNvSpPr/>
            <p:nvPr/>
          </p:nvSpPr>
          <p:spPr>
            <a:xfrm>
              <a:off x="8055881" y="1377865"/>
              <a:ext cx="80452" cy="80452"/>
            </a:xfrm>
            <a:custGeom>
              <a:avLst/>
              <a:gdLst/>
              <a:ahLst/>
              <a:cxnLst/>
              <a:rect l="l" t="t" r="r" b="b"/>
              <a:pathLst>
                <a:path w="2929" h="2929" extrusionOk="0">
                  <a:moveTo>
                    <a:pt x="1315" y="0"/>
                  </a:moveTo>
                  <a:lnTo>
                    <a:pt x="1181" y="30"/>
                  </a:lnTo>
                  <a:lnTo>
                    <a:pt x="1032" y="60"/>
                  </a:lnTo>
                  <a:lnTo>
                    <a:pt x="897" y="120"/>
                  </a:lnTo>
                  <a:lnTo>
                    <a:pt x="778" y="180"/>
                  </a:lnTo>
                  <a:lnTo>
                    <a:pt x="658" y="254"/>
                  </a:lnTo>
                  <a:lnTo>
                    <a:pt x="539" y="329"/>
                  </a:lnTo>
                  <a:lnTo>
                    <a:pt x="434" y="434"/>
                  </a:lnTo>
                  <a:lnTo>
                    <a:pt x="344" y="538"/>
                  </a:lnTo>
                  <a:lnTo>
                    <a:pt x="255" y="643"/>
                  </a:lnTo>
                  <a:lnTo>
                    <a:pt x="180" y="762"/>
                  </a:lnTo>
                  <a:lnTo>
                    <a:pt x="120" y="897"/>
                  </a:lnTo>
                  <a:lnTo>
                    <a:pt x="75" y="1031"/>
                  </a:lnTo>
                  <a:lnTo>
                    <a:pt x="31" y="1166"/>
                  </a:lnTo>
                  <a:lnTo>
                    <a:pt x="16" y="1315"/>
                  </a:lnTo>
                  <a:lnTo>
                    <a:pt x="1" y="1464"/>
                  </a:lnTo>
                  <a:lnTo>
                    <a:pt x="16" y="1614"/>
                  </a:lnTo>
                  <a:lnTo>
                    <a:pt x="31" y="1763"/>
                  </a:lnTo>
                  <a:lnTo>
                    <a:pt x="75" y="1898"/>
                  </a:lnTo>
                  <a:lnTo>
                    <a:pt x="120" y="2032"/>
                  </a:lnTo>
                  <a:lnTo>
                    <a:pt x="180" y="2167"/>
                  </a:lnTo>
                  <a:lnTo>
                    <a:pt x="255" y="2286"/>
                  </a:lnTo>
                  <a:lnTo>
                    <a:pt x="344" y="2391"/>
                  </a:lnTo>
                  <a:lnTo>
                    <a:pt x="434" y="2495"/>
                  </a:lnTo>
                  <a:lnTo>
                    <a:pt x="539" y="2600"/>
                  </a:lnTo>
                  <a:lnTo>
                    <a:pt x="658" y="2674"/>
                  </a:lnTo>
                  <a:lnTo>
                    <a:pt x="778" y="2749"/>
                  </a:lnTo>
                  <a:lnTo>
                    <a:pt x="897" y="2809"/>
                  </a:lnTo>
                  <a:lnTo>
                    <a:pt x="1032" y="2869"/>
                  </a:lnTo>
                  <a:lnTo>
                    <a:pt x="1181" y="2899"/>
                  </a:lnTo>
                  <a:lnTo>
                    <a:pt x="1315" y="2928"/>
                  </a:lnTo>
                  <a:lnTo>
                    <a:pt x="1614"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4" y="2032"/>
                  </a:lnTo>
                  <a:lnTo>
                    <a:pt x="2869" y="1898"/>
                  </a:lnTo>
                  <a:lnTo>
                    <a:pt x="2899" y="1763"/>
                  </a:lnTo>
                  <a:lnTo>
                    <a:pt x="2929" y="1614"/>
                  </a:lnTo>
                  <a:lnTo>
                    <a:pt x="2929" y="1464"/>
                  </a:lnTo>
                  <a:lnTo>
                    <a:pt x="2929" y="1315"/>
                  </a:lnTo>
                  <a:lnTo>
                    <a:pt x="2899" y="1166"/>
                  </a:lnTo>
                  <a:lnTo>
                    <a:pt x="2869" y="1031"/>
                  </a:lnTo>
                  <a:lnTo>
                    <a:pt x="2824"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4"/>
            <p:cNvSpPr/>
            <p:nvPr/>
          </p:nvSpPr>
          <p:spPr>
            <a:xfrm>
              <a:off x="8181046" y="1377865"/>
              <a:ext cx="80452" cy="80452"/>
            </a:xfrm>
            <a:custGeom>
              <a:avLst/>
              <a:gdLst/>
              <a:ahLst/>
              <a:cxnLst/>
              <a:rect l="l" t="t" r="r" b="b"/>
              <a:pathLst>
                <a:path w="2929" h="2929" extrusionOk="0">
                  <a:moveTo>
                    <a:pt x="1315" y="0"/>
                  </a:moveTo>
                  <a:lnTo>
                    <a:pt x="1166" y="30"/>
                  </a:lnTo>
                  <a:lnTo>
                    <a:pt x="1031" y="60"/>
                  </a:lnTo>
                  <a:lnTo>
                    <a:pt x="897" y="120"/>
                  </a:lnTo>
                  <a:lnTo>
                    <a:pt x="762" y="180"/>
                  </a:lnTo>
                  <a:lnTo>
                    <a:pt x="643" y="254"/>
                  </a:lnTo>
                  <a:lnTo>
                    <a:pt x="523" y="329"/>
                  </a:lnTo>
                  <a:lnTo>
                    <a:pt x="419" y="434"/>
                  </a:lnTo>
                  <a:lnTo>
                    <a:pt x="329" y="538"/>
                  </a:lnTo>
                  <a:lnTo>
                    <a:pt x="239" y="643"/>
                  </a:lnTo>
                  <a:lnTo>
                    <a:pt x="180" y="762"/>
                  </a:lnTo>
                  <a:lnTo>
                    <a:pt x="105" y="897"/>
                  </a:lnTo>
                  <a:lnTo>
                    <a:pt x="60" y="1031"/>
                  </a:lnTo>
                  <a:lnTo>
                    <a:pt x="30" y="1166"/>
                  </a:lnTo>
                  <a:lnTo>
                    <a:pt x="0" y="1315"/>
                  </a:lnTo>
                  <a:lnTo>
                    <a:pt x="0" y="1464"/>
                  </a:lnTo>
                  <a:lnTo>
                    <a:pt x="0" y="1614"/>
                  </a:lnTo>
                  <a:lnTo>
                    <a:pt x="30" y="1763"/>
                  </a:lnTo>
                  <a:lnTo>
                    <a:pt x="60" y="1898"/>
                  </a:lnTo>
                  <a:lnTo>
                    <a:pt x="105" y="2032"/>
                  </a:lnTo>
                  <a:lnTo>
                    <a:pt x="180" y="2167"/>
                  </a:lnTo>
                  <a:lnTo>
                    <a:pt x="239" y="2286"/>
                  </a:lnTo>
                  <a:lnTo>
                    <a:pt x="329" y="2391"/>
                  </a:lnTo>
                  <a:lnTo>
                    <a:pt x="419" y="2495"/>
                  </a:lnTo>
                  <a:lnTo>
                    <a:pt x="523" y="2600"/>
                  </a:lnTo>
                  <a:lnTo>
                    <a:pt x="643" y="2674"/>
                  </a:lnTo>
                  <a:lnTo>
                    <a:pt x="762" y="2749"/>
                  </a:lnTo>
                  <a:lnTo>
                    <a:pt x="897" y="2809"/>
                  </a:lnTo>
                  <a:lnTo>
                    <a:pt x="1031" y="2869"/>
                  </a:lnTo>
                  <a:lnTo>
                    <a:pt x="1166" y="2899"/>
                  </a:lnTo>
                  <a:lnTo>
                    <a:pt x="1315" y="2928"/>
                  </a:lnTo>
                  <a:lnTo>
                    <a:pt x="1614" y="2928"/>
                  </a:lnTo>
                  <a:lnTo>
                    <a:pt x="1748" y="2899"/>
                  </a:lnTo>
                  <a:lnTo>
                    <a:pt x="1898" y="2869"/>
                  </a:lnTo>
                  <a:lnTo>
                    <a:pt x="2032" y="2809"/>
                  </a:lnTo>
                  <a:lnTo>
                    <a:pt x="2152" y="2749"/>
                  </a:lnTo>
                  <a:lnTo>
                    <a:pt x="2286" y="2674"/>
                  </a:lnTo>
                  <a:lnTo>
                    <a:pt x="2391" y="2600"/>
                  </a:lnTo>
                  <a:lnTo>
                    <a:pt x="2495" y="2495"/>
                  </a:lnTo>
                  <a:lnTo>
                    <a:pt x="2585" y="2391"/>
                  </a:lnTo>
                  <a:lnTo>
                    <a:pt x="2675" y="2286"/>
                  </a:lnTo>
                  <a:lnTo>
                    <a:pt x="2749" y="2167"/>
                  </a:lnTo>
                  <a:lnTo>
                    <a:pt x="2809" y="2032"/>
                  </a:lnTo>
                  <a:lnTo>
                    <a:pt x="2854" y="1898"/>
                  </a:lnTo>
                  <a:lnTo>
                    <a:pt x="2899" y="1763"/>
                  </a:lnTo>
                  <a:lnTo>
                    <a:pt x="2914" y="1614"/>
                  </a:lnTo>
                  <a:lnTo>
                    <a:pt x="2929" y="1464"/>
                  </a:lnTo>
                  <a:lnTo>
                    <a:pt x="2914" y="1315"/>
                  </a:lnTo>
                  <a:lnTo>
                    <a:pt x="2899" y="1166"/>
                  </a:lnTo>
                  <a:lnTo>
                    <a:pt x="2854" y="1031"/>
                  </a:lnTo>
                  <a:lnTo>
                    <a:pt x="2809" y="897"/>
                  </a:lnTo>
                  <a:lnTo>
                    <a:pt x="2749" y="762"/>
                  </a:lnTo>
                  <a:lnTo>
                    <a:pt x="2675" y="643"/>
                  </a:lnTo>
                  <a:lnTo>
                    <a:pt x="2585" y="538"/>
                  </a:lnTo>
                  <a:lnTo>
                    <a:pt x="2495" y="434"/>
                  </a:lnTo>
                  <a:lnTo>
                    <a:pt x="2391" y="329"/>
                  </a:lnTo>
                  <a:lnTo>
                    <a:pt x="2286" y="254"/>
                  </a:lnTo>
                  <a:lnTo>
                    <a:pt x="2152" y="180"/>
                  </a:lnTo>
                  <a:lnTo>
                    <a:pt x="2032" y="120"/>
                  </a:lnTo>
                  <a:lnTo>
                    <a:pt x="1898" y="60"/>
                  </a:lnTo>
                  <a:lnTo>
                    <a:pt x="1748" y="30"/>
                  </a:lnTo>
                  <a:lnTo>
                    <a:pt x="16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4"/>
            <p:cNvSpPr/>
            <p:nvPr/>
          </p:nvSpPr>
          <p:spPr>
            <a:xfrm>
              <a:off x="7231112" y="1775883"/>
              <a:ext cx="262644" cy="19310"/>
            </a:xfrm>
            <a:custGeom>
              <a:avLst/>
              <a:gdLst/>
              <a:ahLst/>
              <a:cxnLst/>
              <a:rect l="l" t="t" r="r" b="b"/>
              <a:pathLst>
                <a:path w="9562" h="703" extrusionOk="0">
                  <a:moveTo>
                    <a:pt x="0" y="1"/>
                  </a:moveTo>
                  <a:lnTo>
                    <a:pt x="0" y="703"/>
                  </a:lnTo>
                  <a:lnTo>
                    <a:pt x="9562" y="703"/>
                  </a:lnTo>
                  <a:lnTo>
                    <a:pt x="956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4"/>
            <p:cNvSpPr/>
            <p:nvPr/>
          </p:nvSpPr>
          <p:spPr>
            <a:xfrm>
              <a:off x="7231112" y="1839908"/>
              <a:ext cx="259348" cy="19310"/>
            </a:xfrm>
            <a:custGeom>
              <a:avLst/>
              <a:gdLst/>
              <a:ahLst/>
              <a:cxnLst/>
              <a:rect l="l" t="t" r="r" b="b"/>
              <a:pathLst>
                <a:path w="9442" h="703" extrusionOk="0">
                  <a:moveTo>
                    <a:pt x="0" y="0"/>
                  </a:moveTo>
                  <a:lnTo>
                    <a:pt x="0" y="702"/>
                  </a:lnTo>
                  <a:lnTo>
                    <a:pt x="9263" y="702"/>
                  </a:lnTo>
                  <a:lnTo>
                    <a:pt x="9367" y="359"/>
                  </a:lnTo>
                  <a:lnTo>
                    <a:pt x="9442"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4"/>
            <p:cNvSpPr/>
            <p:nvPr/>
          </p:nvSpPr>
          <p:spPr>
            <a:xfrm>
              <a:off x="7249981" y="1904317"/>
              <a:ext cx="216279" cy="19310"/>
            </a:xfrm>
            <a:custGeom>
              <a:avLst/>
              <a:gdLst/>
              <a:ahLst/>
              <a:cxnLst/>
              <a:rect l="l" t="t" r="r" b="b"/>
              <a:pathLst>
                <a:path w="7874" h="703" extrusionOk="0">
                  <a:moveTo>
                    <a:pt x="0" y="1"/>
                  </a:moveTo>
                  <a:lnTo>
                    <a:pt x="224" y="359"/>
                  </a:lnTo>
                  <a:lnTo>
                    <a:pt x="449" y="703"/>
                  </a:lnTo>
                  <a:lnTo>
                    <a:pt x="7425" y="703"/>
                  </a:lnTo>
                  <a:lnTo>
                    <a:pt x="7649" y="359"/>
                  </a:lnTo>
                  <a:lnTo>
                    <a:pt x="7874"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4"/>
            <p:cNvSpPr/>
            <p:nvPr/>
          </p:nvSpPr>
          <p:spPr>
            <a:xfrm>
              <a:off x="7303322" y="1968754"/>
              <a:ext cx="109595" cy="19310"/>
            </a:xfrm>
            <a:custGeom>
              <a:avLst/>
              <a:gdLst/>
              <a:ahLst/>
              <a:cxnLst/>
              <a:rect l="l" t="t" r="r" b="b"/>
              <a:pathLst>
                <a:path w="3990" h="703" extrusionOk="0">
                  <a:moveTo>
                    <a:pt x="1" y="0"/>
                  </a:moveTo>
                  <a:lnTo>
                    <a:pt x="240" y="209"/>
                  </a:lnTo>
                  <a:lnTo>
                    <a:pt x="494" y="419"/>
                  </a:lnTo>
                  <a:lnTo>
                    <a:pt x="165" y="702"/>
                  </a:lnTo>
                  <a:lnTo>
                    <a:pt x="3825" y="702"/>
                  </a:lnTo>
                  <a:lnTo>
                    <a:pt x="3496" y="419"/>
                  </a:lnTo>
                  <a:lnTo>
                    <a:pt x="3750" y="209"/>
                  </a:lnTo>
                  <a:lnTo>
                    <a:pt x="3989" y="0"/>
                  </a:lnTo>
                  <a:close/>
                </a:path>
              </a:pathLst>
            </a:custGeom>
            <a:solidFill>
              <a:srgbClr val="FB7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4"/>
            <p:cNvSpPr/>
            <p:nvPr/>
          </p:nvSpPr>
          <p:spPr>
            <a:xfrm>
              <a:off x="7256546" y="2033163"/>
              <a:ext cx="203150" cy="19310"/>
            </a:xfrm>
            <a:custGeom>
              <a:avLst/>
              <a:gdLst/>
              <a:ahLst/>
              <a:cxnLst/>
              <a:rect l="l" t="t" r="r" b="b"/>
              <a:pathLst>
                <a:path w="7396" h="703" extrusionOk="0">
                  <a:moveTo>
                    <a:pt x="434" y="1"/>
                  </a:moveTo>
                  <a:lnTo>
                    <a:pt x="210" y="344"/>
                  </a:lnTo>
                  <a:lnTo>
                    <a:pt x="0" y="703"/>
                  </a:lnTo>
                  <a:lnTo>
                    <a:pt x="7396" y="703"/>
                  </a:lnTo>
                  <a:lnTo>
                    <a:pt x="7186" y="344"/>
                  </a:lnTo>
                  <a:lnTo>
                    <a:pt x="696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4"/>
            <p:cNvSpPr/>
            <p:nvPr/>
          </p:nvSpPr>
          <p:spPr>
            <a:xfrm>
              <a:off x="7233556" y="2097600"/>
              <a:ext cx="249130" cy="19310"/>
            </a:xfrm>
            <a:custGeom>
              <a:avLst/>
              <a:gdLst/>
              <a:ahLst/>
              <a:cxnLst/>
              <a:rect l="l" t="t" r="r" b="b"/>
              <a:pathLst>
                <a:path w="9070" h="703" extrusionOk="0">
                  <a:moveTo>
                    <a:pt x="165" y="0"/>
                  </a:moveTo>
                  <a:lnTo>
                    <a:pt x="75" y="344"/>
                  </a:lnTo>
                  <a:lnTo>
                    <a:pt x="1" y="702"/>
                  </a:lnTo>
                  <a:lnTo>
                    <a:pt x="9069" y="702"/>
                  </a:lnTo>
                  <a:lnTo>
                    <a:pt x="8994" y="344"/>
                  </a:lnTo>
                  <a:lnTo>
                    <a:pt x="8905"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4"/>
            <p:cNvSpPr/>
            <p:nvPr/>
          </p:nvSpPr>
          <p:spPr>
            <a:xfrm>
              <a:off x="7231524" y="2161597"/>
              <a:ext cx="253195" cy="19310"/>
            </a:xfrm>
            <a:custGeom>
              <a:avLst/>
              <a:gdLst/>
              <a:ahLst/>
              <a:cxnLst/>
              <a:rect l="l" t="t" r="r" b="b"/>
              <a:pathLst>
                <a:path w="9218" h="703" extrusionOk="0">
                  <a:moveTo>
                    <a:pt x="0" y="1"/>
                  </a:moveTo>
                  <a:lnTo>
                    <a:pt x="30" y="359"/>
                  </a:lnTo>
                  <a:lnTo>
                    <a:pt x="90" y="703"/>
                  </a:lnTo>
                  <a:lnTo>
                    <a:pt x="9128" y="703"/>
                  </a:lnTo>
                  <a:lnTo>
                    <a:pt x="9188" y="359"/>
                  </a:lnTo>
                  <a:lnTo>
                    <a:pt x="9218"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4"/>
            <p:cNvSpPr/>
            <p:nvPr/>
          </p:nvSpPr>
          <p:spPr>
            <a:xfrm>
              <a:off x="7247921" y="2226033"/>
              <a:ext cx="220399" cy="19310"/>
            </a:xfrm>
            <a:custGeom>
              <a:avLst/>
              <a:gdLst/>
              <a:ahLst/>
              <a:cxnLst/>
              <a:rect l="l" t="t" r="r" b="b"/>
              <a:pathLst>
                <a:path w="8024" h="703" extrusionOk="0">
                  <a:moveTo>
                    <a:pt x="1" y="0"/>
                  </a:moveTo>
                  <a:lnTo>
                    <a:pt x="165" y="359"/>
                  </a:lnTo>
                  <a:lnTo>
                    <a:pt x="359" y="702"/>
                  </a:lnTo>
                  <a:lnTo>
                    <a:pt x="7665" y="702"/>
                  </a:lnTo>
                  <a:lnTo>
                    <a:pt x="7859" y="359"/>
                  </a:lnTo>
                  <a:lnTo>
                    <a:pt x="8023"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4"/>
            <p:cNvSpPr/>
            <p:nvPr/>
          </p:nvSpPr>
          <p:spPr>
            <a:xfrm>
              <a:off x="7290605" y="2290443"/>
              <a:ext cx="135030" cy="19310"/>
            </a:xfrm>
            <a:custGeom>
              <a:avLst/>
              <a:gdLst/>
              <a:ahLst/>
              <a:cxnLst/>
              <a:rect l="l" t="t" r="r" b="b"/>
              <a:pathLst>
                <a:path w="4916" h="703" extrusionOk="0">
                  <a:moveTo>
                    <a:pt x="0" y="1"/>
                  </a:moveTo>
                  <a:lnTo>
                    <a:pt x="344" y="359"/>
                  </a:lnTo>
                  <a:lnTo>
                    <a:pt x="718" y="703"/>
                  </a:lnTo>
                  <a:lnTo>
                    <a:pt x="4198" y="703"/>
                  </a:lnTo>
                  <a:lnTo>
                    <a:pt x="4572" y="359"/>
                  </a:lnTo>
                  <a:lnTo>
                    <a:pt x="4916" y="1"/>
                  </a:lnTo>
                  <a:close/>
                </a:path>
              </a:pathLst>
            </a:custGeom>
            <a:solidFill>
              <a:srgbClr val="FB7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4"/>
            <p:cNvSpPr/>
            <p:nvPr/>
          </p:nvSpPr>
          <p:spPr>
            <a:xfrm>
              <a:off x="7251629" y="2354879"/>
              <a:ext cx="212983" cy="19310"/>
            </a:xfrm>
            <a:custGeom>
              <a:avLst/>
              <a:gdLst/>
              <a:ahLst/>
              <a:cxnLst/>
              <a:rect l="l" t="t" r="r" b="b"/>
              <a:pathLst>
                <a:path w="7754" h="703" extrusionOk="0">
                  <a:moveTo>
                    <a:pt x="613" y="0"/>
                  </a:moveTo>
                  <a:lnTo>
                    <a:pt x="299" y="344"/>
                  </a:lnTo>
                  <a:lnTo>
                    <a:pt x="0" y="702"/>
                  </a:lnTo>
                  <a:lnTo>
                    <a:pt x="7754" y="702"/>
                  </a:lnTo>
                  <a:lnTo>
                    <a:pt x="7455" y="344"/>
                  </a:lnTo>
                  <a:lnTo>
                    <a:pt x="7141"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4"/>
            <p:cNvSpPr/>
            <p:nvPr/>
          </p:nvSpPr>
          <p:spPr>
            <a:xfrm>
              <a:off x="7231112" y="2419288"/>
              <a:ext cx="270033" cy="19310"/>
            </a:xfrm>
            <a:custGeom>
              <a:avLst/>
              <a:gdLst/>
              <a:ahLst/>
              <a:cxnLst/>
              <a:rect l="l" t="t" r="r" b="b"/>
              <a:pathLst>
                <a:path w="9831" h="703" extrusionOk="0">
                  <a:moveTo>
                    <a:pt x="0" y="1"/>
                  </a:moveTo>
                  <a:lnTo>
                    <a:pt x="0" y="703"/>
                  </a:lnTo>
                  <a:lnTo>
                    <a:pt x="9830" y="703"/>
                  </a:lnTo>
                  <a:lnTo>
                    <a:pt x="9696" y="344"/>
                  </a:lnTo>
                  <a:lnTo>
                    <a:pt x="953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4"/>
            <p:cNvSpPr/>
            <p:nvPr/>
          </p:nvSpPr>
          <p:spPr>
            <a:xfrm>
              <a:off x="7231112" y="2483313"/>
              <a:ext cx="281514" cy="19310"/>
            </a:xfrm>
            <a:custGeom>
              <a:avLst/>
              <a:gdLst/>
              <a:ahLst/>
              <a:cxnLst/>
              <a:rect l="l" t="t" r="r" b="b"/>
              <a:pathLst>
                <a:path w="10249" h="703" extrusionOk="0">
                  <a:moveTo>
                    <a:pt x="0" y="0"/>
                  </a:moveTo>
                  <a:lnTo>
                    <a:pt x="0" y="703"/>
                  </a:lnTo>
                  <a:lnTo>
                    <a:pt x="10249" y="703"/>
                  </a:lnTo>
                  <a:lnTo>
                    <a:pt x="10234" y="359"/>
                  </a:lnTo>
                  <a:lnTo>
                    <a:pt x="10204"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4"/>
            <p:cNvSpPr/>
            <p:nvPr/>
          </p:nvSpPr>
          <p:spPr>
            <a:xfrm>
              <a:off x="7203618" y="1699142"/>
              <a:ext cx="281514" cy="885168"/>
            </a:xfrm>
            <a:custGeom>
              <a:avLst/>
              <a:gdLst/>
              <a:ahLst/>
              <a:cxnLst/>
              <a:rect l="l" t="t" r="r" b="b"/>
              <a:pathLst>
                <a:path w="10249" h="32226" extrusionOk="0">
                  <a:moveTo>
                    <a:pt x="1494" y="1"/>
                  </a:moveTo>
                  <a:lnTo>
                    <a:pt x="1405" y="16"/>
                  </a:lnTo>
                  <a:lnTo>
                    <a:pt x="1240" y="76"/>
                  </a:lnTo>
                  <a:lnTo>
                    <a:pt x="1091" y="150"/>
                  </a:lnTo>
                  <a:lnTo>
                    <a:pt x="956" y="270"/>
                  </a:lnTo>
                  <a:lnTo>
                    <a:pt x="852" y="389"/>
                  </a:lnTo>
                  <a:lnTo>
                    <a:pt x="762" y="554"/>
                  </a:lnTo>
                  <a:lnTo>
                    <a:pt x="717" y="718"/>
                  </a:lnTo>
                  <a:lnTo>
                    <a:pt x="702" y="808"/>
                  </a:lnTo>
                  <a:lnTo>
                    <a:pt x="687" y="897"/>
                  </a:lnTo>
                  <a:lnTo>
                    <a:pt x="687" y="3885"/>
                  </a:lnTo>
                  <a:lnTo>
                    <a:pt x="717" y="4363"/>
                  </a:lnTo>
                  <a:lnTo>
                    <a:pt x="762" y="4841"/>
                  </a:lnTo>
                  <a:lnTo>
                    <a:pt x="852" y="5319"/>
                  </a:lnTo>
                  <a:lnTo>
                    <a:pt x="971" y="5797"/>
                  </a:lnTo>
                  <a:lnTo>
                    <a:pt x="1121" y="6261"/>
                  </a:lnTo>
                  <a:lnTo>
                    <a:pt x="1315" y="6724"/>
                  </a:lnTo>
                  <a:lnTo>
                    <a:pt x="1524" y="7172"/>
                  </a:lnTo>
                  <a:lnTo>
                    <a:pt x="1778" y="7620"/>
                  </a:lnTo>
                  <a:lnTo>
                    <a:pt x="2062" y="8053"/>
                  </a:lnTo>
                  <a:lnTo>
                    <a:pt x="2361" y="8472"/>
                  </a:lnTo>
                  <a:lnTo>
                    <a:pt x="2704" y="8890"/>
                  </a:lnTo>
                  <a:lnTo>
                    <a:pt x="3078" y="9293"/>
                  </a:lnTo>
                  <a:lnTo>
                    <a:pt x="3466" y="9682"/>
                  </a:lnTo>
                  <a:lnTo>
                    <a:pt x="3899" y="10055"/>
                  </a:lnTo>
                  <a:lnTo>
                    <a:pt x="4348" y="10414"/>
                  </a:lnTo>
                  <a:lnTo>
                    <a:pt x="4826" y="10757"/>
                  </a:lnTo>
                  <a:lnTo>
                    <a:pt x="5110" y="10952"/>
                  </a:lnTo>
                  <a:lnTo>
                    <a:pt x="5513" y="11221"/>
                  </a:lnTo>
                  <a:lnTo>
                    <a:pt x="5871" y="11519"/>
                  </a:lnTo>
                  <a:lnTo>
                    <a:pt x="6230" y="11818"/>
                  </a:lnTo>
                  <a:lnTo>
                    <a:pt x="6544" y="12117"/>
                  </a:lnTo>
                  <a:lnTo>
                    <a:pt x="6843" y="12446"/>
                  </a:lnTo>
                  <a:lnTo>
                    <a:pt x="7126" y="12759"/>
                  </a:lnTo>
                  <a:lnTo>
                    <a:pt x="7365" y="13103"/>
                  </a:lnTo>
                  <a:lnTo>
                    <a:pt x="7604" y="13432"/>
                  </a:lnTo>
                  <a:lnTo>
                    <a:pt x="7799" y="13775"/>
                  </a:lnTo>
                  <a:lnTo>
                    <a:pt x="7978" y="14134"/>
                  </a:lnTo>
                  <a:lnTo>
                    <a:pt x="8127" y="14492"/>
                  </a:lnTo>
                  <a:lnTo>
                    <a:pt x="8247" y="14851"/>
                  </a:lnTo>
                  <a:lnTo>
                    <a:pt x="8337" y="15224"/>
                  </a:lnTo>
                  <a:lnTo>
                    <a:pt x="8411" y="15583"/>
                  </a:lnTo>
                  <a:lnTo>
                    <a:pt x="8456" y="15956"/>
                  </a:lnTo>
                  <a:lnTo>
                    <a:pt x="8456" y="16330"/>
                  </a:lnTo>
                  <a:lnTo>
                    <a:pt x="8456" y="16703"/>
                  </a:lnTo>
                  <a:lnTo>
                    <a:pt x="8411" y="17077"/>
                  </a:lnTo>
                  <a:lnTo>
                    <a:pt x="8337" y="17450"/>
                  </a:lnTo>
                  <a:lnTo>
                    <a:pt x="8247" y="17824"/>
                  </a:lnTo>
                  <a:lnTo>
                    <a:pt x="8127" y="18182"/>
                  </a:lnTo>
                  <a:lnTo>
                    <a:pt x="7978" y="18541"/>
                  </a:lnTo>
                  <a:lnTo>
                    <a:pt x="7799" y="18885"/>
                  </a:lnTo>
                  <a:lnTo>
                    <a:pt x="7604" y="19228"/>
                  </a:lnTo>
                  <a:lnTo>
                    <a:pt x="7365" y="19572"/>
                  </a:lnTo>
                  <a:lnTo>
                    <a:pt x="7126" y="19900"/>
                  </a:lnTo>
                  <a:lnTo>
                    <a:pt x="6843" y="20229"/>
                  </a:lnTo>
                  <a:lnTo>
                    <a:pt x="6544" y="20543"/>
                  </a:lnTo>
                  <a:lnTo>
                    <a:pt x="6230" y="20857"/>
                  </a:lnTo>
                  <a:lnTo>
                    <a:pt x="5871" y="21155"/>
                  </a:lnTo>
                  <a:lnTo>
                    <a:pt x="5513" y="21439"/>
                  </a:lnTo>
                  <a:lnTo>
                    <a:pt x="5110" y="21723"/>
                  </a:lnTo>
                  <a:lnTo>
                    <a:pt x="4138" y="22380"/>
                  </a:lnTo>
                  <a:lnTo>
                    <a:pt x="3660" y="22724"/>
                  </a:lnTo>
                  <a:lnTo>
                    <a:pt x="3212" y="23083"/>
                  </a:lnTo>
                  <a:lnTo>
                    <a:pt x="2779" y="23456"/>
                  </a:lnTo>
                  <a:lnTo>
                    <a:pt x="2391" y="23844"/>
                  </a:lnTo>
                  <a:lnTo>
                    <a:pt x="2017" y="24248"/>
                  </a:lnTo>
                  <a:lnTo>
                    <a:pt x="1673" y="24666"/>
                  </a:lnTo>
                  <a:lnTo>
                    <a:pt x="1360" y="25084"/>
                  </a:lnTo>
                  <a:lnTo>
                    <a:pt x="1091" y="25518"/>
                  </a:lnTo>
                  <a:lnTo>
                    <a:pt x="837" y="25966"/>
                  </a:lnTo>
                  <a:lnTo>
                    <a:pt x="613" y="26414"/>
                  </a:lnTo>
                  <a:lnTo>
                    <a:pt x="433" y="26877"/>
                  </a:lnTo>
                  <a:lnTo>
                    <a:pt x="284" y="27340"/>
                  </a:lnTo>
                  <a:lnTo>
                    <a:pt x="165" y="27818"/>
                  </a:lnTo>
                  <a:lnTo>
                    <a:pt x="75" y="28296"/>
                  </a:lnTo>
                  <a:lnTo>
                    <a:pt x="15" y="28774"/>
                  </a:lnTo>
                  <a:lnTo>
                    <a:pt x="0" y="29253"/>
                  </a:lnTo>
                  <a:lnTo>
                    <a:pt x="0" y="31329"/>
                  </a:lnTo>
                  <a:lnTo>
                    <a:pt x="15" y="31419"/>
                  </a:lnTo>
                  <a:lnTo>
                    <a:pt x="15" y="31508"/>
                  </a:lnTo>
                  <a:lnTo>
                    <a:pt x="75" y="31673"/>
                  </a:lnTo>
                  <a:lnTo>
                    <a:pt x="165" y="31837"/>
                  </a:lnTo>
                  <a:lnTo>
                    <a:pt x="269" y="31957"/>
                  </a:lnTo>
                  <a:lnTo>
                    <a:pt x="404" y="32076"/>
                  </a:lnTo>
                  <a:lnTo>
                    <a:pt x="553" y="32151"/>
                  </a:lnTo>
                  <a:lnTo>
                    <a:pt x="717" y="32211"/>
                  </a:lnTo>
                  <a:lnTo>
                    <a:pt x="807" y="32226"/>
                  </a:lnTo>
                  <a:lnTo>
                    <a:pt x="986" y="32226"/>
                  </a:lnTo>
                  <a:lnTo>
                    <a:pt x="1076" y="32211"/>
                  </a:lnTo>
                  <a:lnTo>
                    <a:pt x="1255" y="32151"/>
                  </a:lnTo>
                  <a:lnTo>
                    <a:pt x="1405" y="32076"/>
                  </a:lnTo>
                  <a:lnTo>
                    <a:pt x="1539" y="31957"/>
                  </a:lnTo>
                  <a:lnTo>
                    <a:pt x="1644" y="31837"/>
                  </a:lnTo>
                  <a:lnTo>
                    <a:pt x="1733" y="31673"/>
                  </a:lnTo>
                  <a:lnTo>
                    <a:pt x="1778" y="31508"/>
                  </a:lnTo>
                  <a:lnTo>
                    <a:pt x="1793" y="31419"/>
                  </a:lnTo>
                  <a:lnTo>
                    <a:pt x="1793" y="31329"/>
                  </a:lnTo>
                  <a:lnTo>
                    <a:pt x="1793" y="29253"/>
                  </a:lnTo>
                  <a:lnTo>
                    <a:pt x="1808" y="28879"/>
                  </a:lnTo>
                  <a:lnTo>
                    <a:pt x="1853" y="28506"/>
                  </a:lnTo>
                  <a:lnTo>
                    <a:pt x="1927" y="28132"/>
                  </a:lnTo>
                  <a:lnTo>
                    <a:pt x="2017" y="27774"/>
                  </a:lnTo>
                  <a:lnTo>
                    <a:pt x="2137" y="27415"/>
                  </a:lnTo>
                  <a:lnTo>
                    <a:pt x="2286" y="27056"/>
                  </a:lnTo>
                  <a:lnTo>
                    <a:pt x="2465" y="26698"/>
                  </a:lnTo>
                  <a:lnTo>
                    <a:pt x="2659" y="26354"/>
                  </a:lnTo>
                  <a:lnTo>
                    <a:pt x="2884" y="26026"/>
                  </a:lnTo>
                  <a:lnTo>
                    <a:pt x="3138" y="25682"/>
                  </a:lnTo>
                  <a:lnTo>
                    <a:pt x="3406" y="25368"/>
                  </a:lnTo>
                  <a:lnTo>
                    <a:pt x="3705" y="25040"/>
                  </a:lnTo>
                  <a:lnTo>
                    <a:pt x="4034" y="24741"/>
                  </a:lnTo>
                  <a:lnTo>
                    <a:pt x="4378" y="24442"/>
                  </a:lnTo>
                  <a:lnTo>
                    <a:pt x="4751" y="24143"/>
                  </a:lnTo>
                  <a:lnTo>
                    <a:pt x="5154" y="23874"/>
                  </a:lnTo>
                  <a:lnTo>
                    <a:pt x="6125" y="23202"/>
                  </a:lnTo>
                  <a:lnTo>
                    <a:pt x="6604" y="22858"/>
                  </a:lnTo>
                  <a:lnTo>
                    <a:pt x="7052" y="22500"/>
                  </a:lnTo>
                  <a:lnTo>
                    <a:pt x="7470" y="22126"/>
                  </a:lnTo>
                  <a:lnTo>
                    <a:pt x="7873" y="21753"/>
                  </a:lnTo>
                  <a:lnTo>
                    <a:pt x="8247" y="21350"/>
                  </a:lnTo>
                  <a:lnTo>
                    <a:pt x="8590" y="20931"/>
                  </a:lnTo>
                  <a:lnTo>
                    <a:pt x="8889" y="20513"/>
                  </a:lnTo>
                  <a:lnTo>
                    <a:pt x="9173" y="20065"/>
                  </a:lnTo>
                  <a:lnTo>
                    <a:pt x="9427" y="19631"/>
                  </a:lnTo>
                  <a:lnTo>
                    <a:pt x="9636" y="19168"/>
                  </a:lnTo>
                  <a:lnTo>
                    <a:pt x="9830" y="18720"/>
                  </a:lnTo>
                  <a:lnTo>
                    <a:pt x="9980" y="18242"/>
                  </a:lnTo>
                  <a:lnTo>
                    <a:pt x="10099" y="17779"/>
                  </a:lnTo>
                  <a:lnTo>
                    <a:pt x="10189" y="17301"/>
                  </a:lnTo>
                  <a:lnTo>
                    <a:pt x="10234" y="16823"/>
                  </a:lnTo>
                  <a:lnTo>
                    <a:pt x="10249" y="16330"/>
                  </a:lnTo>
                  <a:lnTo>
                    <a:pt x="10234" y="15852"/>
                  </a:lnTo>
                  <a:lnTo>
                    <a:pt x="10189" y="15374"/>
                  </a:lnTo>
                  <a:lnTo>
                    <a:pt x="10099" y="14896"/>
                  </a:lnTo>
                  <a:lnTo>
                    <a:pt x="9980" y="14418"/>
                  </a:lnTo>
                  <a:lnTo>
                    <a:pt x="9830" y="13954"/>
                  </a:lnTo>
                  <a:lnTo>
                    <a:pt x="9636" y="13491"/>
                  </a:lnTo>
                  <a:lnTo>
                    <a:pt x="9427" y="13043"/>
                  </a:lnTo>
                  <a:lnTo>
                    <a:pt x="9173" y="12595"/>
                  </a:lnTo>
                  <a:lnTo>
                    <a:pt x="8889" y="12162"/>
                  </a:lnTo>
                  <a:lnTo>
                    <a:pt x="8590" y="11743"/>
                  </a:lnTo>
                  <a:lnTo>
                    <a:pt x="8247" y="11325"/>
                  </a:lnTo>
                  <a:lnTo>
                    <a:pt x="7873" y="10922"/>
                  </a:lnTo>
                  <a:lnTo>
                    <a:pt x="7470" y="10533"/>
                  </a:lnTo>
                  <a:lnTo>
                    <a:pt x="7052" y="10160"/>
                  </a:lnTo>
                  <a:lnTo>
                    <a:pt x="6604" y="9801"/>
                  </a:lnTo>
                  <a:lnTo>
                    <a:pt x="6125" y="9458"/>
                  </a:lnTo>
                  <a:lnTo>
                    <a:pt x="5842" y="9278"/>
                  </a:lnTo>
                  <a:lnTo>
                    <a:pt x="5438" y="8995"/>
                  </a:lnTo>
                  <a:lnTo>
                    <a:pt x="5080" y="8696"/>
                  </a:lnTo>
                  <a:lnTo>
                    <a:pt x="4721" y="8397"/>
                  </a:lnTo>
                  <a:lnTo>
                    <a:pt x="4407" y="8098"/>
                  </a:lnTo>
                  <a:lnTo>
                    <a:pt x="4109" y="7770"/>
                  </a:lnTo>
                  <a:lnTo>
                    <a:pt x="3825" y="7456"/>
                  </a:lnTo>
                  <a:lnTo>
                    <a:pt x="3571" y="7112"/>
                  </a:lnTo>
                  <a:lnTo>
                    <a:pt x="3347" y="6784"/>
                  </a:lnTo>
                  <a:lnTo>
                    <a:pt x="3152" y="6440"/>
                  </a:lnTo>
                  <a:lnTo>
                    <a:pt x="2973" y="6081"/>
                  </a:lnTo>
                  <a:lnTo>
                    <a:pt x="2824" y="5723"/>
                  </a:lnTo>
                  <a:lnTo>
                    <a:pt x="2704" y="5364"/>
                  </a:lnTo>
                  <a:lnTo>
                    <a:pt x="2615" y="5006"/>
                  </a:lnTo>
                  <a:lnTo>
                    <a:pt x="2540" y="4632"/>
                  </a:lnTo>
                  <a:lnTo>
                    <a:pt x="2495" y="4259"/>
                  </a:lnTo>
                  <a:lnTo>
                    <a:pt x="2480" y="3885"/>
                  </a:lnTo>
                  <a:lnTo>
                    <a:pt x="2480" y="897"/>
                  </a:lnTo>
                  <a:lnTo>
                    <a:pt x="2480" y="808"/>
                  </a:lnTo>
                  <a:lnTo>
                    <a:pt x="2465" y="718"/>
                  </a:lnTo>
                  <a:lnTo>
                    <a:pt x="2420" y="554"/>
                  </a:lnTo>
                  <a:lnTo>
                    <a:pt x="2331" y="389"/>
                  </a:lnTo>
                  <a:lnTo>
                    <a:pt x="2226" y="270"/>
                  </a:lnTo>
                  <a:lnTo>
                    <a:pt x="2092" y="150"/>
                  </a:lnTo>
                  <a:lnTo>
                    <a:pt x="1942" y="76"/>
                  </a:lnTo>
                  <a:lnTo>
                    <a:pt x="1778" y="16"/>
                  </a:lnTo>
                  <a:lnTo>
                    <a:pt x="16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4"/>
            <p:cNvSpPr/>
            <p:nvPr/>
          </p:nvSpPr>
          <p:spPr>
            <a:xfrm>
              <a:off x="7231112" y="1699142"/>
              <a:ext cx="281514" cy="885168"/>
            </a:xfrm>
            <a:custGeom>
              <a:avLst/>
              <a:gdLst/>
              <a:ahLst/>
              <a:cxnLst/>
              <a:rect l="l" t="t" r="r" b="b"/>
              <a:pathLst>
                <a:path w="10249" h="32226" extrusionOk="0">
                  <a:moveTo>
                    <a:pt x="8561" y="1"/>
                  </a:moveTo>
                  <a:lnTo>
                    <a:pt x="8471" y="16"/>
                  </a:lnTo>
                  <a:lnTo>
                    <a:pt x="8307" y="76"/>
                  </a:lnTo>
                  <a:lnTo>
                    <a:pt x="8157" y="150"/>
                  </a:lnTo>
                  <a:lnTo>
                    <a:pt x="8023" y="270"/>
                  </a:lnTo>
                  <a:lnTo>
                    <a:pt x="7918" y="389"/>
                  </a:lnTo>
                  <a:lnTo>
                    <a:pt x="7829" y="554"/>
                  </a:lnTo>
                  <a:lnTo>
                    <a:pt x="7784" y="718"/>
                  </a:lnTo>
                  <a:lnTo>
                    <a:pt x="7769" y="808"/>
                  </a:lnTo>
                  <a:lnTo>
                    <a:pt x="7769" y="897"/>
                  </a:lnTo>
                  <a:lnTo>
                    <a:pt x="7769" y="3885"/>
                  </a:lnTo>
                  <a:lnTo>
                    <a:pt x="7754" y="4259"/>
                  </a:lnTo>
                  <a:lnTo>
                    <a:pt x="7709" y="4632"/>
                  </a:lnTo>
                  <a:lnTo>
                    <a:pt x="7634" y="5006"/>
                  </a:lnTo>
                  <a:lnTo>
                    <a:pt x="7545" y="5364"/>
                  </a:lnTo>
                  <a:lnTo>
                    <a:pt x="7425" y="5723"/>
                  </a:lnTo>
                  <a:lnTo>
                    <a:pt x="7276" y="6081"/>
                  </a:lnTo>
                  <a:lnTo>
                    <a:pt x="7096" y="6440"/>
                  </a:lnTo>
                  <a:lnTo>
                    <a:pt x="6902" y="6784"/>
                  </a:lnTo>
                  <a:lnTo>
                    <a:pt x="6678" y="7112"/>
                  </a:lnTo>
                  <a:lnTo>
                    <a:pt x="6424" y="7456"/>
                  </a:lnTo>
                  <a:lnTo>
                    <a:pt x="6140" y="7770"/>
                  </a:lnTo>
                  <a:lnTo>
                    <a:pt x="5842" y="8098"/>
                  </a:lnTo>
                  <a:lnTo>
                    <a:pt x="5528" y="8397"/>
                  </a:lnTo>
                  <a:lnTo>
                    <a:pt x="5169" y="8696"/>
                  </a:lnTo>
                  <a:lnTo>
                    <a:pt x="4811" y="8995"/>
                  </a:lnTo>
                  <a:lnTo>
                    <a:pt x="4407" y="9278"/>
                  </a:lnTo>
                  <a:lnTo>
                    <a:pt x="4123" y="9458"/>
                  </a:lnTo>
                  <a:lnTo>
                    <a:pt x="3645" y="9801"/>
                  </a:lnTo>
                  <a:lnTo>
                    <a:pt x="3197" y="10160"/>
                  </a:lnTo>
                  <a:lnTo>
                    <a:pt x="2779" y="10533"/>
                  </a:lnTo>
                  <a:lnTo>
                    <a:pt x="2376" y="10922"/>
                  </a:lnTo>
                  <a:lnTo>
                    <a:pt x="2002" y="11325"/>
                  </a:lnTo>
                  <a:lnTo>
                    <a:pt x="1673" y="11743"/>
                  </a:lnTo>
                  <a:lnTo>
                    <a:pt x="1360" y="12162"/>
                  </a:lnTo>
                  <a:lnTo>
                    <a:pt x="1076" y="12595"/>
                  </a:lnTo>
                  <a:lnTo>
                    <a:pt x="822" y="13043"/>
                  </a:lnTo>
                  <a:lnTo>
                    <a:pt x="613" y="13491"/>
                  </a:lnTo>
                  <a:lnTo>
                    <a:pt x="418" y="13954"/>
                  </a:lnTo>
                  <a:lnTo>
                    <a:pt x="269" y="14418"/>
                  </a:lnTo>
                  <a:lnTo>
                    <a:pt x="150" y="14896"/>
                  </a:lnTo>
                  <a:lnTo>
                    <a:pt x="60" y="15374"/>
                  </a:lnTo>
                  <a:lnTo>
                    <a:pt x="15" y="15852"/>
                  </a:lnTo>
                  <a:lnTo>
                    <a:pt x="0" y="16330"/>
                  </a:lnTo>
                  <a:lnTo>
                    <a:pt x="15" y="16823"/>
                  </a:lnTo>
                  <a:lnTo>
                    <a:pt x="60" y="17301"/>
                  </a:lnTo>
                  <a:lnTo>
                    <a:pt x="150" y="17779"/>
                  </a:lnTo>
                  <a:lnTo>
                    <a:pt x="269" y="18242"/>
                  </a:lnTo>
                  <a:lnTo>
                    <a:pt x="418" y="18720"/>
                  </a:lnTo>
                  <a:lnTo>
                    <a:pt x="613" y="19168"/>
                  </a:lnTo>
                  <a:lnTo>
                    <a:pt x="822" y="19631"/>
                  </a:lnTo>
                  <a:lnTo>
                    <a:pt x="1076" y="20065"/>
                  </a:lnTo>
                  <a:lnTo>
                    <a:pt x="1360" y="20513"/>
                  </a:lnTo>
                  <a:lnTo>
                    <a:pt x="1673" y="20931"/>
                  </a:lnTo>
                  <a:lnTo>
                    <a:pt x="2002" y="21350"/>
                  </a:lnTo>
                  <a:lnTo>
                    <a:pt x="2376" y="21753"/>
                  </a:lnTo>
                  <a:lnTo>
                    <a:pt x="2779" y="22126"/>
                  </a:lnTo>
                  <a:lnTo>
                    <a:pt x="3197" y="22500"/>
                  </a:lnTo>
                  <a:lnTo>
                    <a:pt x="3645" y="22858"/>
                  </a:lnTo>
                  <a:lnTo>
                    <a:pt x="4123" y="23202"/>
                  </a:lnTo>
                  <a:lnTo>
                    <a:pt x="5095" y="23874"/>
                  </a:lnTo>
                  <a:lnTo>
                    <a:pt x="5498" y="24143"/>
                  </a:lnTo>
                  <a:lnTo>
                    <a:pt x="5871" y="24442"/>
                  </a:lnTo>
                  <a:lnTo>
                    <a:pt x="6215" y="24741"/>
                  </a:lnTo>
                  <a:lnTo>
                    <a:pt x="6544" y="25040"/>
                  </a:lnTo>
                  <a:lnTo>
                    <a:pt x="6843" y="25368"/>
                  </a:lnTo>
                  <a:lnTo>
                    <a:pt x="7111" y="25682"/>
                  </a:lnTo>
                  <a:lnTo>
                    <a:pt x="7365" y="26026"/>
                  </a:lnTo>
                  <a:lnTo>
                    <a:pt x="7589" y="26354"/>
                  </a:lnTo>
                  <a:lnTo>
                    <a:pt x="7784" y="26698"/>
                  </a:lnTo>
                  <a:lnTo>
                    <a:pt x="7963" y="27056"/>
                  </a:lnTo>
                  <a:lnTo>
                    <a:pt x="8112" y="27415"/>
                  </a:lnTo>
                  <a:lnTo>
                    <a:pt x="8232" y="27774"/>
                  </a:lnTo>
                  <a:lnTo>
                    <a:pt x="8322" y="28132"/>
                  </a:lnTo>
                  <a:lnTo>
                    <a:pt x="8396" y="28506"/>
                  </a:lnTo>
                  <a:lnTo>
                    <a:pt x="8441" y="28879"/>
                  </a:lnTo>
                  <a:lnTo>
                    <a:pt x="8456" y="29253"/>
                  </a:lnTo>
                  <a:lnTo>
                    <a:pt x="8456" y="31329"/>
                  </a:lnTo>
                  <a:lnTo>
                    <a:pt x="8456" y="31419"/>
                  </a:lnTo>
                  <a:lnTo>
                    <a:pt x="8471" y="31508"/>
                  </a:lnTo>
                  <a:lnTo>
                    <a:pt x="8516" y="31673"/>
                  </a:lnTo>
                  <a:lnTo>
                    <a:pt x="8605" y="31837"/>
                  </a:lnTo>
                  <a:lnTo>
                    <a:pt x="8710" y="31957"/>
                  </a:lnTo>
                  <a:lnTo>
                    <a:pt x="8844" y="32076"/>
                  </a:lnTo>
                  <a:lnTo>
                    <a:pt x="8994" y="32151"/>
                  </a:lnTo>
                  <a:lnTo>
                    <a:pt x="9173" y="32211"/>
                  </a:lnTo>
                  <a:lnTo>
                    <a:pt x="9263" y="32226"/>
                  </a:lnTo>
                  <a:lnTo>
                    <a:pt x="9442" y="32226"/>
                  </a:lnTo>
                  <a:lnTo>
                    <a:pt x="9532" y="32211"/>
                  </a:lnTo>
                  <a:lnTo>
                    <a:pt x="9696" y="32151"/>
                  </a:lnTo>
                  <a:lnTo>
                    <a:pt x="9845" y="32076"/>
                  </a:lnTo>
                  <a:lnTo>
                    <a:pt x="9980" y="31957"/>
                  </a:lnTo>
                  <a:lnTo>
                    <a:pt x="10099" y="31837"/>
                  </a:lnTo>
                  <a:lnTo>
                    <a:pt x="10174" y="31673"/>
                  </a:lnTo>
                  <a:lnTo>
                    <a:pt x="10234" y="31508"/>
                  </a:lnTo>
                  <a:lnTo>
                    <a:pt x="10234" y="31419"/>
                  </a:lnTo>
                  <a:lnTo>
                    <a:pt x="10249" y="31329"/>
                  </a:lnTo>
                  <a:lnTo>
                    <a:pt x="10249" y="29253"/>
                  </a:lnTo>
                  <a:lnTo>
                    <a:pt x="10234" y="28774"/>
                  </a:lnTo>
                  <a:lnTo>
                    <a:pt x="10174" y="28296"/>
                  </a:lnTo>
                  <a:lnTo>
                    <a:pt x="10084" y="27818"/>
                  </a:lnTo>
                  <a:lnTo>
                    <a:pt x="9965" y="27340"/>
                  </a:lnTo>
                  <a:lnTo>
                    <a:pt x="9815" y="26877"/>
                  </a:lnTo>
                  <a:lnTo>
                    <a:pt x="9636" y="26414"/>
                  </a:lnTo>
                  <a:lnTo>
                    <a:pt x="9412" y="25966"/>
                  </a:lnTo>
                  <a:lnTo>
                    <a:pt x="9158" y="25518"/>
                  </a:lnTo>
                  <a:lnTo>
                    <a:pt x="8889" y="25084"/>
                  </a:lnTo>
                  <a:lnTo>
                    <a:pt x="8576" y="24666"/>
                  </a:lnTo>
                  <a:lnTo>
                    <a:pt x="8232" y="24248"/>
                  </a:lnTo>
                  <a:lnTo>
                    <a:pt x="7858" y="23844"/>
                  </a:lnTo>
                  <a:lnTo>
                    <a:pt x="7470" y="23456"/>
                  </a:lnTo>
                  <a:lnTo>
                    <a:pt x="7037" y="23083"/>
                  </a:lnTo>
                  <a:lnTo>
                    <a:pt x="6589" y="22724"/>
                  </a:lnTo>
                  <a:lnTo>
                    <a:pt x="6110" y="22380"/>
                  </a:lnTo>
                  <a:lnTo>
                    <a:pt x="5139" y="21723"/>
                  </a:lnTo>
                  <a:lnTo>
                    <a:pt x="4751" y="21439"/>
                  </a:lnTo>
                  <a:lnTo>
                    <a:pt x="4377" y="21155"/>
                  </a:lnTo>
                  <a:lnTo>
                    <a:pt x="4019" y="20857"/>
                  </a:lnTo>
                  <a:lnTo>
                    <a:pt x="3705" y="20543"/>
                  </a:lnTo>
                  <a:lnTo>
                    <a:pt x="3406" y="20229"/>
                  </a:lnTo>
                  <a:lnTo>
                    <a:pt x="3123" y="19900"/>
                  </a:lnTo>
                  <a:lnTo>
                    <a:pt x="2884" y="19572"/>
                  </a:lnTo>
                  <a:lnTo>
                    <a:pt x="2644" y="19228"/>
                  </a:lnTo>
                  <a:lnTo>
                    <a:pt x="2450" y="18885"/>
                  </a:lnTo>
                  <a:lnTo>
                    <a:pt x="2271" y="18541"/>
                  </a:lnTo>
                  <a:lnTo>
                    <a:pt x="2122" y="18182"/>
                  </a:lnTo>
                  <a:lnTo>
                    <a:pt x="2002" y="17824"/>
                  </a:lnTo>
                  <a:lnTo>
                    <a:pt x="1912" y="17450"/>
                  </a:lnTo>
                  <a:lnTo>
                    <a:pt x="1838" y="17077"/>
                  </a:lnTo>
                  <a:lnTo>
                    <a:pt x="1808" y="16703"/>
                  </a:lnTo>
                  <a:lnTo>
                    <a:pt x="1793" y="16330"/>
                  </a:lnTo>
                  <a:lnTo>
                    <a:pt x="1808" y="15956"/>
                  </a:lnTo>
                  <a:lnTo>
                    <a:pt x="1838" y="15583"/>
                  </a:lnTo>
                  <a:lnTo>
                    <a:pt x="1912" y="15224"/>
                  </a:lnTo>
                  <a:lnTo>
                    <a:pt x="2002" y="14851"/>
                  </a:lnTo>
                  <a:lnTo>
                    <a:pt x="2122" y="14492"/>
                  </a:lnTo>
                  <a:lnTo>
                    <a:pt x="2271" y="14134"/>
                  </a:lnTo>
                  <a:lnTo>
                    <a:pt x="2450" y="13775"/>
                  </a:lnTo>
                  <a:lnTo>
                    <a:pt x="2644" y="13432"/>
                  </a:lnTo>
                  <a:lnTo>
                    <a:pt x="2884" y="13103"/>
                  </a:lnTo>
                  <a:lnTo>
                    <a:pt x="3123" y="12759"/>
                  </a:lnTo>
                  <a:lnTo>
                    <a:pt x="3406" y="12446"/>
                  </a:lnTo>
                  <a:lnTo>
                    <a:pt x="3705" y="12117"/>
                  </a:lnTo>
                  <a:lnTo>
                    <a:pt x="4019" y="11818"/>
                  </a:lnTo>
                  <a:lnTo>
                    <a:pt x="4377" y="11519"/>
                  </a:lnTo>
                  <a:lnTo>
                    <a:pt x="4751" y="11221"/>
                  </a:lnTo>
                  <a:lnTo>
                    <a:pt x="5139" y="10952"/>
                  </a:lnTo>
                  <a:lnTo>
                    <a:pt x="5423" y="10757"/>
                  </a:lnTo>
                  <a:lnTo>
                    <a:pt x="5901" y="10414"/>
                  </a:lnTo>
                  <a:lnTo>
                    <a:pt x="6350" y="10055"/>
                  </a:lnTo>
                  <a:lnTo>
                    <a:pt x="6783" y="9682"/>
                  </a:lnTo>
                  <a:lnTo>
                    <a:pt x="7171" y="9293"/>
                  </a:lnTo>
                  <a:lnTo>
                    <a:pt x="7545" y="8890"/>
                  </a:lnTo>
                  <a:lnTo>
                    <a:pt x="7888" y="8472"/>
                  </a:lnTo>
                  <a:lnTo>
                    <a:pt x="8187" y="8053"/>
                  </a:lnTo>
                  <a:lnTo>
                    <a:pt x="8471" y="7620"/>
                  </a:lnTo>
                  <a:lnTo>
                    <a:pt x="8725" y="7172"/>
                  </a:lnTo>
                  <a:lnTo>
                    <a:pt x="8934" y="6724"/>
                  </a:lnTo>
                  <a:lnTo>
                    <a:pt x="9128" y="6261"/>
                  </a:lnTo>
                  <a:lnTo>
                    <a:pt x="9278" y="5797"/>
                  </a:lnTo>
                  <a:lnTo>
                    <a:pt x="9397" y="5319"/>
                  </a:lnTo>
                  <a:lnTo>
                    <a:pt x="9487" y="4841"/>
                  </a:lnTo>
                  <a:lnTo>
                    <a:pt x="9532" y="4363"/>
                  </a:lnTo>
                  <a:lnTo>
                    <a:pt x="9562" y="3885"/>
                  </a:lnTo>
                  <a:lnTo>
                    <a:pt x="9562" y="897"/>
                  </a:lnTo>
                  <a:lnTo>
                    <a:pt x="9547" y="808"/>
                  </a:lnTo>
                  <a:lnTo>
                    <a:pt x="9532" y="718"/>
                  </a:lnTo>
                  <a:lnTo>
                    <a:pt x="9487" y="554"/>
                  </a:lnTo>
                  <a:lnTo>
                    <a:pt x="9397" y="389"/>
                  </a:lnTo>
                  <a:lnTo>
                    <a:pt x="9293" y="270"/>
                  </a:lnTo>
                  <a:lnTo>
                    <a:pt x="9158" y="150"/>
                  </a:lnTo>
                  <a:lnTo>
                    <a:pt x="9009" y="76"/>
                  </a:lnTo>
                  <a:lnTo>
                    <a:pt x="8844" y="16"/>
                  </a:lnTo>
                  <a:lnTo>
                    <a:pt x="8755" y="1"/>
                  </a:lnTo>
                  <a:close/>
                </a:path>
              </a:pathLst>
            </a:custGeom>
            <a:solidFill>
              <a:srgbClr val="FA7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4"/>
            <p:cNvSpPr/>
            <p:nvPr/>
          </p:nvSpPr>
          <p:spPr>
            <a:xfrm>
              <a:off x="7206062" y="1677004"/>
              <a:ext cx="84160" cy="83721"/>
            </a:xfrm>
            <a:custGeom>
              <a:avLst/>
              <a:gdLst/>
              <a:ahLst/>
              <a:cxnLst/>
              <a:rect l="l" t="t" r="r" b="b"/>
              <a:pathLst>
                <a:path w="3064" h="3048" extrusionOk="0">
                  <a:moveTo>
                    <a:pt x="1375" y="0"/>
                  </a:moveTo>
                  <a:lnTo>
                    <a:pt x="1226" y="30"/>
                  </a:lnTo>
                  <a:lnTo>
                    <a:pt x="1076" y="60"/>
                  </a:lnTo>
                  <a:lnTo>
                    <a:pt x="942" y="120"/>
                  </a:lnTo>
                  <a:lnTo>
                    <a:pt x="808" y="179"/>
                  </a:lnTo>
                  <a:lnTo>
                    <a:pt x="673" y="254"/>
                  </a:lnTo>
                  <a:lnTo>
                    <a:pt x="554" y="344"/>
                  </a:lnTo>
                  <a:lnTo>
                    <a:pt x="449" y="448"/>
                  </a:lnTo>
                  <a:lnTo>
                    <a:pt x="344" y="553"/>
                  </a:lnTo>
                  <a:lnTo>
                    <a:pt x="270" y="673"/>
                  </a:lnTo>
                  <a:lnTo>
                    <a:pt x="180" y="792"/>
                  </a:lnTo>
                  <a:lnTo>
                    <a:pt x="120" y="926"/>
                  </a:lnTo>
                  <a:lnTo>
                    <a:pt x="76" y="1061"/>
                  </a:lnTo>
                  <a:lnTo>
                    <a:pt x="31" y="1210"/>
                  </a:lnTo>
                  <a:lnTo>
                    <a:pt x="16" y="1360"/>
                  </a:lnTo>
                  <a:lnTo>
                    <a:pt x="1" y="1524"/>
                  </a:lnTo>
                  <a:lnTo>
                    <a:pt x="16" y="1673"/>
                  </a:lnTo>
                  <a:lnTo>
                    <a:pt x="31" y="1823"/>
                  </a:lnTo>
                  <a:lnTo>
                    <a:pt x="76" y="1972"/>
                  </a:lnTo>
                  <a:lnTo>
                    <a:pt x="120" y="2122"/>
                  </a:lnTo>
                  <a:lnTo>
                    <a:pt x="180" y="2256"/>
                  </a:lnTo>
                  <a:lnTo>
                    <a:pt x="270" y="2376"/>
                  </a:lnTo>
                  <a:lnTo>
                    <a:pt x="344" y="2495"/>
                  </a:lnTo>
                  <a:lnTo>
                    <a:pt x="449" y="2600"/>
                  </a:lnTo>
                  <a:lnTo>
                    <a:pt x="554" y="2704"/>
                  </a:lnTo>
                  <a:lnTo>
                    <a:pt x="673" y="2794"/>
                  </a:lnTo>
                  <a:lnTo>
                    <a:pt x="808" y="2869"/>
                  </a:lnTo>
                  <a:lnTo>
                    <a:pt x="942" y="2928"/>
                  </a:lnTo>
                  <a:lnTo>
                    <a:pt x="1076" y="2988"/>
                  </a:lnTo>
                  <a:lnTo>
                    <a:pt x="1226" y="3018"/>
                  </a:lnTo>
                  <a:lnTo>
                    <a:pt x="1375" y="3048"/>
                  </a:lnTo>
                  <a:lnTo>
                    <a:pt x="1689" y="3048"/>
                  </a:lnTo>
                  <a:lnTo>
                    <a:pt x="1838" y="3018"/>
                  </a:lnTo>
                  <a:lnTo>
                    <a:pt x="1988" y="2988"/>
                  </a:lnTo>
                  <a:lnTo>
                    <a:pt x="2122" y="2928"/>
                  </a:lnTo>
                  <a:lnTo>
                    <a:pt x="2257" y="2869"/>
                  </a:lnTo>
                  <a:lnTo>
                    <a:pt x="2391" y="2794"/>
                  </a:lnTo>
                  <a:lnTo>
                    <a:pt x="2496" y="2704"/>
                  </a:lnTo>
                  <a:lnTo>
                    <a:pt x="2615" y="2600"/>
                  </a:lnTo>
                  <a:lnTo>
                    <a:pt x="2705" y="2495"/>
                  </a:lnTo>
                  <a:lnTo>
                    <a:pt x="2795" y="2376"/>
                  </a:lnTo>
                  <a:lnTo>
                    <a:pt x="2869" y="2256"/>
                  </a:lnTo>
                  <a:lnTo>
                    <a:pt x="2944" y="2122"/>
                  </a:lnTo>
                  <a:lnTo>
                    <a:pt x="2989" y="1972"/>
                  </a:lnTo>
                  <a:lnTo>
                    <a:pt x="3034" y="1823"/>
                  </a:lnTo>
                  <a:lnTo>
                    <a:pt x="3049" y="1673"/>
                  </a:lnTo>
                  <a:lnTo>
                    <a:pt x="3063" y="1524"/>
                  </a:lnTo>
                  <a:lnTo>
                    <a:pt x="3049" y="1360"/>
                  </a:lnTo>
                  <a:lnTo>
                    <a:pt x="3034" y="1210"/>
                  </a:lnTo>
                  <a:lnTo>
                    <a:pt x="2989" y="1061"/>
                  </a:lnTo>
                  <a:lnTo>
                    <a:pt x="2944" y="926"/>
                  </a:lnTo>
                  <a:lnTo>
                    <a:pt x="2869" y="792"/>
                  </a:lnTo>
                  <a:lnTo>
                    <a:pt x="2795" y="673"/>
                  </a:lnTo>
                  <a:lnTo>
                    <a:pt x="2705" y="553"/>
                  </a:lnTo>
                  <a:lnTo>
                    <a:pt x="2615" y="448"/>
                  </a:lnTo>
                  <a:lnTo>
                    <a:pt x="2496" y="344"/>
                  </a:lnTo>
                  <a:lnTo>
                    <a:pt x="2391" y="254"/>
                  </a:lnTo>
                  <a:lnTo>
                    <a:pt x="2257" y="179"/>
                  </a:lnTo>
                  <a:lnTo>
                    <a:pt x="2122" y="120"/>
                  </a:lnTo>
                  <a:lnTo>
                    <a:pt x="1988" y="60"/>
                  </a:lnTo>
                  <a:lnTo>
                    <a:pt x="1838" y="30"/>
                  </a:lnTo>
                  <a:lnTo>
                    <a:pt x="16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4"/>
            <p:cNvSpPr/>
            <p:nvPr/>
          </p:nvSpPr>
          <p:spPr>
            <a:xfrm>
              <a:off x="7428075" y="1677004"/>
              <a:ext cx="83721" cy="83721"/>
            </a:xfrm>
            <a:custGeom>
              <a:avLst/>
              <a:gdLst/>
              <a:ahLst/>
              <a:cxnLst/>
              <a:rect l="l" t="t" r="r" b="b"/>
              <a:pathLst>
                <a:path w="3048" h="3048" extrusionOk="0">
                  <a:moveTo>
                    <a:pt x="1375" y="0"/>
                  </a:moveTo>
                  <a:lnTo>
                    <a:pt x="1210" y="30"/>
                  </a:lnTo>
                  <a:lnTo>
                    <a:pt x="1076" y="60"/>
                  </a:lnTo>
                  <a:lnTo>
                    <a:pt x="926" y="120"/>
                  </a:lnTo>
                  <a:lnTo>
                    <a:pt x="792" y="179"/>
                  </a:lnTo>
                  <a:lnTo>
                    <a:pt x="672" y="254"/>
                  </a:lnTo>
                  <a:lnTo>
                    <a:pt x="553" y="344"/>
                  </a:lnTo>
                  <a:lnTo>
                    <a:pt x="448" y="448"/>
                  </a:lnTo>
                  <a:lnTo>
                    <a:pt x="344" y="553"/>
                  </a:lnTo>
                  <a:lnTo>
                    <a:pt x="254" y="673"/>
                  </a:lnTo>
                  <a:lnTo>
                    <a:pt x="179" y="792"/>
                  </a:lnTo>
                  <a:lnTo>
                    <a:pt x="120" y="926"/>
                  </a:lnTo>
                  <a:lnTo>
                    <a:pt x="60" y="1061"/>
                  </a:lnTo>
                  <a:lnTo>
                    <a:pt x="30" y="1210"/>
                  </a:lnTo>
                  <a:lnTo>
                    <a:pt x="0" y="1360"/>
                  </a:lnTo>
                  <a:lnTo>
                    <a:pt x="0" y="1524"/>
                  </a:lnTo>
                  <a:lnTo>
                    <a:pt x="0" y="1673"/>
                  </a:lnTo>
                  <a:lnTo>
                    <a:pt x="30" y="1823"/>
                  </a:lnTo>
                  <a:lnTo>
                    <a:pt x="60" y="1972"/>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5" y="3048"/>
                  </a:lnTo>
                  <a:lnTo>
                    <a:pt x="1688" y="3048"/>
                  </a:lnTo>
                  <a:lnTo>
                    <a:pt x="1838" y="3018"/>
                  </a:lnTo>
                  <a:lnTo>
                    <a:pt x="1987" y="2988"/>
                  </a:lnTo>
                  <a:lnTo>
                    <a:pt x="2122" y="2928"/>
                  </a:lnTo>
                  <a:lnTo>
                    <a:pt x="2256" y="2869"/>
                  </a:lnTo>
                  <a:lnTo>
                    <a:pt x="2376" y="2794"/>
                  </a:lnTo>
                  <a:lnTo>
                    <a:pt x="2495" y="2704"/>
                  </a:lnTo>
                  <a:lnTo>
                    <a:pt x="2600" y="2600"/>
                  </a:lnTo>
                  <a:lnTo>
                    <a:pt x="2704" y="2495"/>
                  </a:lnTo>
                  <a:lnTo>
                    <a:pt x="2794" y="2376"/>
                  </a:lnTo>
                  <a:lnTo>
                    <a:pt x="2869" y="2256"/>
                  </a:lnTo>
                  <a:lnTo>
                    <a:pt x="2928" y="2122"/>
                  </a:lnTo>
                  <a:lnTo>
                    <a:pt x="2988" y="1972"/>
                  </a:lnTo>
                  <a:lnTo>
                    <a:pt x="3018" y="1823"/>
                  </a:lnTo>
                  <a:lnTo>
                    <a:pt x="3048" y="1673"/>
                  </a:lnTo>
                  <a:lnTo>
                    <a:pt x="3048" y="1524"/>
                  </a:lnTo>
                  <a:lnTo>
                    <a:pt x="3048" y="1360"/>
                  </a:lnTo>
                  <a:lnTo>
                    <a:pt x="3018" y="1210"/>
                  </a:lnTo>
                  <a:lnTo>
                    <a:pt x="2988" y="1061"/>
                  </a:lnTo>
                  <a:lnTo>
                    <a:pt x="2928" y="926"/>
                  </a:lnTo>
                  <a:lnTo>
                    <a:pt x="2869" y="792"/>
                  </a:lnTo>
                  <a:lnTo>
                    <a:pt x="2794" y="673"/>
                  </a:lnTo>
                  <a:lnTo>
                    <a:pt x="2704" y="553"/>
                  </a:lnTo>
                  <a:lnTo>
                    <a:pt x="2600" y="448"/>
                  </a:lnTo>
                  <a:lnTo>
                    <a:pt x="2495" y="344"/>
                  </a:lnTo>
                  <a:lnTo>
                    <a:pt x="2376" y="254"/>
                  </a:lnTo>
                  <a:lnTo>
                    <a:pt x="2256" y="179"/>
                  </a:lnTo>
                  <a:lnTo>
                    <a:pt x="2122" y="120"/>
                  </a:lnTo>
                  <a:lnTo>
                    <a:pt x="1987" y="60"/>
                  </a:lnTo>
                  <a:lnTo>
                    <a:pt x="1838" y="30"/>
                  </a:lnTo>
                  <a:lnTo>
                    <a:pt x="168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4"/>
            <p:cNvSpPr/>
            <p:nvPr/>
          </p:nvSpPr>
          <p:spPr>
            <a:xfrm>
              <a:off x="7188429" y="2532148"/>
              <a:ext cx="83748" cy="83721"/>
            </a:xfrm>
            <a:custGeom>
              <a:avLst/>
              <a:gdLst/>
              <a:ahLst/>
              <a:cxnLst/>
              <a:rect l="l" t="t" r="r" b="b"/>
              <a:pathLst>
                <a:path w="3049" h="3048" extrusionOk="0">
                  <a:moveTo>
                    <a:pt x="1375" y="0"/>
                  </a:moveTo>
                  <a:lnTo>
                    <a:pt x="1225" y="30"/>
                  </a:lnTo>
                  <a:lnTo>
                    <a:pt x="1076" y="60"/>
                  </a:lnTo>
                  <a:lnTo>
                    <a:pt x="927" y="120"/>
                  </a:lnTo>
                  <a:lnTo>
                    <a:pt x="792" y="179"/>
                  </a:lnTo>
                  <a:lnTo>
                    <a:pt x="673" y="254"/>
                  </a:lnTo>
                  <a:lnTo>
                    <a:pt x="553" y="344"/>
                  </a:lnTo>
                  <a:lnTo>
                    <a:pt x="449" y="448"/>
                  </a:lnTo>
                  <a:lnTo>
                    <a:pt x="344" y="553"/>
                  </a:lnTo>
                  <a:lnTo>
                    <a:pt x="254" y="672"/>
                  </a:lnTo>
                  <a:lnTo>
                    <a:pt x="180" y="792"/>
                  </a:lnTo>
                  <a:lnTo>
                    <a:pt x="120" y="926"/>
                  </a:lnTo>
                  <a:lnTo>
                    <a:pt x="60" y="1076"/>
                  </a:lnTo>
                  <a:lnTo>
                    <a:pt x="30" y="1225"/>
                  </a:lnTo>
                  <a:lnTo>
                    <a:pt x="0" y="1375"/>
                  </a:lnTo>
                  <a:lnTo>
                    <a:pt x="0" y="1524"/>
                  </a:lnTo>
                  <a:lnTo>
                    <a:pt x="0" y="1688"/>
                  </a:lnTo>
                  <a:lnTo>
                    <a:pt x="30" y="1838"/>
                  </a:lnTo>
                  <a:lnTo>
                    <a:pt x="60" y="1987"/>
                  </a:lnTo>
                  <a:lnTo>
                    <a:pt x="120" y="2122"/>
                  </a:lnTo>
                  <a:lnTo>
                    <a:pt x="180" y="2256"/>
                  </a:lnTo>
                  <a:lnTo>
                    <a:pt x="254" y="2376"/>
                  </a:lnTo>
                  <a:lnTo>
                    <a:pt x="344" y="2495"/>
                  </a:lnTo>
                  <a:lnTo>
                    <a:pt x="449" y="2600"/>
                  </a:lnTo>
                  <a:lnTo>
                    <a:pt x="553" y="2704"/>
                  </a:lnTo>
                  <a:lnTo>
                    <a:pt x="673" y="2794"/>
                  </a:lnTo>
                  <a:lnTo>
                    <a:pt x="792" y="2869"/>
                  </a:lnTo>
                  <a:lnTo>
                    <a:pt x="927" y="2928"/>
                  </a:lnTo>
                  <a:lnTo>
                    <a:pt x="1076" y="2988"/>
                  </a:lnTo>
                  <a:lnTo>
                    <a:pt x="1225" y="3018"/>
                  </a:lnTo>
                  <a:lnTo>
                    <a:pt x="1375" y="3048"/>
                  </a:lnTo>
                  <a:lnTo>
                    <a:pt x="1689" y="3048"/>
                  </a:lnTo>
                  <a:lnTo>
                    <a:pt x="1838" y="3018"/>
                  </a:lnTo>
                  <a:lnTo>
                    <a:pt x="1987" y="2988"/>
                  </a:lnTo>
                  <a:lnTo>
                    <a:pt x="2122" y="2928"/>
                  </a:lnTo>
                  <a:lnTo>
                    <a:pt x="2256" y="2869"/>
                  </a:lnTo>
                  <a:lnTo>
                    <a:pt x="2376" y="2794"/>
                  </a:lnTo>
                  <a:lnTo>
                    <a:pt x="2495" y="2704"/>
                  </a:lnTo>
                  <a:lnTo>
                    <a:pt x="2600" y="2600"/>
                  </a:lnTo>
                  <a:lnTo>
                    <a:pt x="2705" y="2495"/>
                  </a:lnTo>
                  <a:lnTo>
                    <a:pt x="2794" y="2376"/>
                  </a:lnTo>
                  <a:lnTo>
                    <a:pt x="2869" y="2256"/>
                  </a:lnTo>
                  <a:lnTo>
                    <a:pt x="2929" y="2122"/>
                  </a:lnTo>
                  <a:lnTo>
                    <a:pt x="2988" y="1987"/>
                  </a:lnTo>
                  <a:lnTo>
                    <a:pt x="3018" y="1838"/>
                  </a:lnTo>
                  <a:lnTo>
                    <a:pt x="3048" y="1688"/>
                  </a:lnTo>
                  <a:lnTo>
                    <a:pt x="3048" y="1524"/>
                  </a:lnTo>
                  <a:lnTo>
                    <a:pt x="3048" y="1375"/>
                  </a:lnTo>
                  <a:lnTo>
                    <a:pt x="3018" y="1225"/>
                  </a:lnTo>
                  <a:lnTo>
                    <a:pt x="2988" y="1076"/>
                  </a:lnTo>
                  <a:lnTo>
                    <a:pt x="2929" y="926"/>
                  </a:lnTo>
                  <a:lnTo>
                    <a:pt x="2869" y="792"/>
                  </a:lnTo>
                  <a:lnTo>
                    <a:pt x="2794" y="672"/>
                  </a:lnTo>
                  <a:lnTo>
                    <a:pt x="2705" y="553"/>
                  </a:lnTo>
                  <a:lnTo>
                    <a:pt x="2600" y="448"/>
                  </a:lnTo>
                  <a:lnTo>
                    <a:pt x="2495" y="344"/>
                  </a:lnTo>
                  <a:lnTo>
                    <a:pt x="2376" y="254"/>
                  </a:lnTo>
                  <a:lnTo>
                    <a:pt x="2256" y="179"/>
                  </a:lnTo>
                  <a:lnTo>
                    <a:pt x="2122" y="120"/>
                  </a:lnTo>
                  <a:lnTo>
                    <a:pt x="1987" y="60"/>
                  </a:lnTo>
                  <a:lnTo>
                    <a:pt x="1838" y="30"/>
                  </a:lnTo>
                  <a:lnTo>
                    <a:pt x="16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4"/>
            <p:cNvSpPr/>
            <p:nvPr/>
          </p:nvSpPr>
          <p:spPr>
            <a:xfrm>
              <a:off x="7442852" y="2532148"/>
              <a:ext cx="83721" cy="83721"/>
            </a:xfrm>
            <a:custGeom>
              <a:avLst/>
              <a:gdLst/>
              <a:ahLst/>
              <a:cxnLst/>
              <a:rect l="l" t="t" r="r" b="b"/>
              <a:pathLst>
                <a:path w="3048" h="3048" extrusionOk="0">
                  <a:moveTo>
                    <a:pt x="1374" y="0"/>
                  </a:moveTo>
                  <a:lnTo>
                    <a:pt x="1210" y="30"/>
                  </a:lnTo>
                  <a:lnTo>
                    <a:pt x="1076" y="60"/>
                  </a:lnTo>
                  <a:lnTo>
                    <a:pt x="926" y="120"/>
                  </a:lnTo>
                  <a:lnTo>
                    <a:pt x="792" y="179"/>
                  </a:lnTo>
                  <a:lnTo>
                    <a:pt x="672" y="254"/>
                  </a:lnTo>
                  <a:lnTo>
                    <a:pt x="553" y="344"/>
                  </a:lnTo>
                  <a:lnTo>
                    <a:pt x="448" y="448"/>
                  </a:lnTo>
                  <a:lnTo>
                    <a:pt x="344" y="553"/>
                  </a:lnTo>
                  <a:lnTo>
                    <a:pt x="254" y="672"/>
                  </a:lnTo>
                  <a:lnTo>
                    <a:pt x="179" y="792"/>
                  </a:lnTo>
                  <a:lnTo>
                    <a:pt x="120" y="926"/>
                  </a:lnTo>
                  <a:lnTo>
                    <a:pt x="60" y="1076"/>
                  </a:lnTo>
                  <a:lnTo>
                    <a:pt x="30" y="1225"/>
                  </a:lnTo>
                  <a:lnTo>
                    <a:pt x="0" y="1375"/>
                  </a:lnTo>
                  <a:lnTo>
                    <a:pt x="0" y="1524"/>
                  </a:lnTo>
                  <a:lnTo>
                    <a:pt x="0" y="1688"/>
                  </a:lnTo>
                  <a:lnTo>
                    <a:pt x="30" y="1838"/>
                  </a:lnTo>
                  <a:lnTo>
                    <a:pt x="60" y="1987"/>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4" y="3048"/>
                  </a:lnTo>
                  <a:lnTo>
                    <a:pt x="1688" y="3048"/>
                  </a:lnTo>
                  <a:lnTo>
                    <a:pt x="1838" y="3018"/>
                  </a:lnTo>
                  <a:lnTo>
                    <a:pt x="1972" y="2988"/>
                  </a:lnTo>
                  <a:lnTo>
                    <a:pt x="2121" y="2928"/>
                  </a:lnTo>
                  <a:lnTo>
                    <a:pt x="2256" y="2869"/>
                  </a:lnTo>
                  <a:lnTo>
                    <a:pt x="2375" y="2794"/>
                  </a:lnTo>
                  <a:lnTo>
                    <a:pt x="2495" y="2704"/>
                  </a:lnTo>
                  <a:lnTo>
                    <a:pt x="2599" y="2600"/>
                  </a:lnTo>
                  <a:lnTo>
                    <a:pt x="2704" y="2495"/>
                  </a:lnTo>
                  <a:lnTo>
                    <a:pt x="2794" y="2376"/>
                  </a:lnTo>
                  <a:lnTo>
                    <a:pt x="2868" y="2256"/>
                  </a:lnTo>
                  <a:lnTo>
                    <a:pt x="2928" y="2122"/>
                  </a:lnTo>
                  <a:lnTo>
                    <a:pt x="2988" y="1987"/>
                  </a:lnTo>
                  <a:lnTo>
                    <a:pt x="3018" y="1838"/>
                  </a:lnTo>
                  <a:lnTo>
                    <a:pt x="3048" y="1688"/>
                  </a:lnTo>
                  <a:lnTo>
                    <a:pt x="3048" y="1524"/>
                  </a:lnTo>
                  <a:lnTo>
                    <a:pt x="3048" y="1375"/>
                  </a:lnTo>
                  <a:lnTo>
                    <a:pt x="3018" y="1225"/>
                  </a:lnTo>
                  <a:lnTo>
                    <a:pt x="2988" y="1076"/>
                  </a:lnTo>
                  <a:lnTo>
                    <a:pt x="2928" y="926"/>
                  </a:lnTo>
                  <a:lnTo>
                    <a:pt x="2868" y="792"/>
                  </a:lnTo>
                  <a:lnTo>
                    <a:pt x="2794" y="672"/>
                  </a:lnTo>
                  <a:lnTo>
                    <a:pt x="2704" y="553"/>
                  </a:lnTo>
                  <a:lnTo>
                    <a:pt x="2599" y="448"/>
                  </a:lnTo>
                  <a:lnTo>
                    <a:pt x="2495" y="344"/>
                  </a:lnTo>
                  <a:lnTo>
                    <a:pt x="2375" y="254"/>
                  </a:lnTo>
                  <a:lnTo>
                    <a:pt x="2256" y="179"/>
                  </a:lnTo>
                  <a:lnTo>
                    <a:pt x="2121" y="120"/>
                  </a:lnTo>
                  <a:lnTo>
                    <a:pt x="1972" y="60"/>
                  </a:lnTo>
                  <a:lnTo>
                    <a:pt x="1838" y="30"/>
                  </a:lnTo>
                  <a:lnTo>
                    <a:pt x="168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4"/>
            <p:cNvSpPr/>
            <p:nvPr/>
          </p:nvSpPr>
          <p:spPr>
            <a:xfrm>
              <a:off x="7636932" y="1744709"/>
              <a:ext cx="540451" cy="48453"/>
            </a:xfrm>
            <a:custGeom>
              <a:avLst/>
              <a:gdLst/>
              <a:ahLst/>
              <a:cxnLst/>
              <a:rect l="l" t="t" r="r" b="b"/>
              <a:pathLst>
                <a:path w="19676" h="1764" extrusionOk="0">
                  <a:moveTo>
                    <a:pt x="792" y="0"/>
                  </a:moveTo>
                  <a:lnTo>
                    <a:pt x="703" y="15"/>
                  </a:lnTo>
                  <a:lnTo>
                    <a:pt x="538" y="75"/>
                  </a:lnTo>
                  <a:lnTo>
                    <a:pt x="389" y="150"/>
                  </a:lnTo>
                  <a:lnTo>
                    <a:pt x="254" y="254"/>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4"/>
            <p:cNvSpPr/>
            <p:nvPr/>
          </p:nvSpPr>
          <p:spPr>
            <a:xfrm>
              <a:off x="7636932" y="1744709"/>
              <a:ext cx="540451" cy="48453"/>
            </a:xfrm>
            <a:custGeom>
              <a:avLst/>
              <a:gdLst/>
              <a:ahLst/>
              <a:cxnLst/>
              <a:rect l="l" t="t" r="r" b="b"/>
              <a:pathLst>
                <a:path w="19676" h="1764" fill="none" extrusionOk="0">
                  <a:moveTo>
                    <a:pt x="18794" y="0"/>
                  </a:moveTo>
                  <a:lnTo>
                    <a:pt x="882" y="0"/>
                  </a:lnTo>
                  <a:lnTo>
                    <a:pt x="882" y="0"/>
                  </a:lnTo>
                  <a:lnTo>
                    <a:pt x="792" y="0"/>
                  </a:lnTo>
                  <a:lnTo>
                    <a:pt x="703" y="15"/>
                  </a:lnTo>
                  <a:lnTo>
                    <a:pt x="538" y="75"/>
                  </a:lnTo>
                  <a:lnTo>
                    <a:pt x="389" y="150"/>
                  </a:lnTo>
                  <a:lnTo>
                    <a:pt x="254" y="254"/>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882" y="1763"/>
                  </a:lnTo>
                  <a:lnTo>
                    <a:pt x="18794" y="1763"/>
                  </a:lnTo>
                  <a:lnTo>
                    <a:pt x="18794"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4"/>
            <p:cNvSpPr/>
            <p:nvPr/>
          </p:nvSpPr>
          <p:spPr>
            <a:xfrm>
              <a:off x="7636932" y="1898165"/>
              <a:ext cx="540451" cy="48453"/>
            </a:xfrm>
            <a:custGeom>
              <a:avLst/>
              <a:gdLst/>
              <a:ahLst/>
              <a:cxnLst/>
              <a:rect l="l" t="t" r="r" b="b"/>
              <a:pathLst>
                <a:path w="19676" h="1764" extrusionOk="0">
                  <a:moveTo>
                    <a:pt x="882" y="1"/>
                  </a:moveTo>
                  <a:lnTo>
                    <a:pt x="792" y="16"/>
                  </a:lnTo>
                  <a:lnTo>
                    <a:pt x="703" y="31"/>
                  </a:lnTo>
                  <a:lnTo>
                    <a:pt x="538" y="75"/>
                  </a:lnTo>
                  <a:lnTo>
                    <a:pt x="389" y="150"/>
                  </a:lnTo>
                  <a:lnTo>
                    <a:pt x="254" y="270"/>
                  </a:lnTo>
                  <a:lnTo>
                    <a:pt x="150" y="389"/>
                  </a:lnTo>
                  <a:lnTo>
                    <a:pt x="75" y="538"/>
                  </a:lnTo>
                  <a:lnTo>
                    <a:pt x="15" y="718"/>
                  </a:lnTo>
                  <a:lnTo>
                    <a:pt x="0" y="79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4"/>
            <p:cNvSpPr/>
            <p:nvPr/>
          </p:nvSpPr>
          <p:spPr>
            <a:xfrm>
              <a:off x="7636932" y="1898165"/>
              <a:ext cx="540451" cy="48453"/>
            </a:xfrm>
            <a:custGeom>
              <a:avLst/>
              <a:gdLst/>
              <a:ahLst/>
              <a:cxnLst/>
              <a:rect l="l" t="t" r="r" b="b"/>
              <a:pathLst>
                <a:path w="19676" h="1764" fill="none" extrusionOk="0">
                  <a:moveTo>
                    <a:pt x="18794" y="1"/>
                  </a:moveTo>
                  <a:lnTo>
                    <a:pt x="882" y="1"/>
                  </a:lnTo>
                  <a:lnTo>
                    <a:pt x="882" y="1"/>
                  </a:lnTo>
                  <a:lnTo>
                    <a:pt x="792" y="16"/>
                  </a:lnTo>
                  <a:lnTo>
                    <a:pt x="703" y="31"/>
                  </a:lnTo>
                  <a:lnTo>
                    <a:pt x="538" y="75"/>
                  </a:lnTo>
                  <a:lnTo>
                    <a:pt x="389" y="150"/>
                  </a:lnTo>
                  <a:lnTo>
                    <a:pt x="254" y="270"/>
                  </a:lnTo>
                  <a:lnTo>
                    <a:pt x="150" y="389"/>
                  </a:lnTo>
                  <a:lnTo>
                    <a:pt x="75" y="538"/>
                  </a:lnTo>
                  <a:lnTo>
                    <a:pt x="15" y="718"/>
                  </a:lnTo>
                  <a:lnTo>
                    <a:pt x="0" y="792"/>
                  </a:lnTo>
                  <a:lnTo>
                    <a:pt x="0" y="88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882" y="1763"/>
                  </a:lnTo>
                  <a:lnTo>
                    <a:pt x="18794" y="1763"/>
                  </a:lnTo>
                  <a:lnTo>
                    <a:pt x="18794"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4"/>
            <p:cNvSpPr/>
            <p:nvPr/>
          </p:nvSpPr>
          <p:spPr>
            <a:xfrm>
              <a:off x="7636932" y="2052033"/>
              <a:ext cx="540451" cy="48453"/>
            </a:xfrm>
            <a:custGeom>
              <a:avLst/>
              <a:gdLst/>
              <a:ahLst/>
              <a:cxnLst/>
              <a:rect l="l" t="t" r="r" b="b"/>
              <a:pathLst>
                <a:path w="19676" h="1764" extrusionOk="0">
                  <a:moveTo>
                    <a:pt x="792" y="1"/>
                  </a:moveTo>
                  <a:lnTo>
                    <a:pt x="703" y="16"/>
                  </a:lnTo>
                  <a:lnTo>
                    <a:pt x="538" y="61"/>
                  </a:lnTo>
                  <a:lnTo>
                    <a:pt x="389" y="150"/>
                  </a:lnTo>
                  <a:lnTo>
                    <a:pt x="254" y="255"/>
                  </a:lnTo>
                  <a:lnTo>
                    <a:pt x="150" y="389"/>
                  </a:lnTo>
                  <a:lnTo>
                    <a:pt x="75" y="539"/>
                  </a:lnTo>
                  <a:lnTo>
                    <a:pt x="15" y="703"/>
                  </a:lnTo>
                  <a:lnTo>
                    <a:pt x="0" y="793"/>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4"/>
            <p:cNvSpPr/>
            <p:nvPr/>
          </p:nvSpPr>
          <p:spPr>
            <a:xfrm>
              <a:off x="7636932" y="2052033"/>
              <a:ext cx="540451" cy="48453"/>
            </a:xfrm>
            <a:custGeom>
              <a:avLst/>
              <a:gdLst/>
              <a:ahLst/>
              <a:cxnLst/>
              <a:rect l="l" t="t" r="r" b="b"/>
              <a:pathLst>
                <a:path w="19676" h="1764" fill="none" extrusionOk="0">
                  <a:moveTo>
                    <a:pt x="18794" y="1"/>
                  </a:moveTo>
                  <a:lnTo>
                    <a:pt x="882" y="1"/>
                  </a:lnTo>
                  <a:lnTo>
                    <a:pt x="882" y="1"/>
                  </a:lnTo>
                  <a:lnTo>
                    <a:pt x="792" y="1"/>
                  </a:lnTo>
                  <a:lnTo>
                    <a:pt x="703" y="16"/>
                  </a:lnTo>
                  <a:lnTo>
                    <a:pt x="538" y="61"/>
                  </a:lnTo>
                  <a:lnTo>
                    <a:pt x="389" y="150"/>
                  </a:lnTo>
                  <a:lnTo>
                    <a:pt x="254" y="255"/>
                  </a:lnTo>
                  <a:lnTo>
                    <a:pt x="150" y="389"/>
                  </a:lnTo>
                  <a:lnTo>
                    <a:pt x="75" y="539"/>
                  </a:lnTo>
                  <a:lnTo>
                    <a:pt x="15" y="703"/>
                  </a:lnTo>
                  <a:lnTo>
                    <a:pt x="0" y="793"/>
                  </a:lnTo>
                  <a:lnTo>
                    <a:pt x="0" y="882"/>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4"/>
            <p:cNvSpPr/>
            <p:nvPr/>
          </p:nvSpPr>
          <p:spPr>
            <a:xfrm>
              <a:off x="7636932" y="2205516"/>
              <a:ext cx="540451" cy="48453"/>
            </a:xfrm>
            <a:custGeom>
              <a:avLst/>
              <a:gdLst/>
              <a:ahLst/>
              <a:cxnLst/>
              <a:rect l="l" t="t" r="r" b="b"/>
              <a:pathLst>
                <a:path w="19676" h="1764" extrusionOk="0">
                  <a:moveTo>
                    <a:pt x="882" y="0"/>
                  </a:moveTo>
                  <a:lnTo>
                    <a:pt x="792" y="15"/>
                  </a:lnTo>
                  <a:lnTo>
                    <a:pt x="703" y="30"/>
                  </a:lnTo>
                  <a:lnTo>
                    <a:pt x="538" y="75"/>
                  </a:lnTo>
                  <a:lnTo>
                    <a:pt x="389" y="150"/>
                  </a:lnTo>
                  <a:lnTo>
                    <a:pt x="254" y="269"/>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4"/>
            <p:cNvSpPr/>
            <p:nvPr/>
          </p:nvSpPr>
          <p:spPr>
            <a:xfrm>
              <a:off x="7636932" y="2205516"/>
              <a:ext cx="540451" cy="48453"/>
            </a:xfrm>
            <a:custGeom>
              <a:avLst/>
              <a:gdLst/>
              <a:ahLst/>
              <a:cxnLst/>
              <a:rect l="l" t="t" r="r" b="b"/>
              <a:pathLst>
                <a:path w="19676" h="1764" fill="none" extrusionOk="0">
                  <a:moveTo>
                    <a:pt x="18794" y="0"/>
                  </a:moveTo>
                  <a:lnTo>
                    <a:pt x="882" y="0"/>
                  </a:lnTo>
                  <a:lnTo>
                    <a:pt x="882" y="0"/>
                  </a:lnTo>
                  <a:lnTo>
                    <a:pt x="792" y="15"/>
                  </a:lnTo>
                  <a:lnTo>
                    <a:pt x="703" y="30"/>
                  </a:lnTo>
                  <a:lnTo>
                    <a:pt x="538" y="75"/>
                  </a:lnTo>
                  <a:lnTo>
                    <a:pt x="389" y="150"/>
                  </a:lnTo>
                  <a:lnTo>
                    <a:pt x="254" y="269"/>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4"/>
            <p:cNvSpPr/>
            <p:nvPr/>
          </p:nvSpPr>
          <p:spPr>
            <a:xfrm>
              <a:off x="7636932" y="2359384"/>
              <a:ext cx="540451" cy="48453"/>
            </a:xfrm>
            <a:custGeom>
              <a:avLst/>
              <a:gdLst/>
              <a:ahLst/>
              <a:cxnLst/>
              <a:rect l="l" t="t" r="r" b="b"/>
              <a:pathLst>
                <a:path w="19676" h="1764" extrusionOk="0">
                  <a:moveTo>
                    <a:pt x="792" y="1"/>
                  </a:moveTo>
                  <a:lnTo>
                    <a:pt x="703" y="16"/>
                  </a:lnTo>
                  <a:lnTo>
                    <a:pt x="538" y="60"/>
                  </a:lnTo>
                  <a:lnTo>
                    <a:pt x="389" y="150"/>
                  </a:lnTo>
                  <a:lnTo>
                    <a:pt x="254" y="255"/>
                  </a:lnTo>
                  <a:lnTo>
                    <a:pt x="150" y="389"/>
                  </a:lnTo>
                  <a:lnTo>
                    <a:pt x="75" y="538"/>
                  </a:lnTo>
                  <a:lnTo>
                    <a:pt x="15" y="703"/>
                  </a:lnTo>
                  <a:lnTo>
                    <a:pt x="0" y="79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4"/>
            <p:cNvSpPr/>
            <p:nvPr/>
          </p:nvSpPr>
          <p:spPr>
            <a:xfrm>
              <a:off x="7636932" y="2359384"/>
              <a:ext cx="540451" cy="48453"/>
            </a:xfrm>
            <a:custGeom>
              <a:avLst/>
              <a:gdLst/>
              <a:ahLst/>
              <a:cxnLst/>
              <a:rect l="l" t="t" r="r" b="b"/>
              <a:pathLst>
                <a:path w="19676" h="1764" fill="none" extrusionOk="0">
                  <a:moveTo>
                    <a:pt x="18794" y="1"/>
                  </a:moveTo>
                  <a:lnTo>
                    <a:pt x="882" y="1"/>
                  </a:lnTo>
                  <a:lnTo>
                    <a:pt x="882" y="1"/>
                  </a:lnTo>
                  <a:lnTo>
                    <a:pt x="792" y="1"/>
                  </a:lnTo>
                  <a:lnTo>
                    <a:pt x="703" y="16"/>
                  </a:lnTo>
                  <a:lnTo>
                    <a:pt x="538" y="60"/>
                  </a:lnTo>
                  <a:lnTo>
                    <a:pt x="389" y="150"/>
                  </a:lnTo>
                  <a:lnTo>
                    <a:pt x="254" y="255"/>
                  </a:lnTo>
                  <a:lnTo>
                    <a:pt x="150" y="389"/>
                  </a:lnTo>
                  <a:lnTo>
                    <a:pt x="75" y="538"/>
                  </a:lnTo>
                  <a:lnTo>
                    <a:pt x="15" y="703"/>
                  </a:lnTo>
                  <a:lnTo>
                    <a:pt x="0" y="792"/>
                  </a:lnTo>
                  <a:lnTo>
                    <a:pt x="0" y="88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4"/>
            <p:cNvSpPr/>
            <p:nvPr/>
          </p:nvSpPr>
          <p:spPr>
            <a:xfrm>
              <a:off x="7636932" y="2512867"/>
              <a:ext cx="540451" cy="48425"/>
            </a:xfrm>
            <a:custGeom>
              <a:avLst/>
              <a:gdLst/>
              <a:ahLst/>
              <a:cxnLst/>
              <a:rect l="l" t="t" r="r" b="b"/>
              <a:pathLst>
                <a:path w="19676" h="1763" extrusionOk="0">
                  <a:moveTo>
                    <a:pt x="882" y="0"/>
                  </a:moveTo>
                  <a:lnTo>
                    <a:pt x="792" y="15"/>
                  </a:lnTo>
                  <a:lnTo>
                    <a:pt x="703" y="15"/>
                  </a:lnTo>
                  <a:lnTo>
                    <a:pt x="538" y="75"/>
                  </a:lnTo>
                  <a:lnTo>
                    <a:pt x="389" y="149"/>
                  </a:lnTo>
                  <a:lnTo>
                    <a:pt x="254" y="269"/>
                  </a:lnTo>
                  <a:lnTo>
                    <a:pt x="150" y="388"/>
                  </a:lnTo>
                  <a:lnTo>
                    <a:pt x="75" y="538"/>
                  </a:lnTo>
                  <a:lnTo>
                    <a:pt x="15" y="702"/>
                  </a:lnTo>
                  <a:lnTo>
                    <a:pt x="0" y="792"/>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4"/>
            <p:cNvSpPr/>
            <p:nvPr/>
          </p:nvSpPr>
          <p:spPr>
            <a:xfrm>
              <a:off x="7636932" y="2512867"/>
              <a:ext cx="540451" cy="48425"/>
            </a:xfrm>
            <a:custGeom>
              <a:avLst/>
              <a:gdLst/>
              <a:ahLst/>
              <a:cxnLst/>
              <a:rect l="l" t="t" r="r" b="b"/>
              <a:pathLst>
                <a:path w="19676" h="1763" fill="none" extrusionOk="0">
                  <a:moveTo>
                    <a:pt x="18794" y="0"/>
                  </a:moveTo>
                  <a:lnTo>
                    <a:pt x="882" y="0"/>
                  </a:lnTo>
                  <a:lnTo>
                    <a:pt x="882" y="0"/>
                  </a:lnTo>
                  <a:lnTo>
                    <a:pt x="792" y="15"/>
                  </a:lnTo>
                  <a:lnTo>
                    <a:pt x="703" y="15"/>
                  </a:lnTo>
                  <a:lnTo>
                    <a:pt x="538" y="75"/>
                  </a:lnTo>
                  <a:lnTo>
                    <a:pt x="389" y="149"/>
                  </a:lnTo>
                  <a:lnTo>
                    <a:pt x="254" y="269"/>
                  </a:lnTo>
                  <a:lnTo>
                    <a:pt x="150" y="388"/>
                  </a:lnTo>
                  <a:lnTo>
                    <a:pt x="75" y="538"/>
                  </a:lnTo>
                  <a:lnTo>
                    <a:pt x="15" y="702"/>
                  </a:lnTo>
                  <a:lnTo>
                    <a:pt x="0" y="792"/>
                  </a:lnTo>
                  <a:lnTo>
                    <a:pt x="0" y="881"/>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4"/>
            <p:cNvSpPr/>
            <p:nvPr/>
          </p:nvSpPr>
          <p:spPr>
            <a:xfrm>
              <a:off x="6441610" y="4590385"/>
              <a:ext cx="1040277" cy="129290"/>
            </a:xfrm>
            <a:custGeom>
              <a:avLst/>
              <a:gdLst/>
              <a:ahLst/>
              <a:cxnLst/>
              <a:rect l="l" t="t" r="r" b="b"/>
              <a:pathLst>
                <a:path w="37873" h="4707" extrusionOk="0">
                  <a:moveTo>
                    <a:pt x="18944" y="1"/>
                  </a:moveTo>
                  <a:lnTo>
                    <a:pt x="17002" y="16"/>
                  </a:lnTo>
                  <a:lnTo>
                    <a:pt x="15119" y="46"/>
                  </a:lnTo>
                  <a:lnTo>
                    <a:pt x="13312" y="105"/>
                  </a:lnTo>
                  <a:lnTo>
                    <a:pt x="11564" y="180"/>
                  </a:lnTo>
                  <a:lnTo>
                    <a:pt x="9920" y="285"/>
                  </a:lnTo>
                  <a:lnTo>
                    <a:pt x="8352" y="404"/>
                  </a:lnTo>
                  <a:lnTo>
                    <a:pt x="6902" y="539"/>
                  </a:lnTo>
                  <a:lnTo>
                    <a:pt x="5558" y="688"/>
                  </a:lnTo>
                  <a:lnTo>
                    <a:pt x="4333" y="852"/>
                  </a:lnTo>
                  <a:lnTo>
                    <a:pt x="3242" y="1032"/>
                  </a:lnTo>
                  <a:lnTo>
                    <a:pt x="2749" y="1136"/>
                  </a:lnTo>
                  <a:lnTo>
                    <a:pt x="2286" y="1226"/>
                  </a:lnTo>
                  <a:lnTo>
                    <a:pt x="1868" y="1330"/>
                  </a:lnTo>
                  <a:lnTo>
                    <a:pt x="1494" y="1435"/>
                  </a:lnTo>
                  <a:lnTo>
                    <a:pt x="1151" y="1540"/>
                  </a:lnTo>
                  <a:lnTo>
                    <a:pt x="852" y="1659"/>
                  </a:lnTo>
                  <a:lnTo>
                    <a:pt x="598" y="1764"/>
                  </a:lnTo>
                  <a:lnTo>
                    <a:pt x="389" y="1883"/>
                  </a:lnTo>
                  <a:lnTo>
                    <a:pt x="224" y="1988"/>
                  </a:lnTo>
                  <a:lnTo>
                    <a:pt x="105" y="2107"/>
                  </a:lnTo>
                  <a:lnTo>
                    <a:pt x="60" y="2167"/>
                  </a:lnTo>
                  <a:lnTo>
                    <a:pt x="30" y="2227"/>
                  </a:lnTo>
                  <a:lnTo>
                    <a:pt x="15" y="2287"/>
                  </a:lnTo>
                  <a:lnTo>
                    <a:pt x="0" y="2346"/>
                  </a:lnTo>
                  <a:lnTo>
                    <a:pt x="15" y="2406"/>
                  </a:lnTo>
                  <a:lnTo>
                    <a:pt x="30" y="2466"/>
                  </a:lnTo>
                  <a:lnTo>
                    <a:pt x="60" y="2526"/>
                  </a:lnTo>
                  <a:lnTo>
                    <a:pt x="105" y="2585"/>
                  </a:lnTo>
                  <a:lnTo>
                    <a:pt x="224" y="2705"/>
                  </a:lnTo>
                  <a:lnTo>
                    <a:pt x="389" y="2824"/>
                  </a:lnTo>
                  <a:lnTo>
                    <a:pt x="598" y="2944"/>
                  </a:lnTo>
                  <a:lnTo>
                    <a:pt x="852" y="3049"/>
                  </a:lnTo>
                  <a:lnTo>
                    <a:pt x="1151" y="3153"/>
                  </a:lnTo>
                  <a:lnTo>
                    <a:pt x="1494" y="3273"/>
                  </a:lnTo>
                  <a:lnTo>
                    <a:pt x="1868" y="3377"/>
                  </a:lnTo>
                  <a:lnTo>
                    <a:pt x="2286" y="3467"/>
                  </a:lnTo>
                  <a:lnTo>
                    <a:pt x="2749" y="3571"/>
                  </a:lnTo>
                  <a:lnTo>
                    <a:pt x="3242" y="3661"/>
                  </a:lnTo>
                  <a:lnTo>
                    <a:pt x="4333" y="3840"/>
                  </a:lnTo>
                  <a:lnTo>
                    <a:pt x="5558" y="4020"/>
                  </a:lnTo>
                  <a:lnTo>
                    <a:pt x="6902" y="4169"/>
                  </a:lnTo>
                  <a:lnTo>
                    <a:pt x="8352" y="4303"/>
                  </a:lnTo>
                  <a:lnTo>
                    <a:pt x="9920" y="4423"/>
                  </a:lnTo>
                  <a:lnTo>
                    <a:pt x="11564" y="4513"/>
                  </a:lnTo>
                  <a:lnTo>
                    <a:pt x="13312" y="4602"/>
                  </a:lnTo>
                  <a:lnTo>
                    <a:pt x="15119" y="4647"/>
                  </a:lnTo>
                  <a:lnTo>
                    <a:pt x="17002" y="4692"/>
                  </a:lnTo>
                  <a:lnTo>
                    <a:pt x="18944" y="4707"/>
                  </a:lnTo>
                  <a:lnTo>
                    <a:pt x="20871" y="4692"/>
                  </a:lnTo>
                  <a:lnTo>
                    <a:pt x="22753" y="4647"/>
                  </a:lnTo>
                  <a:lnTo>
                    <a:pt x="24576" y="4602"/>
                  </a:lnTo>
                  <a:lnTo>
                    <a:pt x="26309" y="4513"/>
                  </a:lnTo>
                  <a:lnTo>
                    <a:pt x="27967" y="4423"/>
                  </a:lnTo>
                  <a:lnTo>
                    <a:pt x="29521" y="4303"/>
                  </a:lnTo>
                  <a:lnTo>
                    <a:pt x="30985" y="4169"/>
                  </a:lnTo>
                  <a:lnTo>
                    <a:pt x="32330" y="4020"/>
                  </a:lnTo>
                  <a:lnTo>
                    <a:pt x="33555" y="3840"/>
                  </a:lnTo>
                  <a:lnTo>
                    <a:pt x="34645" y="3661"/>
                  </a:lnTo>
                  <a:lnTo>
                    <a:pt x="35138" y="3571"/>
                  </a:lnTo>
                  <a:lnTo>
                    <a:pt x="35587" y="3467"/>
                  </a:lnTo>
                  <a:lnTo>
                    <a:pt x="36005" y="3377"/>
                  </a:lnTo>
                  <a:lnTo>
                    <a:pt x="36393" y="3273"/>
                  </a:lnTo>
                  <a:lnTo>
                    <a:pt x="36722" y="3153"/>
                  </a:lnTo>
                  <a:lnTo>
                    <a:pt x="37021" y="3049"/>
                  </a:lnTo>
                  <a:lnTo>
                    <a:pt x="37275" y="2944"/>
                  </a:lnTo>
                  <a:lnTo>
                    <a:pt x="37499" y="2824"/>
                  </a:lnTo>
                  <a:lnTo>
                    <a:pt x="37663" y="2705"/>
                  </a:lnTo>
                  <a:lnTo>
                    <a:pt x="37783" y="2585"/>
                  </a:lnTo>
                  <a:lnTo>
                    <a:pt x="37827" y="2526"/>
                  </a:lnTo>
                  <a:lnTo>
                    <a:pt x="37857" y="2466"/>
                  </a:lnTo>
                  <a:lnTo>
                    <a:pt x="37872" y="2406"/>
                  </a:lnTo>
                  <a:lnTo>
                    <a:pt x="37872" y="2346"/>
                  </a:lnTo>
                  <a:lnTo>
                    <a:pt x="37872" y="2287"/>
                  </a:lnTo>
                  <a:lnTo>
                    <a:pt x="37857" y="2227"/>
                  </a:lnTo>
                  <a:lnTo>
                    <a:pt x="37827" y="2167"/>
                  </a:lnTo>
                  <a:lnTo>
                    <a:pt x="37783" y="2107"/>
                  </a:lnTo>
                  <a:lnTo>
                    <a:pt x="37663" y="1988"/>
                  </a:lnTo>
                  <a:lnTo>
                    <a:pt x="37499" y="1883"/>
                  </a:lnTo>
                  <a:lnTo>
                    <a:pt x="37275" y="1764"/>
                  </a:lnTo>
                  <a:lnTo>
                    <a:pt x="37021" y="1659"/>
                  </a:lnTo>
                  <a:lnTo>
                    <a:pt x="36722" y="1540"/>
                  </a:lnTo>
                  <a:lnTo>
                    <a:pt x="36393" y="1435"/>
                  </a:lnTo>
                  <a:lnTo>
                    <a:pt x="36005" y="1330"/>
                  </a:lnTo>
                  <a:lnTo>
                    <a:pt x="35587" y="1226"/>
                  </a:lnTo>
                  <a:lnTo>
                    <a:pt x="35138" y="1136"/>
                  </a:lnTo>
                  <a:lnTo>
                    <a:pt x="34645" y="1032"/>
                  </a:lnTo>
                  <a:lnTo>
                    <a:pt x="33555" y="852"/>
                  </a:lnTo>
                  <a:lnTo>
                    <a:pt x="32330" y="688"/>
                  </a:lnTo>
                  <a:lnTo>
                    <a:pt x="30985" y="539"/>
                  </a:lnTo>
                  <a:lnTo>
                    <a:pt x="29521" y="404"/>
                  </a:lnTo>
                  <a:lnTo>
                    <a:pt x="27967" y="285"/>
                  </a:lnTo>
                  <a:lnTo>
                    <a:pt x="26309" y="180"/>
                  </a:lnTo>
                  <a:lnTo>
                    <a:pt x="24576" y="105"/>
                  </a:lnTo>
                  <a:lnTo>
                    <a:pt x="22753" y="46"/>
                  </a:lnTo>
                  <a:lnTo>
                    <a:pt x="20871" y="16"/>
                  </a:lnTo>
                  <a:lnTo>
                    <a:pt x="1894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4"/>
            <p:cNvSpPr/>
            <p:nvPr/>
          </p:nvSpPr>
          <p:spPr>
            <a:xfrm>
              <a:off x="6105940" y="1989683"/>
              <a:ext cx="701328" cy="492849"/>
            </a:xfrm>
            <a:custGeom>
              <a:avLst/>
              <a:gdLst/>
              <a:ahLst/>
              <a:cxnLst/>
              <a:rect l="l" t="t" r="r" b="b"/>
              <a:pathLst>
                <a:path w="25533" h="17943" extrusionOk="0">
                  <a:moveTo>
                    <a:pt x="21574" y="0"/>
                  </a:moveTo>
                  <a:lnTo>
                    <a:pt x="21215" y="30"/>
                  </a:lnTo>
                  <a:lnTo>
                    <a:pt x="20871" y="105"/>
                  </a:lnTo>
                  <a:lnTo>
                    <a:pt x="20513" y="209"/>
                  </a:lnTo>
                  <a:lnTo>
                    <a:pt x="20184" y="344"/>
                  </a:lnTo>
                  <a:lnTo>
                    <a:pt x="19855" y="508"/>
                  </a:lnTo>
                  <a:lnTo>
                    <a:pt x="19706" y="613"/>
                  </a:lnTo>
                  <a:lnTo>
                    <a:pt x="19557" y="717"/>
                  </a:lnTo>
                  <a:lnTo>
                    <a:pt x="19407" y="822"/>
                  </a:lnTo>
                  <a:lnTo>
                    <a:pt x="19258" y="956"/>
                  </a:lnTo>
                  <a:lnTo>
                    <a:pt x="19123" y="1076"/>
                  </a:lnTo>
                  <a:lnTo>
                    <a:pt x="18989" y="1210"/>
                  </a:lnTo>
                  <a:lnTo>
                    <a:pt x="18869" y="1360"/>
                  </a:lnTo>
                  <a:lnTo>
                    <a:pt x="18750" y="1509"/>
                  </a:lnTo>
                  <a:lnTo>
                    <a:pt x="18615" y="1718"/>
                  </a:lnTo>
                  <a:lnTo>
                    <a:pt x="18481" y="1912"/>
                  </a:lnTo>
                  <a:lnTo>
                    <a:pt x="12819" y="12026"/>
                  </a:lnTo>
                  <a:lnTo>
                    <a:pt x="12311" y="11982"/>
                  </a:lnTo>
                  <a:lnTo>
                    <a:pt x="11818" y="11937"/>
                  </a:lnTo>
                  <a:lnTo>
                    <a:pt x="11310" y="11877"/>
                  </a:lnTo>
                  <a:lnTo>
                    <a:pt x="10802" y="11802"/>
                  </a:lnTo>
                  <a:lnTo>
                    <a:pt x="10309" y="11728"/>
                  </a:lnTo>
                  <a:lnTo>
                    <a:pt x="9801" y="11638"/>
                  </a:lnTo>
                  <a:lnTo>
                    <a:pt x="9308" y="11533"/>
                  </a:lnTo>
                  <a:lnTo>
                    <a:pt x="8800" y="11429"/>
                  </a:lnTo>
                  <a:lnTo>
                    <a:pt x="8068" y="11250"/>
                  </a:lnTo>
                  <a:lnTo>
                    <a:pt x="7351" y="11055"/>
                  </a:lnTo>
                  <a:lnTo>
                    <a:pt x="6619" y="10846"/>
                  </a:lnTo>
                  <a:lnTo>
                    <a:pt x="5902" y="10607"/>
                  </a:lnTo>
                  <a:lnTo>
                    <a:pt x="5185" y="10353"/>
                  </a:lnTo>
                  <a:lnTo>
                    <a:pt x="4468" y="10084"/>
                  </a:lnTo>
                  <a:lnTo>
                    <a:pt x="3751" y="9786"/>
                  </a:lnTo>
                  <a:lnTo>
                    <a:pt x="3048" y="9487"/>
                  </a:lnTo>
                  <a:lnTo>
                    <a:pt x="3033" y="9487"/>
                  </a:lnTo>
                  <a:lnTo>
                    <a:pt x="2824" y="9397"/>
                  </a:lnTo>
                  <a:lnTo>
                    <a:pt x="2615" y="9337"/>
                  </a:lnTo>
                  <a:lnTo>
                    <a:pt x="2406" y="9307"/>
                  </a:lnTo>
                  <a:lnTo>
                    <a:pt x="2197" y="9293"/>
                  </a:lnTo>
                  <a:lnTo>
                    <a:pt x="1988" y="9307"/>
                  </a:lnTo>
                  <a:lnTo>
                    <a:pt x="1779" y="9322"/>
                  </a:lnTo>
                  <a:lnTo>
                    <a:pt x="1584" y="9382"/>
                  </a:lnTo>
                  <a:lnTo>
                    <a:pt x="1375" y="9442"/>
                  </a:lnTo>
                  <a:lnTo>
                    <a:pt x="1196" y="9532"/>
                  </a:lnTo>
                  <a:lnTo>
                    <a:pt x="1017" y="9621"/>
                  </a:lnTo>
                  <a:lnTo>
                    <a:pt x="837" y="9741"/>
                  </a:lnTo>
                  <a:lnTo>
                    <a:pt x="673" y="9875"/>
                  </a:lnTo>
                  <a:lnTo>
                    <a:pt x="539" y="10040"/>
                  </a:lnTo>
                  <a:lnTo>
                    <a:pt x="404" y="10204"/>
                  </a:lnTo>
                  <a:lnTo>
                    <a:pt x="285" y="10383"/>
                  </a:lnTo>
                  <a:lnTo>
                    <a:pt x="180" y="10577"/>
                  </a:lnTo>
                  <a:lnTo>
                    <a:pt x="105" y="10772"/>
                  </a:lnTo>
                  <a:lnTo>
                    <a:pt x="60" y="10966"/>
                  </a:lnTo>
                  <a:lnTo>
                    <a:pt x="16" y="11160"/>
                  </a:lnTo>
                  <a:lnTo>
                    <a:pt x="1" y="11354"/>
                  </a:lnTo>
                  <a:lnTo>
                    <a:pt x="1" y="11548"/>
                  </a:lnTo>
                  <a:lnTo>
                    <a:pt x="16" y="11743"/>
                  </a:lnTo>
                  <a:lnTo>
                    <a:pt x="60" y="11937"/>
                  </a:lnTo>
                  <a:lnTo>
                    <a:pt x="105" y="12116"/>
                  </a:lnTo>
                  <a:lnTo>
                    <a:pt x="180" y="12295"/>
                  </a:lnTo>
                  <a:lnTo>
                    <a:pt x="255" y="12475"/>
                  </a:lnTo>
                  <a:lnTo>
                    <a:pt x="359" y="12639"/>
                  </a:lnTo>
                  <a:lnTo>
                    <a:pt x="464" y="12803"/>
                  </a:lnTo>
                  <a:lnTo>
                    <a:pt x="598" y="12938"/>
                  </a:lnTo>
                  <a:lnTo>
                    <a:pt x="733" y="13087"/>
                  </a:lnTo>
                  <a:lnTo>
                    <a:pt x="897" y="13207"/>
                  </a:lnTo>
                  <a:lnTo>
                    <a:pt x="1061" y="13311"/>
                  </a:lnTo>
                  <a:lnTo>
                    <a:pt x="1808" y="13745"/>
                  </a:lnTo>
                  <a:lnTo>
                    <a:pt x="2570" y="14163"/>
                  </a:lnTo>
                  <a:lnTo>
                    <a:pt x="3332" y="14566"/>
                  </a:lnTo>
                  <a:lnTo>
                    <a:pt x="4109" y="14940"/>
                  </a:lnTo>
                  <a:lnTo>
                    <a:pt x="4916" y="15313"/>
                  </a:lnTo>
                  <a:lnTo>
                    <a:pt x="5708" y="15657"/>
                  </a:lnTo>
                  <a:lnTo>
                    <a:pt x="6529" y="15985"/>
                  </a:lnTo>
                  <a:lnTo>
                    <a:pt x="7366" y="16299"/>
                  </a:lnTo>
                  <a:lnTo>
                    <a:pt x="8203" y="16583"/>
                  </a:lnTo>
                  <a:lnTo>
                    <a:pt x="9054" y="16852"/>
                  </a:lnTo>
                  <a:lnTo>
                    <a:pt x="9906" y="17091"/>
                  </a:lnTo>
                  <a:lnTo>
                    <a:pt x="10772" y="17300"/>
                  </a:lnTo>
                  <a:lnTo>
                    <a:pt x="11639" y="17494"/>
                  </a:lnTo>
                  <a:lnTo>
                    <a:pt x="12520" y="17659"/>
                  </a:lnTo>
                  <a:lnTo>
                    <a:pt x="13402" y="17808"/>
                  </a:lnTo>
                  <a:lnTo>
                    <a:pt x="14298" y="17928"/>
                  </a:lnTo>
                  <a:lnTo>
                    <a:pt x="14477" y="17943"/>
                  </a:lnTo>
                  <a:lnTo>
                    <a:pt x="14836" y="17943"/>
                  </a:lnTo>
                  <a:lnTo>
                    <a:pt x="15015" y="17913"/>
                  </a:lnTo>
                  <a:lnTo>
                    <a:pt x="15179" y="17883"/>
                  </a:lnTo>
                  <a:lnTo>
                    <a:pt x="15344" y="17838"/>
                  </a:lnTo>
                  <a:lnTo>
                    <a:pt x="15508" y="17793"/>
                  </a:lnTo>
                  <a:lnTo>
                    <a:pt x="15672" y="17718"/>
                  </a:lnTo>
                  <a:lnTo>
                    <a:pt x="15822" y="17644"/>
                  </a:lnTo>
                  <a:lnTo>
                    <a:pt x="15971" y="17569"/>
                  </a:lnTo>
                  <a:lnTo>
                    <a:pt x="16121" y="17464"/>
                  </a:lnTo>
                  <a:lnTo>
                    <a:pt x="16255" y="17375"/>
                  </a:lnTo>
                  <a:lnTo>
                    <a:pt x="16389" y="17255"/>
                  </a:lnTo>
                  <a:lnTo>
                    <a:pt x="16509" y="17136"/>
                  </a:lnTo>
                  <a:lnTo>
                    <a:pt x="16629" y="17016"/>
                  </a:lnTo>
                  <a:lnTo>
                    <a:pt x="16733" y="16882"/>
                  </a:lnTo>
                  <a:lnTo>
                    <a:pt x="16942" y="16598"/>
                  </a:lnTo>
                  <a:lnTo>
                    <a:pt x="24800" y="5991"/>
                  </a:lnTo>
                  <a:lnTo>
                    <a:pt x="24905" y="5841"/>
                  </a:lnTo>
                  <a:lnTo>
                    <a:pt x="25010" y="5677"/>
                  </a:lnTo>
                  <a:lnTo>
                    <a:pt x="25099" y="5513"/>
                  </a:lnTo>
                  <a:lnTo>
                    <a:pt x="25189" y="5348"/>
                  </a:lnTo>
                  <a:lnTo>
                    <a:pt x="25264" y="5169"/>
                  </a:lnTo>
                  <a:lnTo>
                    <a:pt x="25323" y="5005"/>
                  </a:lnTo>
                  <a:lnTo>
                    <a:pt x="25383" y="4826"/>
                  </a:lnTo>
                  <a:lnTo>
                    <a:pt x="25428" y="4646"/>
                  </a:lnTo>
                  <a:lnTo>
                    <a:pt x="25503" y="4288"/>
                  </a:lnTo>
                  <a:lnTo>
                    <a:pt x="25533" y="3929"/>
                  </a:lnTo>
                  <a:lnTo>
                    <a:pt x="25533" y="3556"/>
                  </a:lnTo>
                  <a:lnTo>
                    <a:pt x="25503" y="3197"/>
                  </a:lnTo>
                  <a:lnTo>
                    <a:pt x="25428" y="2854"/>
                  </a:lnTo>
                  <a:lnTo>
                    <a:pt x="25323" y="2495"/>
                  </a:lnTo>
                  <a:lnTo>
                    <a:pt x="25189" y="2166"/>
                  </a:lnTo>
                  <a:lnTo>
                    <a:pt x="25010" y="1838"/>
                  </a:lnTo>
                  <a:lnTo>
                    <a:pt x="24920" y="1688"/>
                  </a:lnTo>
                  <a:lnTo>
                    <a:pt x="24815" y="1539"/>
                  </a:lnTo>
                  <a:lnTo>
                    <a:pt x="24696" y="1390"/>
                  </a:lnTo>
                  <a:lnTo>
                    <a:pt x="24576" y="1240"/>
                  </a:lnTo>
                  <a:lnTo>
                    <a:pt x="24442" y="1106"/>
                  </a:lnTo>
                  <a:lnTo>
                    <a:pt x="24307" y="971"/>
                  </a:lnTo>
                  <a:lnTo>
                    <a:pt x="24173" y="852"/>
                  </a:lnTo>
                  <a:lnTo>
                    <a:pt x="24009" y="732"/>
                  </a:lnTo>
                  <a:lnTo>
                    <a:pt x="23859" y="613"/>
                  </a:lnTo>
                  <a:lnTo>
                    <a:pt x="23695" y="523"/>
                  </a:lnTo>
                  <a:lnTo>
                    <a:pt x="23531" y="418"/>
                  </a:lnTo>
                  <a:lnTo>
                    <a:pt x="23351" y="344"/>
                  </a:lnTo>
                  <a:lnTo>
                    <a:pt x="23187" y="269"/>
                  </a:lnTo>
                  <a:lnTo>
                    <a:pt x="23008" y="194"/>
                  </a:lnTo>
                  <a:lnTo>
                    <a:pt x="22843" y="150"/>
                  </a:lnTo>
                  <a:lnTo>
                    <a:pt x="22664" y="90"/>
                  </a:lnTo>
                  <a:lnTo>
                    <a:pt x="22306" y="30"/>
                  </a:lnTo>
                  <a:lnTo>
                    <a:pt x="21947" y="0"/>
                  </a:lnTo>
                  <a:close/>
                </a:path>
              </a:pathLst>
            </a:custGeom>
            <a:solidFill>
              <a:srgbClr val="1ACC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4"/>
            <p:cNvSpPr/>
            <p:nvPr/>
          </p:nvSpPr>
          <p:spPr>
            <a:xfrm>
              <a:off x="5997199" y="2155032"/>
              <a:ext cx="196173" cy="192492"/>
            </a:xfrm>
            <a:custGeom>
              <a:avLst/>
              <a:gdLst/>
              <a:ahLst/>
              <a:cxnLst/>
              <a:rect l="l" t="t" r="r" b="b"/>
              <a:pathLst>
                <a:path w="7142" h="7008" extrusionOk="0">
                  <a:moveTo>
                    <a:pt x="60" y="1"/>
                  </a:moveTo>
                  <a:lnTo>
                    <a:pt x="31" y="31"/>
                  </a:lnTo>
                  <a:lnTo>
                    <a:pt x="1" y="61"/>
                  </a:lnTo>
                  <a:lnTo>
                    <a:pt x="1" y="105"/>
                  </a:lnTo>
                  <a:lnTo>
                    <a:pt x="31" y="150"/>
                  </a:lnTo>
                  <a:lnTo>
                    <a:pt x="105" y="285"/>
                  </a:lnTo>
                  <a:lnTo>
                    <a:pt x="240" y="449"/>
                  </a:lnTo>
                  <a:lnTo>
                    <a:pt x="404" y="643"/>
                  </a:lnTo>
                  <a:lnTo>
                    <a:pt x="628" y="837"/>
                  </a:lnTo>
                  <a:lnTo>
                    <a:pt x="1106" y="1271"/>
                  </a:lnTo>
                  <a:lnTo>
                    <a:pt x="1629" y="1704"/>
                  </a:lnTo>
                  <a:lnTo>
                    <a:pt x="2092" y="2077"/>
                  </a:lnTo>
                  <a:lnTo>
                    <a:pt x="2540" y="2436"/>
                  </a:lnTo>
                  <a:lnTo>
                    <a:pt x="2526" y="2436"/>
                  </a:lnTo>
                  <a:lnTo>
                    <a:pt x="2466" y="2451"/>
                  </a:lnTo>
                  <a:lnTo>
                    <a:pt x="2376" y="2511"/>
                  </a:lnTo>
                  <a:lnTo>
                    <a:pt x="2242" y="2600"/>
                  </a:lnTo>
                  <a:lnTo>
                    <a:pt x="2107" y="2765"/>
                  </a:lnTo>
                  <a:lnTo>
                    <a:pt x="1928" y="2989"/>
                  </a:lnTo>
                  <a:lnTo>
                    <a:pt x="1853" y="3123"/>
                  </a:lnTo>
                  <a:lnTo>
                    <a:pt x="1749" y="3287"/>
                  </a:lnTo>
                  <a:lnTo>
                    <a:pt x="1659" y="3482"/>
                  </a:lnTo>
                  <a:lnTo>
                    <a:pt x="1569" y="3691"/>
                  </a:lnTo>
                  <a:lnTo>
                    <a:pt x="1480" y="3915"/>
                  </a:lnTo>
                  <a:lnTo>
                    <a:pt x="1420" y="4154"/>
                  </a:lnTo>
                  <a:lnTo>
                    <a:pt x="1360" y="4378"/>
                  </a:lnTo>
                  <a:lnTo>
                    <a:pt x="1330" y="4602"/>
                  </a:lnTo>
                  <a:lnTo>
                    <a:pt x="1330" y="4826"/>
                  </a:lnTo>
                  <a:lnTo>
                    <a:pt x="1330" y="5050"/>
                  </a:lnTo>
                  <a:lnTo>
                    <a:pt x="1375" y="5245"/>
                  </a:lnTo>
                  <a:lnTo>
                    <a:pt x="1420" y="5439"/>
                  </a:lnTo>
                  <a:lnTo>
                    <a:pt x="1495" y="5618"/>
                  </a:lnTo>
                  <a:lnTo>
                    <a:pt x="1599" y="5767"/>
                  </a:lnTo>
                  <a:lnTo>
                    <a:pt x="1734" y="5902"/>
                  </a:lnTo>
                  <a:lnTo>
                    <a:pt x="1793" y="5962"/>
                  </a:lnTo>
                  <a:lnTo>
                    <a:pt x="1883" y="6006"/>
                  </a:lnTo>
                  <a:lnTo>
                    <a:pt x="1958" y="6051"/>
                  </a:lnTo>
                  <a:lnTo>
                    <a:pt x="2062" y="6081"/>
                  </a:lnTo>
                  <a:lnTo>
                    <a:pt x="2152" y="6111"/>
                  </a:lnTo>
                  <a:lnTo>
                    <a:pt x="2257" y="6141"/>
                  </a:lnTo>
                  <a:lnTo>
                    <a:pt x="2376" y="6156"/>
                  </a:lnTo>
                  <a:lnTo>
                    <a:pt x="2496" y="6156"/>
                  </a:lnTo>
                  <a:lnTo>
                    <a:pt x="2765" y="6141"/>
                  </a:lnTo>
                  <a:lnTo>
                    <a:pt x="2854" y="6126"/>
                  </a:lnTo>
                  <a:lnTo>
                    <a:pt x="3004" y="6245"/>
                  </a:lnTo>
                  <a:lnTo>
                    <a:pt x="3243" y="6395"/>
                  </a:lnTo>
                  <a:lnTo>
                    <a:pt x="3556" y="6574"/>
                  </a:lnTo>
                  <a:lnTo>
                    <a:pt x="3736" y="6664"/>
                  </a:lnTo>
                  <a:lnTo>
                    <a:pt x="3915" y="6753"/>
                  </a:lnTo>
                  <a:lnTo>
                    <a:pt x="4124" y="6843"/>
                  </a:lnTo>
                  <a:lnTo>
                    <a:pt x="4333" y="6903"/>
                  </a:lnTo>
                  <a:lnTo>
                    <a:pt x="4542" y="6963"/>
                  </a:lnTo>
                  <a:lnTo>
                    <a:pt x="4766" y="6992"/>
                  </a:lnTo>
                  <a:lnTo>
                    <a:pt x="4976" y="7007"/>
                  </a:lnTo>
                  <a:lnTo>
                    <a:pt x="5200" y="6992"/>
                  </a:lnTo>
                  <a:lnTo>
                    <a:pt x="5409" y="6948"/>
                  </a:lnTo>
                  <a:lnTo>
                    <a:pt x="5513" y="6918"/>
                  </a:lnTo>
                  <a:lnTo>
                    <a:pt x="5618" y="6873"/>
                  </a:lnTo>
                  <a:lnTo>
                    <a:pt x="5723" y="6828"/>
                  </a:lnTo>
                  <a:lnTo>
                    <a:pt x="5812" y="6753"/>
                  </a:lnTo>
                  <a:lnTo>
                    <a:pt x="5917" y="6694"/>
                  </a:lnTo>
                  <a:lnTo>
                    <a:pt x="6006" y="6604"/>
                  </a:lnTo>
                  <a:lnTo>
                    <a:pt x="6216" y="6380"/>
                  </a:lnTo>
                  <a:lnTo>
                    <a:pt x="6425" y="6126"/>
                  </a:lnTo>
                  <a:lnTo>
                    <a:pt x="6559" y="5932"/>
                  </a:lnTo>
                  <a:lnTo>
                    <a:pt x="6664" y="5723"/>
                  </a:lnTo>
                  <a:lnTo>
                    <a:pt x="6768" y="5528"/>
                  </a:lnTo>
                  <a:lnTo>
                    <a:pt x="6858" y="5319"/>
                  </a:lnTo>
                  <a:lnTo>
                    <a:pt x="6918" y="5125"/>
                  </a:lnTo>
                  <a:lnTo>
                    <a:pt x="6978" y="4946"/>
                  </a:lnTo>
                  <a:lnTo>
                    <a:pt x="7067" y="4587"/>
                  </a:lnTo>
                  <a:lnTo>
                    <a:pt x="7112" y="4288"/>
                  </a:lnTo>
                  <a:lnTo>
                    <a:pt x="7142" y="4064"/>
                  </a:lnTo>
                  <a:lnTo>
                    <a:pt x="7142" y="3855"/>
                  </a:lnTo>
                  <a:lnTo>
                    <a:pt x="7112" y="3751"/>
                  </a:lnTo>
                  <a:lnTo>
                    <a:pt x="7022" y="3467"/>
                  </a:lnTo>
                  <a:lnTo>
                    <a:pt x="6858" y="3063"/>
                  </a:lnTo>
                  <a:lnTo>
                    <a:pt x="6753" y="2824"/>
                  </a:lnTo>
                  <a:lnTo>
                    <a:pt x="6649" y="2585"/>
                  </a:lnTo>
                  <a:lnTo>
                    <a:pt x="6514" y="2346"/>
                  </a:lnTo>
                  <a:lnTo>
                    <a:pt x="6380" y="2122"/>
                  </a:lnTo>
                  <a:lnTo>
                    <a:pt x="6216" y="1898"/>
                  </a:lnTo>
                  <a:lnTo>
                    <a:pt x="6051" y="1689"/>
                  </a:lnTo>
                  <a:lnTo>
                    <a:pt x="5872" y="1510"/>
                  </a:lnTo>
                  <a:lnTo>
                    <a:pt x="5782" y="1435"/>
                  </a:lnTo>
                  <a:lnTo>
                    <a:pt x="5678" y="1360"/>
                  </a:lnTo>
                  <a:lnTo>
                    <a:pt x="5573" y="1301"/>
                  </a:lnTo>
                  <a:lnTo>
                    <a:pt x="5469" y="1256"/>
                  </a:lnTo>
                  <a:lnTo>
                    <a:pt x="5364" y="1226"/>
                  </a:lnTo>
                  <a:lnTo>
                    <a:pt x="5259" y="1196"/>
                  </a:lnTo>
                  <a:lnTo>
                    <a:pt x="5020" y="1181"/>
                  </a:lnTo>
                  <a:lnTo>
                    <a:pt x="4811" y="1181"/>
                  </a:lnTo>
                  <a:lnTo>
                    <a:pt x="4632" y="1211"/>
                  </a:lnTo>
                  <a:lnTo>
                    <a:pt x="4498" y="1256"/>
                  </a:lnTo>
                  <a:lnTo>
                    <a:pt x="4378" y="1301"/>
                  </a:lnTo>
                  <a:lnTo>
                    <a:pt x="4288" y="1375"/>
                  </a:lnTo>
                  <a:lnTo>
                    <a:pt x="4214" y="1450"/>
                  </a:lnTo>
                  <a:lnTo>
                    <a:pt x="4169" y="1525"/>
                  </a:lnTo>
                  <a:lnTo>
                    <a:pt x="4109" y="1644"/>
                  </a:lnTo>
                  <a:lnTo>
                    <a:pt x="4094" y="1734"/>
                  </a:lnTo>
                  <a:lnTo>
                    <a:pt x="4079" y="1823"/>
                  </a:lnTo>
                  <a:lnTo>
                    <a:pt x="3870" y="1704"/>
                  </a:lnTo>
                  <a:lnTo>
                    <a:pt x="3019" y="1241"/>
                  </a:lnTo>
                  <a:lnTo>
                    <a:pt x="2451" y="942"/>
                  </a:lnTo>
                  <a:lnTo>
                    <a:pt x="1838" y="643"/>
                  </a:lnTo>
                  <a:lnTo>
                    <a:pt x="1256" y="374"/>
                  </a:lnTo>
                  <a:lnTo>
                    <a:pt x="733" y="150"/>
                  </a:lnTo>
                  <a:lnTo>
                    <a:pt x="509" y="75"/>
                  </a:lnTo>
                  <a:lnTo>
                    <a:pt x="329" y="31"/>
                  </a:lnTo>
                  <a:lnTo>
                    <a:pt x="180"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4"/>
            <p:cNvSpPr/>
            <p:nvPr/>
          </p:nvSpPr>
          <p:spPr>
            <a:xfrm>
              <a:off x="6063284" y="2255175"/>
              <a:ext cx="37356" cy="18898"/>
            </a:xfrm>
            <a:custGeom>
              <a:avLst/>
              <a:gdLst/>
              <a:ahLst/>
              <a:cxnLst/>
              <a:rect l="l" t="t" r="r" b="b"/>
              <a:pathLst>
                <a:path w="1360" h="688" extrusionOk="0">
                  <a:moveTo>
                    <a:pt x="105" y="0"/>
                  </a:moveTo>
                  <a:lnTo>
                    <a:pt x="60" y="15"/>
                  </a:lnTo>
                  <a:lnTo>
                    <a:pt x="15" y="45"/>
                  </a:lnTo>
                  <a:lnTo>
                    <a:pt x="0" y="90"/>
                  </a:lnTo>
                  <a:lnTo>
                    <a:pt x="0" y="149"/>
                  </a:lnTo>
                  <a:lnTo>
                    <a:pt x="15" y="194"/>
                  </a:lnTo>
                  <a:lnTo>
                    <a:pt x="45" y="239"/>
                  </a:lnTo>
                  <a:lnTo>
                    <a:pt x="299" y="418"/>
                  </a:lnTo>
                  <a:lnTo>
                    <a:pt x="538" y="538"/>
                  </a:lnTo>
                  <a:lnTo>
                    <a:pt x="732" y="613"/>
                  </a:lnTo>
                  <a:lnTo>
                    <a:pt x="911" y="657"/>
                  </a:lnTo>
                  <a:lnTo>
                    <a:pt x="1046" y="687"/>
                  </a:lnTo>
                  <a:lnTo>
                    <a:pt x="1150" y="687"/>
                  </a:lnTo>
                  <a:lnTo>
                    <a:pt x="1255" y="672"/>
                  </a:lnTo>
                  <a:lnTo>
                    <a:pt x="1270" y="672"/>
                  </a:lnTo>
                  <a:lnTo>
                    <a:pt x="1315" y="642"/>
                  </a:lnTo>
                  <a:lnTo>
                    <a:pt x="1345" y="613"/>
                  </a:lnTo>
                  <a:lnTo>
                    <a:pt x="1360" y="568"/>
                  </a:lnTo>
                  <a:lnTo>
                    <a:pt x="1345" y="523"/>
                  </a:lnTo>
                  <a:lnTo>
                    <a:pt x="1330" y="463"/>
                  </a:lnTo>
                  <a:lnTo>
                    <a:pt x="1285" y="433"/>
                  </a:lnTo>
                  <a:lnTo>
                    <a:pt x="1240" y="418"/>
                  </a:lnTo>
                  <a:lnTo>
                    <a:pt x="1031" y="418"/>
                  </a:lnTo>
                  <a:lnTo>
                    <a:pt x="926" y="388"/>
                  </a:lnTo>
                  <a:lnTo>
                    <a:pt x="777" y="359"/>
                  </a:lnTo>
                  <a:lnTo>
                    <a:pt x="613" y="284"/>
                  </a:lnTo>
                  <a:lnTo>
                    <a:pt x="418" y="179"/>
                  </a:lnTo>
                  <a:lnTo>
                    <a:pt x="209" y="30"/>
                  </a:lnTo>
                  <a:lnTo>
                    <a:pt x="16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4"/>
            <p:cNvSpPr/>
            <p:nvPr/>
          </p:nvSpPr>
          <p:spPr>
            <a:xfrm>
              <a:off x="6052599" y="2283054"/>
              <a:ext cx="42300" cy="19337"/>
            </a:xfrm>
            <a:custGeom>
              <a:avLst/>
              <a:gdLst/>
              <a:ahLst/>
              <a:cxnLst/>
              <a:rect l="l" t="t" r="r" b="b"/>
              <a:pathLst>
                <a:path w="1540" h="704" extrusionOk="0">
                  <a:moveTo>
                    <a:pt x="135" y="1"/>
                  </a:moveTo>
                  <a:lnTo>
                    <a:pt x="90" y="16"/>
                  </a:lnTo>
                  <a:lnTo>
                    <a:pt x="45" y="46"/>
                  </a:lnTo>
                  <a:lnTo>
                    <a:pt x="16" y="91"/>
                  </a:lnTo>
                  <a:lnTo>
                    <a:pt x="1" y="135"/>
                  </a:lnTo>
                  <a:lnTo>
                    <a:pt x="16" y="195"/>
                  </a:lnTo>
                  <a:lnTo>
                    <a:pt x="45" y="240"/>
                  </a:lnTo>
                  <a:lnTo>
                    <a:pt x="150" y="330"/>
                  </a:lnTo>
                  <a:lnTo>
                    <a:pt x="269" y="404"/>
                  </a:lnTo>
                  <a:lnTo>
                    <a:pt x="374" y="479"/>
                  </a:lnTo>
                  <a:lnTo>
                    <a:pt x="494" y="539"/>
                  </a:lnTo>
                  <a:lnTo>
                    <a:pt x="718" y="613"/>
                  </a:lnTo>
                  <a:lnTo>
                    <a:pt x="927" y="673"/>
                  </a:lnTo>
                  <a:lnTo>
                    <a:pt x="1121" y="688"/>
                  </a:lnTo>
                  <a:lnTo>
                    <a:pt x="1270" y="703"/>
                  </a:lnTo>
                  <a:lnTo>
                    <a:pt x="1420" y="688"/>
                  </a:lnTo>
                  <a:lnTo>
                    <a:pt x="1450" y="688"/>
                  </a:lnTo>
                  <a:lnTo>
                    <a:pt x="1495" y="658"/>
                  </a:lnTo>
                  <a:lnTo>
                    <a:pt x="1524" y="628"/>
                  </a:lnTo>
                  <a:lnTo>
                    <a:pt x="1539" y="584"/>
                  </a:lnTo>
                  <a:lnTo>
                    <a:pt x="1539" y="539"/>
                  </a:lnTo>
                  <a:lnTo>
                    <a:pt x="1524" y="494"/>
                  </a:lnTo>
                  <a:lnTo>
                    <a:pt x="1480" y="449"/>
                  </a:lnTo>
                  <a:lnTo>
                    <a:pt x="1435" y="434"/>
                  </a:lnTo>
                  <a:lnTo>
                    <a:pt x="1270" y="434"/>
                  </a:lnTo>
                  <a:lnTo>
                    <a:pt x="1136" y="419"/>
                  </a:lnTo>
                  <a:lnTo>
                    <a:pt x="987" y="404"/>
                  </a:lnTo>
                  <a:lnTo>
                    <a:pt x="807" y="359"/>
                  </a:lnTo>
                  <a:lnTo>
                    <a:pt x="613" y="300"/>
                  </a:lnTo>
                  <a:lnTo>
                    <a:pt x="509" y="255"/>
                  </a:lnTo>
                  <a:lnTo>
                    <a:pt x="419" y="195"/>
                  </a:lnTo>
                  <a:lnTo>
                    <a:pt x="314" y="120"/>
                  </a:lnTo>
                  <a:lnTo>
                    <a:pt x="225" y="46"/>
                  </a:lnTo>
                  <a:lnTo>
                    <a:pt x="180" y="16"/>
                  </a:lnTo>
                  <a:lnTo>
                    <a:pt x="135"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4"/>
            <p:cNvSpPr/>
            <p:nvPr/>
          </p:nvSpPr>
          <p:spPr>
            <a:xfrm>
              <a:off x="6098963" y="2196891"/>
              <a:ext cx="61994" cy="50925"/>
            </a:xfrm>
            <a:custGeom>
              <a:avLst/>
              <a:gdLst/>
              <a:ahLst/>
              <a:cxnLst/>
              <a:rect l="l" t="t" r="r" b="b"/>
              <a:pathLst>
                <a:path w="2257" h="1854" extrusionOk="0">
                  <a:moveTo>
                    <a:pt x="464" y="1"/>
                  </a:moveTo>
                  <a:lnTo>
                    <a:pt x="404" y="120"/>
                  </a:lnTo>
                  <a:lnTo>
                    <a:pt x="389" y="210"/>
                  </a:lnTo>
                  <a:lnTo>
                    <a:pt x="374" y="299"/>
                  </a:lnTo>
                  <a:lnTo>
                    <a:pt x="165" y="180"/>
                  </a:lnTo>
                  <a:lnTo>
                    <a:pt x="31" y="987"/>
                  </a:lnTo>
                  <a:lnTo>
                    <a:pt x="16" y="1151"/>
                  </a:lnTo>
                  <a:lnTo>
                    <a:pt x="1" y="1270"/>
                  </a:lnTo>
                  <a:lnTo>
                    <a:pt x="1" y="1390"/>
                  </a:lnTo>
                  <a:lnTo>
                    <a:pt x="31" y="1509"/>
                  </a:lnTo>
                  <a:lnTo>
                    <a:pt x="61" y="1629"/>
                  </a:lnTo>
                  <a:lnTo>
                    <a:pt x="90" y="1674"/>
                  </a:lnTo>
                  <a:lnTo>
                    <a:pt x="135" y="1734"/>
                  </a:lnTo>
                  <a:lnTo>
                    <a:pt x="180" y="1763"/>
                  </a:lnTo>
                  <a:lnTo>
                    <a:pt x="225" y="1808"/>
                  </a:lnTo>
                  <a:lnTo>
                    <a:pt x="285" y="1823"/>
                  </a:lnTo>
                  <a:lnTo>
                    <a:pt x="359" y="1853"/>
                  </a:lnTo>
                  <a:lnTo>
                    <a:pt x="494" y="1853"/>
                  </a:lnTo>
                  <a:lnTo>
                    <a:pt x="658" y="1823"/>
                  </a:lnTo>
                  <a:lnTo>
                    <a:pt x="822" y="1763"/>
                  </a:lnTo>
                  <a:lnTo>
                    <a:pt x="1047" y="1659"/>
                  </a:lnTo>
                  <a:lnTo>
                    <a:pt x="1256" y="1524"/>
                  </a:lnTo>
                  <a:lnTo>
                    <a:pt x="1465" y="1390"/>
                  </a:lnTo>
                  <a:lnTo>
                    <a:pt x="1674" y="1241"/>
                  </a:lnTo>
                  <a:lnTo>
                    <a:pt x="2003" y="972"/>
                  </a:lnTo>
                  <a:lnTo>
                    <a:pt x="2212" y="777"/>
                  </a:lnTo>
                  <a:lnTo>
                    <a:pt x="2242" y="733"/>
                  </a:lnTo>
                  <a:lnTo>
                    <a:pt x="2257" y="688"/>
                  </a:lnTo>
                  <a:lnTo>
                    <a:pt x="2257" y="643"/>
                  </a:lnTo>
                  <a:lnTo>
                    <a:pt x="2227" y="598"/>
                  </a:lnTo>
                  <a:lnTo>
                    <a:pt x="2182" y="553"/>
                  </a:lnTo>
                  <a:lnTo>
                    <a:pt x="2077" y="553"/>
                  </a:lnTo>
                  <a:lnTo>
                    <a:pt x="2033" y="583"/>
                  </a:lnTo>
                  <a:lnTo>
                    <a:pt x="1823" y="777"/>
                  </a:lnTo>
                  <a:lnTo>
                    <a:pt x="1584" y="957"/>
                  </a:lnTo>
                  <a:lnTo>
                    <a:pt x="1345" y="1151"/>
                  </a:lnTo>
                  <a:lnTo>
                    <a:pt x="1106" y="1315"/>
                  </a:lnTo>
                  <a:lnTo>
                    <a:pt x="867" y="1450"/>
                  </a:lnTo>
                  <a:lnTo>
                    <a:pt x="658" y="1539"/>
                  </a:lnTo>
                  <a:lnTo>
                    <a:pt x="568" y="1569"/>
                  </a:lnTo>
                  <a:lnTo>
                    <a:pt x="479" y="1584"/>
                  </a:lnTo>
                  <a:lnTo>
                    <a:pt x="419" y="1584"/>
                  </a:lnTo>
                  <a:lnTo>
                    <a:pt x="359" y="1569"/>
                  </a:lnTo>
                  <a:lnTo>
                    <a:pt x="329" y="1539"/>
                  </a:lnTo>
                  <a:lnTo>
                    <a:pt x="300" y="1509"/>
                  </a:lnTo>
                  <a:lnTo>
                    <a:pt x="285" y="1450"/>
                  </a:lnTo>
                  <a:lnTo>
                    <a:pt x="270" y="1390"/>
                  </a:lnTo>
                  <a:lnTo>
                    <a:pt x="270" y="1226"/>
                  </a:lnTo>
                  <a:lnTo>
                    <a:pt x="300" y="1031"/>
                  </a:lnTo>
                  <a:lnTo>
                    <a:pt x="464"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4"/>
            <p:cNvSpPr/>
            <p:nvPr/>
          </p:nvSpPr>
          <p:spPr>
            <a:xfrm>
              <a:off x="6073117" y="2228093"/>
              <a:ext cx="27934" cy="98498"/>
            </a:xfrm>
            <a:custGeom>
              <a:avLst/>
              <a:gdLst/>
              <a:ahLst/>
              <a:cxnLst/>
              <a:rect l="l" t="t" r="r" b="b"/>
              <a:pathLst>
                <a:path w="1017" h="3586" extrusionOk="0">
                  <a:moveTo>
                    <a:pt x="419" y="0"/>
                  </a:moveTo>
                  <a:lnTo>
                    <a:pt x="374" y="15"/>
                  </a:lnTo>
                  <a:lnTo>
                    <a:pt x="329" y="45"/>
                  </a:lnTo>
                  <a:lnTo>
                    <a:pt x="299" y="75"/>
                  </a:lnTo>
                  <a:lnTo>
                    <a:pt x="284" y="134"/>
                  </a:lnTo>
                  <a:lnTo>
                    <a:pt x="284" y="179"/>
                  </a:lnTo>
                  <a:lnTo>
                    <a:pt x="314" y="224"/>
                  </a:lnTo>
                  <a:lnTo>
                    <a:pt x="374" y="299"/>
                  </a:lnTo>
                  <a:lnTo>
                    <a:pt x="494" y="493"/>
                  </a:lnTo>
                  <a:lnTo>
                    <a:pt x="553" y="627"/>
                  </a:lnTo>
                  <a:lnTo>
                    <a:pt x="628" y="792"/>
                  </a:lnTo>
                  <a:lnTo>
                    <a:pt x="673" y="971"/>
                  </a:lnTo>
                  <a:lnTo>
                    <a:pt x="718" y="1165"/>
                  </a:lnTo>
                  <a:lnTo>
                    <a:pt x="748" y="1389"/>
                  </a:lnTo>
                  <a:lnTo>
                    <a:pt x="748" y="1643"/>
                  </a:lnTo>
                  <a:lnTo>
                    <a:pt x="733" y="1897"/>
                  </a:lnTo>
                  <a:lnTo>
                    <a:pt x="673" y="2181"/>
                  </a:lnTo>
                  <a:lnTo>
                    <a:pt x="568" y="2480"/>
                  </a:lnTo>
                  <a:lnTo>
                    <a:pt x="509" y="2644"/>
                  </a:lnTo>
                  <a:lnTo>
                    <a:pt x="434" y="2794"/>
                  </a:lnTo>
                  <a:lnTo>
                    <a:pt x="344" y="2958"/>
                  </a:lnTo>
                  <a:lnTo>
                    <a:pt x="240" y="3137"/>
                  </a:lnTo>
                  <a:lnTo>
                    <a:pt x="120" y="3302"/>
                  </a:lnTo>
                  <a:lnTo>
                    <a:pt x="1" y="3481"/>
                  </a:lnTo>
                  <a:lnTo>
                    <a:pt x="90" y="3466"/>
                  </a:lnTo>
                  <a:lnTo>
                    <a:pt x="240" y="3585"/>
                  </a:lnTo>
                  <a:lnTo>
                    <a:pt x="374" y="3391"/>
                  </a:lnTo>
                  <a:lnTo>
                    <a:pt x="509" y="3212"/>
                  </a:lnTo>
                  <a:lnTo>
                    <a:pt x="613" y="3033"/>
                  </a:lnTo>
                  <a:lnTo>
                    <a:pt x="703" y="2853"/>
                  </a:lnTo>
                  <a:lnTo>
                    <a:pt x="777" y="2674"/>
                  </a:lnTo>
                  <a:lnTo>
                    <a:pt x="837" y="2510"/>
                  </a:lnTo>
                  <a:lnTo>
                    <a:pt x="897" y="2346"/>
                  </a:lnTo>
                  <a:lnTo>
                    <a:pt x="942" y="2181"/>
                  </a:lnTo>
                  <a:lnTo>
                    <a:pt x="972" y="2017"/>
                  </a:lnTo>
                  <a:lnTo>
                    <a:pt x="987" y="1867"/>
                  </a:lnTo>
                  <a:lnTo>
                    <a:pt x="1016" y="1584"/>
                  </a:lnTo>
                  <a:lnTo>
                    <a:pt x="1002" y="1315"/>
                  </a:lnTo>
                  <a:lnTo>
                    <a:pt x="957" y="1061"/>
                  </a:lnTo>
                  <a:lnTo>
                    <a:pt x="912" y="837"/>
                  </a:lnTo>
                  <a:lnTo>
                    <a:pt x="837" y="642"/>
                  </a:lnTo>
                  <a:lnTo>
                    <a:pt x="762" y="463"/>
                  </a:lnTo>
                  <a:lnTo>
                    <a:pt x="703" y="329"/>
                  </a:lnTo>
                  <a:lnTo>
                    <a:pt x="568" y="120"/>
                  </a:lnTo>
                  <a:lnTo>
                    <a:pt x="523" y="45"/>
                  </a:lnTo>
                  <a:lnTo>
                    <a:pt x="479" y="15"/>
                  </a:lnTo>
                  <a:lnTo>
                    <a:pt x="419"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4"/>
            <p:cNvSpPr/>
            <p:nvPr/>
          </p:nvSpPr>
          <p:spPr>
            <a:xfrm>
              <a:off x="6604103" y="2954365"/>
              <a:ext cx="406684" cy="1483877"/>
            </a:xfrm>
            <a:custGeom>
              <a:avLst/>
              <a:gdLst/>
              <a:ahLst/>
              <a:cxnLst/>
              <a:rect l="l" t="t" r="r" b="b"/>
              <a:pathLst>
                <a:path w="14806" h="54023" extrusionOk="0">
                  <a:moveTo>
                    <a:pt x="0" y="1"/>
                  </a:moveTo>
                  <a:lnTo>
                    <a:pt x="4647" y="28580"/>
                  </a:lnTo>
                  <a:lnTo>
                    <a:pt x="10115" y="53738"/>
                  </a:lnTo>
                  <a:lnTo>
                    <a:pt x="14806" y="54022"/>
                  </a:lnTo>
                  <a:lnTo>
                    <a:pt x="11952" y="10952"/>
                  </a:lnTo>
                  <a:lnTo>
                    <a:pt x="11011" y="374"/>
                  </a:lnTo>
                  <a:lnTo>
                    <a:pt x="0" y="1"/>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4"/>
            <p:cNvSpPr/>
            <p:nvPr/>
          </p:nvSpPr>
          <p:spPr>
            <a:xfrm>
              <a:off x="6893794" y="4421328"/>
              <a:ext cx="116984" cy="135854"/>
            </a:xfrm>
            <a:custGeom>
              <a:avLst/>
              <a:gdLst/>
              <a:ahLst/>
              <a:cxnLst/>
              <a:rect l="l" t="t" r="r" b="b"/>
              <a:pathLst>
                <a:path w="4259" h="4946" extrusionOk="0">
                  <a:moveTo>
                    <a:pt x="1" y="1"/>
                  </a:moveTo>
                  <a:lnTo>
                    <a:pt x="673" y="4841"/>
                  </a:lnTo>
                  <a:lnTo>
                    <a:pt x="1076" y="4901"/>
                  </a:lnTo>
                  <a:lnTo>
                    <a:pt x="1450" y="4931"/>
                  </a:lnTo>
                  <a:lnTo>
                    <a:pt x="1808" y="4946"/>
                  </a:lnTo>
                  <a:lnTo>
                    <a:pt x="2152" y="4931"/>
                  </a:lnTo>
                  <a:lnTo>
                    <a:pt x="2466" y="4916"/>
                  </a:lnTo>
                  <a:lnTo>
                    <a:pt x="2765" y="4871"/>
                  </a:lnTo>
                  <a:lnTo>
                    <a:pt x="3034" y="4826"/>
                  </a:lnTo>
                  <a:lnTo>
                    <a:pt x="3273" y="4766"/>
                  </a:lnTo>
                  <a:lnTo>
                    <a:pt x="3497" y="4707"/>
                  </a:lnTo>
                  <a:lnTo>
                    <a:pt x="3691" y="4647"/>
                  </a:lnTo>
                  <a:lnTo>
                    <a:pt x="4005" y="4527"/>
                  </a:lnTo>
                  <a:lnTo>
                    <a:pt x="4184" y="4438"/>
                  </a:lnTo>
                  <a:lnTo>
                    <a:pt x="4259" y="4408"/>
                  </a:lnTo>
                  <a:lnTo>
                    <a:pt x="3930" y="315"/>
                  </a:lnTo>
                  <a:lnTo>
                    <a:pt x="1"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4"/>
            <p:cNvSpPr/>
            <p:nvPr/>
          </p:nvSpPr>
          <p:spPr>
            <a:xfrm>
              <a:off x="6861795" y="4400398"/>
              <a:ext cx="166618" cy="74712"/>
            </a:xfrm>
            <a:custGeom>
              <a:avLst/>
              <a:gdLst/>
              <a:ahLst/>
              <a:cxnLst/>
              <a:rect l="l" t="t" r="r" b="b"/>
              <a:pathLst>
                <a:path w="6066" h="2720" extrusionOk="0">
                  <a:moveTo>
                    <a:pt x="5976" y="1"/>
                  </a:moveTo>
                  <a:lnTo>
                    <a:pt x="120" y="210"/>
                  </a:lnTo>
                  <a:lnTo>
                    <a:pt x="45" y="539"/>
                  </a:lnTo>
                  <a:lnTo>
                    <a:pt x="15" y="852"/>
                  </a:lnTo>
                  <a:lnTo>
                    <a:pt x="1" y="1181"/>
                  </a:lnTo>
                  <a:lnTo>
                    <a:pt x="15" y="1495"/>
                  </a:lnTo>
                  <a:lnTo>
                    <a:pt x="60" y="1794"/>
                  </a:lnTo>
                  <a:lnTo>
                    <a:pt x="120" y="2107"/>
                  </a:lnTo>
                  <a:lnTo>
                    <a:pt x="210" y="2421"/>
                  </a:lnTo>
                  <a:lnTo>
                    <a:pt x="314" y="2720"/>
                  </a:lnTo>
                  <a:lnTo>
                    <a:pt x="5917" y="2466"/>
                  </a:lnTo>
                  <a:lnTo>
                    <a:pt x="5976" y="2152"/>
                  </a:lnTo>
                  <a:lnTo>
                    <a:pt x="6021" y="1838"/>
                  </a:lnTo>
                  <a:lnTo>
                    <a:pt x="6051" y="1540"/>
                  </a:lnTo>
                  <a:lnTo>
                    <a:pt x="6066" y="1226"/>
                  </a:lnTo>
                  <a:lnTo>
                    <a:pt x="6066" y="927"/>
                  </a:lnTo>
                  <a:lnTo>
                    <a:pt x="6051" y="613"/>
                  </a:lnTo>
                  <a:lnTo>
                    <a:pt x="6021" y="300"/>
                  </a:lnTo>
                  <a:lnTo>
                    <a:pt x="5976" y="1"/>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4"/>
            <p:cNvSpPr/>
            <p:nvPr/>
          </p:nvSpPr>
          <p:spPr>
            <a:xfrm>
              <a:off x="6637749" y="4493977"/>
              <a:ext cx="386578" cy="185076"/>
            </a:xfrm>
            <a:custGeom>
              <a:avLst/>
              <a:gdLst/>
              <a:ahLst/>
              <a:cxnLst/>
              <a:rect l="l" t="t" r="r" b="b"/>
              <a:pathLst>
                <a:path w="14074" h="6738" extrusionOk="0">
                  <a:moveTo>
                    <a:pt x="8755" y="0"/>
                  </a:moveTo>
                  <a:lnTo>
                    <a:pt x="8636" y="30"/>
                  </a:lnTo>
                  <a:lnTo>
                    <a:pt x="8471" y="105"/>
                  </a:lnTo>
                  <a:lnTo>
                    <a:pt x="8247" y="224"/>
                  </a:lnTo>
                  <a:lnTo>
                    <a:pt x="7993" y="374"/>
                  </a:lnTo>
                  <a:lnTo>
                    <a:pt x="7366" y="762"/>
                  </a:lnTo>
                  <a:lnTo>
                    <a:pt x="6619" y="1240"/>
                  </a:lnTo>
                  <a:lnTo>
                    <a:pt x="6096" y="1599"/>
                  </a:lnTo>
                  <a:lnTo>
                    <a:pt x="5707" y="1838"/>
                  </a:lnTo>
                  <a:lnTo>
                    <a:pt x="5080" y="2256"/>
                  </a:lnTo>
                  <a:lnTo>
                    <a:pt x="4841" y="2405"/>
                  </a:lnTo>
                  <a:lnTo>
                    <a:pt x="4258" y="2779"/>
                  </a:lnTo>
                  <a:lnTo>
                    <a:pt x="3392" y="3302"/>
                  </a:lnTo>
                  <a:lnTo>
                    <a:pt x="2988" y="3526"/>
                  </a:lnTo>
                  <a:lnTo>
                    <a:pt x="2600" y="3735"/>
                  </a:lnTo>
                  <a:lnTo>
                    <a:pt x="2241" y="3914"/>
                  </a:lnTo>
                  <a:lnTo>
                    <a:pt x="1898" y="4064"/>
                  </a:lnTo>
                  <a:lnTo>
                    <a:pt x="1599" y="4168"/>
                  </a:lnTo>
                  <a:lnTo>
                    <a:pt x="1345" y="4243"/>
                  </a:lnTo>
                  <a:lnTo>
                    <a:pt x="1046" y="4303"/>
                  </a:lnTo>
                  <a:lnTo>
                    <a:pt x="792" y="4392"/>
                  </a:lnTo>
                  <a:lnTo>
                    <a:pt x="568" y="4497"/>
                  </a:lnTo>
                  <a:lnTo>
                    <a:pt x="404" y="4616"/>
                  </a:lnTo>
                  <a:lnTo>
                    <a:pt x="254" y="4751"/>
                  </a:lnTo>
                  <a:lnTo>
                    <a:pt x="150" y="4900"/>
                  </a:lnTo>
                  <a:lnTo>
                    <a:pt x="75" y="5065"/>
                  </a:lnTo>
                  <a:lnTo>
                    <a:pt x="30" y="5214"/>
                  </a:lnTo>
                  <a:lnTo>
                    <a:pt x="0" y="5378"/>
                  </a:lnTo>
                  <a:lnTo>
                    <a:pt x="0" y="5543"/>
                  </a:lnTo>
                  <a:lnTo>
                    <a:pt x="15" y="5722"/>
                  </a:lnTo>
                  <a:lnTo>
                    <a:pt x="45" y="5871"/>
                  </a:lnTo>
                  <a:lnTo>
                    <a:pt x="75" y="6036"/>
                  </a:lnTo>
                  <a:lnTo>
                    <a:pt x="135" y="6185"/>
                  </a:lnTo>
                  <a:lnTo>
                    <a:pt x="240" y="6454"/>
                  </a:lnTo>
                  <a:lnTo>
                    <a:pt x="269" y="6484"/>
                  </a:lnTo>
                  <a:lnTo>
                    <a:pt x="299" y="6514"/>
                  </a:lnTo>
                  <a:lnTo>
                    <a:pt x="449" y="6559"/>
                  </a:lnTo>
                  <a:lnTo>
                    <a:pt x="643" y="6603"/>
                  </a:lnTo>
                  <a:lnTo>
                    <a:pt x="912" y="6633"/>
                  </a:lnTo>
                  <a:lnTo>
                    <a:pt x="1240" y="6663"/>
                  </a:lnTo>
                  <a:lnTo>
                    <a:pt x="1614" y="6693"/>
                  </a:lnTo>
                  <a:lnTo>
                    <a:pt x="2495" y="6723"/>
                  </a:lnTo>
                  <a:lnTo>
                    <a:pt x="3541" y="6738"/>
                  </a:lnTo>
                  <a:lnTo>
                    <a:pt x="4692" y="6723"/>
                  </a:lnTo>
                  <a:lnTo>
                    <a:pt x="5917" y="6708"/>
                  </a:lnTo>
                  <a:lnTo>
                    <a:pt x="7171" y="6678"/>
                  </a:lnTo>
                  <a:lnTo>
                    <a:pt x="9651" y="6588"/>
                  </a:lnTo>
                  <a:lnTo>
                    <a:pt x="11803" y="6514"/>
                  </a:lnTo>
                  <a:lnTo>
                    <a:pt x="13894" y="6409"/>
                  </a:lnTo>
                  <a:lnTo>
                    <a:pt x="13954" y="5767"/>
                  </a:lnTo>
                  <a:lnTo>
                    <a:pt x="13999" y="5094"/>
                  </a:lnTo>
                  <a:lnTo>
                    <a:pt x="14044" y="4273"/>
                  </a:lnTo>
                  <a:lnTo>
                    <a:pt x="14074" y="3406"/>
                  </a:lnTo>
                  <a:lnTo>
                    <a:pt x="14074" y="2973"/>
                  </a:lnTo>
                  <a:lnTo>
                    <a:pt x="14074" y="2555"/>
                  </a:lnTo>
                  <a:lnTo>
                    <a:pt x="14044" y="2151"/>
                  </a:lnTo>
                  <a:lnTo>
                    <a:pt x="14014" y="1793"/>
                  </a:lnTo>
                  <a:lnTo>
                    <a:pt x="13969" y="1479"/>
                  </a:lnTo>
                  <a:lnTo>
                    <a:pt x="13894" y="1225"/>
                  </a:lnTo>
                  <a:lnTo>
                    <a:pt x="13849" y="1121"/>
                  </a:lnTo>
                  <a:lnTo>
                    <a:pt x="13805" y="1031"/>
                  </a:lnTo>
                  <a:lnTo>
                    <a:pt x="13745" y="941"/>
                  </a:lnTo>
                  <a:lnTo>
                    <a:pt x="13670" y="882"/>
                  </a:lnTo>
                  <a:lnTo>
                    <a:pt x="13596" y="822"/>
                  </a:lnTo>
                  <a:lnTo>
                    <a:pt x="13506" y="792"/>
                  </a:lnTo>
                  <a:lnTo>
                    <a:pt x="13416" y="747"/>
                  </a:lnTo>
                  <a:lnTo>
                    <a:pt x="13327" y="732"/>
                  </a:lnTo>
                  <a:lnTo>
                    <a:pt x="13117" y="717"/>
                  </a:lnTo>
                  <a:lnTo>
                    <a:pt x="12893" y="717"/>
                  </a:lnTo>
                  <a:lnTo>
                    <a:pt x="12654" y="762"/>
                  </a:lnTo>
                  <a:lnTo>
                    <a:pt x="12385" y="807"/>
                  </a:lnTo>
                  <a:lnTo>
                    <a:pt x="11848" y="926"/>
                  </a:lnTo>
                  <a:lnTo>
                    <a:pt x="11564" y="1001"/>
                  </a:lnTo>
                  <a:lnTo>
                    <a:pt x="11280" y="1046"/>
                  </a:lnTo>
                  <a:lnTo>
                    <a:pt x="10996" y="1091"/>
                  </a:lnTo>
                  <a:lnTo>
                    <a:pt x="10727" y="1121"/>
                  </a:lnTo>
                  <a:lnTo>
                    <a:pt x="10458" y="1106"/>
                  </a:lnTo>
                  <a:lnTo>
                    <a:pt x="10324" y="1091"/>
                  </a:lnTo>
                  <a:lnTo>
                    <a:pt x="10204" y="1076"/>
                  </a:lnTo>
                  <a:lnTo>
                    <a:pt x="10055" y="896"/>
                  </a:lnTo>
                  <a:lnTo>
                    <a:pt x="9905" y="717"/>
                  </a:lnTo>
                  <a:lnTo>
                    <a:pt x="9711" y="523"/>
                  </a:lnTo>
                  <a:lnTo>
                    <a:pt x="9487" y="329"/>
                  </a:lnTo>
                  <a:lnTo>
                    <a:pt x="9368" y="239"/>
                  </a:lnTo>
                  <a:lnTo>
                    <a:pt x="9248" y="149"/>
                  </a:lnTo>
                  <a:lnTo>
                    <a:pt x="9129" y="90"/>
                  </a:lnTo>
                  <a:lnTo>
                    <a:pt x="8994" y="30"/>
                  </a:lnTo>
                  <a:lnTo>
                    <a:pt x="8875"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4"/>
            <p:cNvSpPr/>
            <p:nvPr/>
          </p:nvSpPr>
          <p:spPr>
            <a:xfrm>
              <a:off x="6777253" y="4544433"/>
              <a:ext cx="60758" cy="49689"/>
            </a:xfrm>
            <a:custGeom>
              <a:avLst/>
              <a:gdLst/>
              <a:ahLst/>
              <a:cxnLst/>
              <a:rect l="l" t="t" r="r" b="b"/>
              <a:pathLst>
                <a:path w="2212" h="1809" extrusionOk="0">
                  <a:moveTo>
                    <a:pt x="628" y="1"/>
                  </a:moveTo>
                  <a:lnTo>
                    <a:pt x="389" y="45"/>
                  </a:lnTo>
                  <a:lnTo>
                    <a:pt x="285" y="75"/>
                  </a:lnTo>
                  <a:lnTo>
                    <a:pt x="180" y="105"/>
                  </a:lnTo>
                  <a:lnTo>
                    <a:pt x="106" y="165"/>
                  </a:lnTo>
                  <a:lnTo>
                    <a:pt x="46" y="225"/>
                  </a:lnTo>
                  <a:lnTo>
                    <a:pt x="16" y="314"/>
                  </a:lnTo>
                  <a:lnTo>
                    <a:pt x="1" y="419"/>
                  </a:lnTo>
                  <a:lnTo>
                    <a:pt x="165" y="404"/>
                  </a:lnTo>
                  <a:lnTo>
                    <a:pt x="345" y="434"/>
                  </a:lnTo>
                  <a:lnTo>
                    <a:pt x="524" y="479"/>
                  </a:lnTo>
                  <a:lnTo>
                    <a:pt x="628" y="509"/>
                  </a:lnTo>
                  <a:lnTo>
                    <a:pt x="733" y="568"/>
                  </a:lnTo>
                  <a:lnTo>
                    <a:pt x="838" y="628"/>
                  </a:lnTo>
                  <a:lnTo>
                    <a:pt x="942" y="703"/>
                  </a:lnTo>
                  <a:lnTo>
                    <a:pt x="1136" y="867"/>
                  </a:lnTo>
                  <a:lnTo>
                    <a:pt x="1316" y="1046"/>
                  </a:lnTo>
                  <a:lnTo>
                    <a:pt x="1465" y="1226"/>
                  </a:lnTo>
                  <a:lnTo>
                    <a:pt x="1585" y="1405"/>
                  </a:lnTo>
                  <a:lnTo>
                    <a:pt x="1674" y="1554"/>
                  </a:lnTo>
                  <a:lnTo>
                    <a:pt x="1764" y="1689"/>
                  </a:lnTo>
                  <a:lnTo>
                    <a:pt x="1794" y="1719"/>
                  </a:lnTo>
                  <a:lnTo>
                    <a:pt x="1824" y="1764"/>
                  </a:lnTo>
                  <a:lnTo>
                    <a:pt x="1898" y="1793"/>
                  </a:lnTo>
                  <a:lnTo>
                    <a:pt x="1943" y="1808"/>
                  </a:lnTo>
                  <a:lnTo>
                    <a:pt x="2003" y="1808"/>
                  </a:lnTo>
                  <a:lnTo>
                    <a:pt x="2048" y="1793"/>
                  </a:lnTo>
                  <a:lnTo>
                    <a:pt x="2092" y="1778"/>
                  </a:lnTo>
                  <a:lnTo>
                    <a:pt x="2122" y="1749"/>
                  </a:lnTo>
                  <a:lnTo>
                    <a:pt x="2167" y="1719"/>
                  </a:lnTo>
                  <a:lnTo>
                    <a:pt x="2182" y="1674"/>
                  </a:lnTo>
                  <a:lnTo>
                    <a:pt x="2197" y="1644"/>
                  </a:lnTo>
                  <a:lnTo>
                    <a:pt x="2212" y="1599"/>
                  </a:lnTo>
                  <a:lnTo>
                    <a:pt x="2212" y="1539"/>
                  </a:lnTo>
                  <a:lnTo>
                    <a:pt x="2197" y="1495"/>
                  </a:lnTo>
                  <a:lnTo>
                    <a:pt x="2182" y="1450"/>
                  </a:lnTo>
                  <a:lnTo>
                    <a:pt x="2078" y="1285"/>
                  </a:lnTo>
                  <a:lnTo>
                    <a:pt x="1973" y="1121"/>
                  </a:lnTo>
                  <a:lnTo>
                    <a:pt x="1824" y="912"/>
                  </a:lnTo>
                  <a:lnTo>
                    <a:pt x="1644" y="703"/>
                  </a:lnTo>
                  <a:lnTo>
                    <a:pt x="1435" y="494"/>
                  </a:lnTo>
                  <a:lnTo>
                    <a:pt x="1331" y="389"/>
                  </a:lnTo>
                  <a:lnTo>
                    <a:pt x="1211" y="299"/>
                  </a:lnTo>
                  <a:lnTo>
                    <a:pt x="1077" y="210"/>
                  </a:lnTo>
                  <a:lnTo>
                    <a:pt x="957" y="135"/>
                  </a:lnTo>
                  <a:lnTo>
                    <a:pt x="793" y="60"/>
                  </a:lnTo>
                  <a:lnTo>
                    <a:pt x="6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4"/>
            <p:cNvSpPr/>
            <p:nvPr/>
          </p:nvSpPr>
          <p:spPr>
            <a:xfrm>
              <a:off x="6805159" y="4528036"/>
              <a:ext cx="52573" cy="48013"/>
            </a:xfrm>
            <a:custGeom>
              <a:avLst/>
              <a:gdLst/>
              <a:ahLst/>
              <a:cxnLst/>
              <a:rect l="l" t="t" r="r" b="b"/>
              <a:pathLst>
                <a:path w="1914" h="1748" extrusionOk="0">
                  <a:moveTo>
                    <a:pt x="524" y="0"/>
                  </a:moveTo>
                  <a:lnTo>
                    <a:pt x="359" y="15"/>
                  </a:lnTo>
                  <a:lnTo>
                    <a:pt x="270" y="30"/>
                  </a:lnTo>
                  <a:lnTo>
                    <a:pt x="195" y="60"/>
                  </a:lnTo>
                  <a:lnTo>
                    <a:pt x="135" y="105"/>
                  </a:lnTo>
                  <a:lnTo>
                    <a:pt x="76" y="164"/>
                  </a:lnTo>
                  <a:lnTo>
                    <a:pt x="31" y="239"/>
                  </a:lnTo>
                  <a:lnTo>
                    <a:pt x="1" y="359"/>
                  </a:lnTo>
                  <a:lnTo>
                    <a:pt x="105" y="374"/>
                  </a:lnTo>
                  <a:lnTo>
                    <a:pt x="210" y="403"/>
                  </a:lnTo>
                  <a:lnTo>
                    <a:pt x="330" y="433"/>
                  </a:lnTo>
                  <a:lnTo>
                    <a:pt x="434" y="493"/>
                  </a:lnTo>
                  <a:lnTo>
                    <a:pt x="554" y="553"/>
                  </a:lnTo>
                  <a:lnTo>
                    <a:pt x="643" y="628"/>
                  </a:lnTo>
                  <a:lnTo>
                    <a:pt x="837" y="792"/>
                  </a:lnTo>
                  <a:lnTo>
                    <a:pt x="1017" y="986"/>
                  </a:lnTo>
                  <a:lnTo>
                    <a:pt x="1166" y="1165"/>
                  </a:lnTo>
                  <a:lnTo>
                    <a:pt x="1301" y="1345"/>
                  </a:lnTo>
                  <a:lnTo>
                    <a:pt x="1390" y="1479"/>
                  </a:lnTo>
                  <a:lnTo>
                    <a:pt x="1465" y="1614"/>
                  </a:lnTo>
                  <a:lnTo>
                    <a:pt x="1495" y="1658"/>
                  </a:lnTo>
                  <a:lnTo>
                    <a:pt x="1525" y="1688"/>
                  </a:lnTo>
                  <a:lnTo>
                    <a:pt x="1614" y="1733"/>
                  </a:lnTo>
                  <a:lnTo>
                    <a:pt x="1659" y="1748"/>
                  </a:lnTo>
                  <a:lnTo>
                    <a:pt x="1704" y="1748"/>
                  </a:lnTo>
                  <a:lnTo>
                    <a:pt x="1749" y="1733"/>
                  </a:lnTo>
                  <a:lnTo>
                    <a:pt x="1794" y="1718"/>
                  </a:lnTo>
                  <a:lnTo>
                    <a:pt x="1838" y="1688"/>
                  </a:lnTo>
                  <a:lnTo>
                    <a:pt x="1868" y="1658"/>
                  </a:lnTo>
                  <a:lnTo>
                    <a:pt x="1898" y="1614"/>
                  </a:lnTo>
                  <a:lnTo>
                    <a:pt x="1913" y="1569"/>
                  </a:lnTo>
                  <a:lnTo>
                    <a:pt x="1913" y="1524"/>
                  </a:lnTo>
                  <a:lnTo>
                    <a:pt x="1913" y="1479"/>
                  </a:lnTo>
                  <a:lnTo>
                    <a:pt x="1913" y="1434"/>
                  </a:lnTo>
                  <a:lnTo>
                    <a:pt x="1898" y="1389"/>
                  </a:lnTo>
                  <a:lnTo>
                    <a:pt x="1794" y="1210"/>
                  </a:lnTo>
                  <a:lnTo>
                    <a:pt x="1674" y="1046"/>
                  </a:lnTo>
                  <a:lnTo>
                    <a:pt x="1525" y="852"/>
                  </a:lnTo>
                  <a:lnTo>
                    <a:pt x="1360" y="642"/>
                  </a:lnTo>
                  <a:lnTo>
                    <a:pt x="1151" y="418"/>
                  </a:lnTo>
                  <a:lnTo>
                    <a:pt x="1032" y="329"/>
                  </a:lnTo>
                  <a:lnTo>
                    <a:pt x="912" y="224"/>
                  </a:lnTo>
                  <a:lnTo>
                    <a:pt x="793" y="149"/>
                  </a:lnTo>
                  <a:lnTo>
                    <a:pt x="658" y="75"/>
                  </a:lnTo>
                  <a:lnTo>
                    <a:pt x="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4"/>
            <p:cNvSpPr/>
            <p:nvPr/>
          </p:nvSpPr>
          <p:spPr>
            <a:xfrm>
              <a:off x="6754702" y="4560034"/>
              <a:ext cx="56638" cy="48865"/>
            </a:xfrm>
            <a:custGeom>
              <a:avLst/>
              <a:gdLst/>
              <a:ahLst/>
              <a:cxnLst/>
              <a:rect l="l" t="t" r="r" b="b"/>
              <a:pathLst>
                <a:path w="2062" h="1779" extrusionOk="0">
                  <a:moveTo>
                    <a:pt x="329" y="0"/>
                  </a:moveTo>
                  <a:lnTo>
                    <a:pt x="224" y="30"/>
                  </a:lnTo>
                  <a:lnTo>
                    <a:pt x="135" y="60"/>
                  </a:lnTo>
                  <a:lnTo>
                    <a:pt x="75" y="120"/>
                  </a:lnTo>
                  <a:lnTo>
                    <a:pt x="30" y="180"/>
                  </a:lnTo>
                  <a:lnTo>
                    <a:pt x="0" y="269"/>
                  </a:lnTo>
                  <a:lnTo>
                    <a:pt x="0" y="374"/>
                  </a:lnTo>
                  <a:lnTo>
                    <a:pt x="135" y="389"/>
                  </a:lnTo>
                  <a:lnTo>
                    <a:pt x="269" y="404"/>
                  </a:lnTo>
                  <a:lnTo>
                    <a:pt x="419" y="463"/>
                  </a:lnTo>
                  <a:lnTo>
                    <a:pt x="583" y="523"/>
                  </a:lnTo>
                  <a:lnTo>
                    <a:pt x="687" y="583"/>
                  </a:lnTo>
                  <a:lnTo>
                    <a:pt x="792" y="658"/>
                  </a:lnTo>
                  <a:lnTo>
                    <a:pt x="986" y="822"/>
                  </a:lnTo>
                  <a:lnTo>
                    <a:pt x="1151" y="1016"/>
                  </a:lnTo>
                  <a:lnTo>
                    <a:pt x="1300" y="1196"/>
                  </a:lnTo>
                  <a:lnTo>
                    <a:pt x="1434" y="1375"/>
                  </a:lnTo>
                  <a:lnTo>
                    <a:pt x="1524" y="1509"/>
                  </a:lnTo>
                  <a:lnTo>
                    <a:pt x="1614" y="1659"/>
                  </a:lnTo>
                  <a:lnTo>
                    <a:pt x="1629" y="1689"/>
                  </a:lnTo>
                  <a:lnTo>
                    <a:pt x="1674" y="1718"/>
                  </a:lnTo>
                  <a:lnTo>
                    <a:pt x="1748" y="1763"/>
                  </a:lnTo>
                  <a:lnTo>
                    <a:pt x="1793" y="1778"/>
                  </a:lnTo>
                  <a:lnTo>
                    <a:pt x="1838" y="1778"/>
                  </a:lnTo>
                  <a:lnTo>
                    <a:pt x="1883" y="1763"/>
                  </a:lnTo>
                  <a:lnTo>
                    <a:pt x="1927" y="1748"/>
                  </a:lnTo>
                  <a:lnTo>
                    <a:pt x="1972" y="1718"/>
                  </a:lnTo>
                  <a:lnTo>
                    <a:pt x="2002" y="1689"/>
                  </a:lnTo>
                  <a:lnTo>
                    <a:pt x="2047" y="1599"/>
                  </a:lnTo>
                  <a:lnTo>
                    <a:pt x="2062" y="1554"/>
                  </a:lnTo>
                  <a:lnTo>
                    <a:pt x="2062" y="1509"/>
                  </a:lnTo>
                  <a:lnTo>
                    <a:pt x="2047" y="1464"/>
                  </a:lnTo>
                  <a:lnTo>
                    <a:pt x="2032" y="1420"/>
                  </a:lnTo>
                  <a:lnTo>
                    <a:pt x="1927" y="1255"/>
                  </a:lnTo>
                  <a:lnTo>
                    <a:pt x="1808" y="1076"/>
                  </a:lnTo>
                  <a:lnTo>
                    <a:pt x="1674" y="882"/>
                  </a:lnTo>
                  <a:lnTo>
                    <a:pt x="1494" y="673"/>
                  </a:lnTo>
                  <a:lnTo>
                    <a:pt x="1285" y="463"/>
                  </a:lnTo>
                  <a:lnTo>
                    <a:pt x="1166" y="359"/>
                  </a:lnTo>
                  <a:lnTo>
                    <a:pt x="1046" y="269"/>
                  </a:lnTo>
                  <a:lnTo>
                    <a:pt x="927" y="180"/>
                  </a:lnTo>
                  <a:lnTo>
                    <a:pt x="807" y="105"/>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4"/>
            <p:cNvSpPr/>
            <p:nvPr/>
          </p:nvSpPr>
          <p:spPr>
            <a:xfrm>
              <a:off x="6818288" y="2926898"/>
              <a:ext cx="463734" cy="1521178"/>
            </a:xfrm>
            <a:custGeom>
              <a:avLst/>
              <a:gdLst/>
              <a:ahLst/>
              <a:cxnLst/>
              <a:rect l="l" t="t" r="r" b="b"/>
              <a:pathLst>
                <a:path w="16883" h="55381" extrusionOk="0">
                  <a:moveTo>
                    <a:pt x="11878" y="0"/>
                  </a:moveTo>
                  <a:lnTo>
                    <a:pt x="10205" y="329"/>
                  </a:lnTo>
                  <a:lnTo>
                    <a:pt x="10190" y="329"/>
                  </a:lnTo>
                  <a:lnTo>
                    <a:pt x="9682" y="448"/>
                  </a:lnTo>
                  <a:lnTo>
                    <a:pt x="9592" y="478"/>
                  </a:lnTo>
                  <a:lnTo>
                    <a:pt x="1" y="1569"/>
                  </a:lnTo>
                  <a:lnTo>
                    <a:pt x="2048" y="30133"/>
                  </a:lnTo>
                  <a:lnTo>
                    <a:pt x="12729" y="55381"/>
                  </a:lnTo>
                  <a:lnTo>
                    <a:pt x="16883" y="55187"/>
                  </a:lnTo>
                  <a:lnTo>
                    <a:pt x="16524" y="53035"/>
                  </a:lnTo>
                  <a:lnTo>
                    <a:pt x="16121" y="50720"/>
                  </a:lnTo>
                  <a:lnTo>
                    <a:pt x="15628" y="47911"/>
                  </a:lnTo>
                  <a:lnTo>
                    <a:pt x="15060" y="44878"/>
                  </a:lnTo>
                  <a:lnTo>
                    <a:pt x="14761" y="43340"/>
                  </a:lnTo>
                  <a:lnTo>
                    <a:pt x="14462" y="41846"/>
                  </a:lnTo>
                  <a:lnTo>
                    <a:pt x="14149" y="40411"/>
                  </a:lnTo>
                  <a:lnTo>
                    <a:pt x="13850" y="39082"/>
                  </a:lnTo>
                  <a:lnTo>
                    <a:pt x="13566" y="37872"/>
                  </a:lnTo>
                  <a:lnTo>
                    <a:pt x="13297" y="36841"/>
                  </a:lnTo>
                  <a:lnTo>
                    <a:pt x="13013" y="35900"/>
                  </a:lnTo>
                  <a:lnTo>
                    <a:pt x="12744" y="34973"/>
                  </a:lnTo>
                  <a:lnTo>
                    <a:pt x="12461" y="34092"/>
                  </a:lnTo>
                  <a:lnTo>
                    <a:pt x="12192" y="33226"/>
                  </a:lnTo>
                  <a:lnTo>
                    <a:pt x="11639" y="31642"/>
                  </a:lnTo>
                  <a:lnTo>
                    <a:pt x="11146" y="30253"/>
                  </a:lnTo>
                  <a:lnTo>
                    <a:pt x="10713" y="29102"/>
                  </a:lnTo>
                  <a:lnTo>
                    <a:pt x="10384" y="28236"/>
                  </a:lnTo>
                  <a:lnTo>
                    <a:pt x="10070" y="27489"/>
                  </a:lnTo>
                  <a:lnTo>
                    <a:pt x="10249" y="24023"/>
                  </a:lnTo>
                  <a:lnTo>
                    <a:pt x="10459" y="20333"/>
                  </a:lnTo>
                  <a:lnTo>
                    <a:pt x="10713" y="15940"/>
                  </a:lnTo>
                  <a:lnTo>
                    <a:pt x="10996" y="11264"/>
                  </a:lnTo>
                  <a:lnTo>
                    <a:pt x="11295" y="6753"/>
                  </a:lnTo>
                  <a:lnTo>
                    <a:pt x="11445" y="4706"/>
                  </a:lnTo>
                  <a:lnTo>
                    <a:pt x="11594" y="2853"/>
                  </a:lnTo>
                  <a:lnTo>
                    <a:pt x="11729" y="1270"/>
                  </a:lnTo>
                  <a:lnTo>
                    <a:pt x="118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4"/>
            <p:cNvSpPr/>
            <p:nvPr/>
          </p:nvSpPr>
          <p:spPr>
            <a:xfrm>
              <a:off x="7167911" y="4420092"/>
              <a:ext cx="131350" cy="137090"/>
            </a:xfrm>
            <a:custGeom>
              <a:avLst/>
              <a:gdLst/>
              <a:ahLst/>
              <a:cxnLst/>
              <a:rect l="l" t="t" r="r" b="b"/>
              <a:pathLst>
                <a:path w="4782" h="4991" extrusionOk="0">
                  <a:moveTo>
                    <a:pt x="0" y="1"/>
                  </a:moveTo>
                  <a:lnTo>
                    <a:pt x="1196" y="4886"/>
                  </a:lnTo>
                  <a:lnTo>
                    <a:pt x="1599" y="4946"/>
                  </a:lnTo>
                  <a:lnTo>
                    <a:pt x="1972" y="4976"/>
                  </a:lnTo>
                  <a:lnTo>
                    <a:pt x="2331" y="4991"/>
                  </a:lnTo>
                  <a:lnTo>
                    <a:pt x="2675" y="4976"/>
                  </a:lnTo>
                  <a:lnTo>
                    <a:pt x="2988" y="4961"/>
                  </a:lnTo>
                  <a:lnTo>
                    <a:pt x="3272" y="4916"/>
                  </a:lnTo>
                  <a:lnTo>
                    <a:pt x="3556" y="4871"/>
                  </a:lnTo>
                  <a:lnTo>
                    <a:pt x="3795" y="4811"/>
                  </a:lnTo>
                  <a:lnTo>
                    <a:pt x="4019" y="4752"/>
                  </a:lnTo>
                  <a:lnTo>
                    <a:pt x="4213" y="4692"/>
                  </a:lnTo>
                  <a:lnTo>
                    <a:pt x="4512" y="4572"/>
                  </a:lnTo>
                  <a:lnTo>
                    <a:pt x="4706" y="4483"/>
                  </a:lnTo>
                  <a:lnTo>
                    <a:pt x="4781" y="4453"/>
                  </a:lnTo>
                  <a:lnTo>
                    <a:pt x="3571" y="285"/>
                  </a:lnTo>
                  <a:lnTo>
                    <a:pt x="0"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4"/>
            <p:cNvSpPr/>
            <p:nvPr/>
          </p:nvSpPr>
          <p:spPr>
            <a:xfrm>
              <a:off x="7133440" y="4405342"/>
              <a:ext cx="183455" cy="74712"/>
            </a:xfrm>
            <a:custGeom>
              <a:avLst/>
              <a:gdLst/>
              <a:ahLst/>
              <a:cxnLst/>
              <a:rect l="l" t="t" r="r" b="b"/>
              <a:pathLst>
                <a:path w="6679" h="2720" extrusionOk="0">
                  <a:moveTo>
                    <a:pt x="6380" y="0"/>
                  </a:moveTo>
                  <a:lnTo>
                    <a:pt x="105" y="374"/>
                  </a:lnTo>
                  <a:lnTo>
                    <a:pt x="45" y="732"/>
                  </a:lnTo>
                  <a:lnTo>
                    <a:pt x="15" y="1076"/>
                  </a:lnTo>
                  <a:lnTo>
                    <a:pt x="1" y="1240"/>
                  </a:lnTo>
                  <a:lnTo>
                    <a:pt x="15" y="1404"/>
                  </a:lnTo>
                  <a:lnTo>
                    <a:pt x="30" y="1554"/>
                  </a:lnTo>
                  <a:lnTo>
                    <a:pt x="45" y="1703"/>
                  </a:lnTo>
                  <a:lnTo>
                    <a:pt x="90" y="1838"/>
                  </a:lnTo>
                  <a:lnTo>
                    <a:pt x="135" y="1972"/>
                  </a:lnTo>
                  <a:lnTo>
                    <a:pt x="195" y="2107"/>
                  </a:lnTo>
                  <a:lnTo>
                    <a:pt x="269" y="2241"/>
                  </a:lnTo>
                  <a:lnTo>
                    <a:pt x="359" y="2376"/>
                  </a:lnTo>
                  <a:lnTo>
                    <a:pt x="464" y="2495"/>
                  </a:lnTo>
                  <a:lnTo>
                    <a:pt x="583" y="2615"/>
                  </a:lnTo>
                  <a:lnTo>
                    <a:pt x="718" y="2719"/>
                  </a:lnTo>
                  <a:lnTo>
                    <a:pt x="6589" y="2390"/>
                  </a:lnTo>
                  <a:lnTo>
                    <a:pt x="6634" y="2077"/>
                  </a:lnTo>
                  <a:lnTo>
                    <a:pt x="6679" y="1778"/>
                  </a:lnTo>
                  <a:lnTo>
                    <a:pt x="6679" y="1464"/>
                  </a:lnTo>
                  <a:lnTo>
                    <a:pt x="6664" y="1165"/>
                  </a:lnTo>
                  <a:lnTo>
                    <a:pt x="6634" y="867"/>
                  </a:lnTo>
                  <a:lnTo>
                    <a:pt x="6574" y="583"/>
                  </a:lnTo>
                  <a:lnTo>
                    <a:pt x="6484" y="284"/>
                  </a:lnTo>
                  <a:lnTo>
                    <a:pt x="6380" y="0"/>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4"/>
            <p:cNvSpPr/>
            <p:nvPr/>
          </p:nvSpPr>
          <p:spPr>
            <a:xfrm>
              <a:off x="6933181" y="4493977"/>
              <a:ext cx="386605" cy="185076"/>
            </a:xfrm>
            <a:custGeom>
              <a:avLst/>
              <a:gdLst/>
              <a:ahLst/>
              <a:cxnLst/>
              <a:rect l="l" t="t" r="r" b="b"/>
              <a:pathLst>
                <a:path w="14075" h="6738" extrusionOk="0">
                  <a:moveTo>
                    <a:pt x="8756" y="0"/>
                  </a:moveTo>
                  <a:lnTo>
                    <a:pt x="8636" y="30"/>
                  </a:lnTo>
                  <a:lnTo>
                    <a:pt x="8472" y="105"/>
                  </a:lnTo>
                  <a:lnTo>
                    <a:pt x="8248" y="224"/>
                  </a:lnTo>
                  <a:lnTo>
                    <a:pt x="7994" y="374"/>
                  </a:lnTo>
                  <a:lnTo>
                    <a:pt x="7366" y="762"/>
                  </a:lnTo>
                  <a:lnTo>
                    <a:pt x="6619" y="1240"/>
                  </a:lnTo>
                  <a:lnTo>
                    <a:pt x="6096" y="1599"/>
                  </a:lnTo>
                  <a:lnTo>
                    <a:pt x="5723" y="1838"/>
                  </a:lnTo>
                  <a:lnTo>
                    <a:pt x="5080" y="2256"/>
                  </a:lnTo>
                  <a:lnTo>
                    <a:pt x="4841" y="2405"/>
                  </a:lnTo>
                  <a:lnTo>
                    <a:pt x="4259" y="2779"/>
                  </a:lnTo>
                  <a:lnTo>
                    <a:pt x="3407" y="3302"/>
                  </a:lnTo>
                  <a:lnTo>
                    <a:pt x="2989" y="3526"/>
                  </a:lnTo>
                  <a:lnTo>
                    <a:pt x="2600" y="3735"/>
                  </a:lnTo>
                  <a:lnTo>
                    <a:pt x="2242" y="3914"/>
                  </a:lnTo>
                  <a:lnTo>
                    <a:pt x="1898" y="4064"/>
                  </a:lnTo>
                  <a:lnTo>
                    <a:pt x="1600" y="4168"/>
                  </a:lnTo>
                  <a:lnTo>
                    <a:pt x="1346" y="4243"/>
                  </a:lnTo>
                  <a:lnTo>
                    <a:pt x="1047" y="4303"/>
                  </a:lnTo>
                  <a:lnTo>
                    <a:pt x="793" y="4392"/>
                  </a:lnTo>
                  <a:lnTo>
                    <a:pt x="584" y="4497"/>
                  </a:lnTo>
                  <a:lnTo>
                    <a:pt x="404" y="4616"/>
                  </a:lnTo>
                  <a:lnTo>
                    <a:pt x="270" y="4751"/>
                  </a:lnTo>
                  <a:lnTo>
                    <a:pt x="165" y="4900"/>
                  </a:lnTo>
                  <a:lnTo>
                    <a:pt x="91" y="5065"/>
                  </a:lnTo>
                  <a:lnTo>
                    <a:pt x="31" y="5214"/>
                  </a:lnTo>
                  <a:lnTo>
                    <a:pt x="16" y="5378"/>
                  </a:lnTo>
                  <a:lnTo>
                    <a:pt x="1" y="5543"/>
                  </a:lnTo>
                  <a:lnTo>
                    <a:pt x="16" y="5722"/>
                  </a:lnTo>
                  <a:lnTo>
                    <a:pt x="46" y="5871"/>
                  </a:lnTo>
                  <a:lnTo>
                    <a:pt x="91" y="6036"/>
                  </a:lnTo>
                  <a:lnTo>
                    <a:pt x="135" y="6185"/>
                  </a:lnTo>
                  <a:lnTo>
                    <a:pt x="240" y="6454"/>
                  </a:lnTo>
                  <a:lnTo>
                    <a:pt x="270" y="6484"/>
                  </a:lnTo>
                  <a:lnTo>
                    <a:pt x="315" y="6514"/>
                  </a:lnTo>
                  <a:lnTo>
                    <a:pt x="449" y="6559"/>
                  </a:lnTo>
                  <a:lnTo>
                    <a:pt x="658" y="6603"/>
                  </a:lnTo>
                  <a:lnTo>
                    <a:pt x="912" y="6633"/>
                  </a:lnTo>
                  <a:lnTo>
                    <a:pt x="1241" y="6663"/>
                  </a:lnTo>
                  <a:lnTo>
                    <a:pt x="1614" y="6693"/>
                  </a:lnTo>
                  <a:lnTo>
                    <a:pt x="2511" y="6723"/>
                  </a:lnTo>
                  <a:lnTo>
                    <a:pt x="3542" y="6738"/>
                  </a:lnTo>
                  <a:lnTo>
                    <a:pt x="4692" y="6723"/>
                  </a:lnTo>
                  <a:lnTo>
                    <a:pt x="5917" y="6708"/>
                  </a:lnTo>
                  <a:lnTo>
                    <a:pt x="7187" y="6678"/>
                  </a:lnTo>
                  <a:lnTo>
                    <a:pt x="9652" y="6588"/>
                  </a:lnTo>
                  <a:lnTo>
                    <a:pt x="11803" y="6514"/>
                  </a:lnTo>
                  <a:lnTo>
                    <a:pt x="13895" y="6409"/>
                  </a:lnTo>
                  <a:lnTo>
                    <a:pt x="13955" y="5767"/>
                  </a:lnTo>
                  <a:lnTo>
                    <a:pt x="13999" y="5094"/>
                  </a:lnTo>
                  <a:lnTo>
                    <a:pt x="14044" y="4273"/>
                  </a:lnTo>
                  <a:lnTo>
                    <a:pt x="14074" y="3406"/>
                  </a:lnTo>
                  <a:lnTo>
                    <a:pt x="14074" y="2973"/>
                  </a:lnTo>
                  <a:lnTo>
                    <a:pt x="14074" y="2555"/>
                  </a:lnTo>
                  <a:lnTo>
                    <a:pt x="14059" y="2151"/>
                  </a:lnTo>
                  <a:lnTo>
                    <a:pt x="14014" y="1793"/>
                  </a:lnTo>
                  <a:lnTo>
                    <a:pt x="13970" y="1479"/>
                  </a:lnTo>
                  <a:lnTo>
                    <a:pt x="13895" y="1225"/>
                  </a:lnTo>
                  <a:lnTo>
                    <a:pt x="13850" y="1121"/>
                  </a:lnTo>
                  <a:lnTo>
                    <a:pt x="13805" y="1031"/>
                  </a:lnTo>
                  <a:lnTo>
                    <a:pt x="13745" y="941"/>
                  </a:lnTo>
                  <a:lnTo>
                    <a:pt x="13671" y="882"/>
                  </a:lnTo>
                  <a:lnTo>
                    <a:pt x="13596" y="822"/>
                  </a:lnTo>
                  <a:lnTo>
                    <a:pt x="13521" y="792"/>
                  </a:lnTo>
                  <a:lnTo>
                    <a:pt x="13432" y="747"/>
                  </a:lnTo>
                  <a:lnTo>
                    <a:pt x="13327" y="732"/>
                  </a:lnTo>
                  <a:lnTo>
                    <a:pt x="13118" y="717"/>
                  </a:lnTo>
                  <a:lnTo>
                    <a:pt x="12894" y="717"/>
                  </a:lnTo>
                  <a:lnTo>
                    <a:pt x="12655" y="762"/>
                  </a:lnTo>
                  <a:lnTo>
                    <a:pt x="12386" y="807"/>
                  </a:lnTo>
                  <a:lnTo>
                    <a:pt x="11848" y="926"/>
                  </a:lnTo>
                  <a:lnTo>
                    <a:pt x="11564" y="1001"/>
                  </a:lnTo>
                  <a:lnTo>
                    <a:pt x="11280" y="1046"/>
                  </a:lnTo>
                  <a:lnTo>
                    <a:pt x="10997" y="1091"/>
                  </a:lnTo>
                  <a:lnTo>
                    <a:pt x="10728" y="1121"/>
                  </a:lnTo>
                  <a:lnTo>
                    <a:pt x="10459" y="1106"/>
                  </a:lnTo>
                  <a:lnTo>
                    <a:pt x="10324" y="1091"/>
                  </a:lnTo>
                  <a:lnTo>
                    <a:pt x="10205" y="1076"/>
                  </a:lnTo>
                  <a:lnTo>
                    <a:pt x="10070" y="896"/>
                  </a:lnTo>
                  <a:lnTo>
                    <a:pt x="9921" y="717"/>
                  </a:lnTo>
                  <a:lnTo>
                    <a:pt x="9727" y="523"/>
                  </a:lnTo>
                  <a:lnTo>
                    <a:pt x="9503" y="329"/>
                  </a:lnTo>
                  <a:lnTo>
                    <a:pt x="9383" y="239"/>
                  </a:lnTo>
                  <a:lnTo>
                    <a:pt x="9249" y="149"/>
                  </a:lnTo>
                  <a:lnTo>
                    <a:pt x="9129" y="90"/>
                  </a:lnTo>
                  <a:lnTo>
                    <a:pt x="8995" y="30"/>
                  </a:lnTo>
                  <a:lnTo>
                    <a:pt x="88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4"/>
            <p:cNvSpPr/>
            <p:nvPr/>
          </p:nvSpPr>
          <p:spPr>
            <a:xfrm>
              <a:off x="7072711" y="4544433"/>
              <a:ext cx="60758" cy="49689"/>
            </a:xfrm>
            <a:custGeom>
              <a:avLst/>
              <a:gdLst/>
              <a:ahLst/>
              <a:cxnLst/>
              <a:rect l="l" t="t" r="r" b="b"/>
              <a:pathLst>
                <a:path w="2212" h="1809" extrusionOk="0">
                  <a:moveTo>
                    <a:pt x="643" y="1"/>
                  </a:moveTo>
                  <a:lnTo>
                    <a:pt x="389" y="45"/>
                  </a:lnTo>
                  <a:lnTo>
                    <a:pt x="284" y="75"/>
                  </a:lnTo>
                  <a:lnTo>
                    <a:pt x="180" y="105"/>
                  </a:lnTo>
                  <a:lnTo>
                    <a:pt x="105" y="165"/>
                  </a:lnTo>
                  <a:lnTo>
                    <a:pt x="45" y="225"/>
                  </a:lnTo>
                  <a:lnTo>
                    <a:pt x="15" y="314"/>
                  </a:lnTo>
                  <a:lnTo>
                    <a:pt x="0" y="419"/>
                  </a:lnTo>
                  <a:lnTo>
                    <a:pt x="0" y="419"/>
                  </a:lnTo>
                  <a:lnTo>
                    <a:pt x="165" y="404"/>
                  </a:lnTo>
                  <a:lnTo>
                    <a:pt x="344" y="434"/>
                  </a:lnTo>
                  <a:lnTo>
                    <a:pt x="538" y="479"/>
                  </a:lnTo>
                  <a:lnTo>
                    <a:pt x="628" y="509"/>
                  </a:lnTo>
                  <a:lnTo>
                    <a:pt x="733" y="568"/>
                  </a:lnTo>
                  <a:lnTo>
                    <a:pt x="837" y="628"/>
                  </a:lnTo>
                  <a:lnTo>
                    <a:pt x="942" y="703"/>
                  </a:lnTo>
                  <a:lnTo>
                    <a:pt x="1136" y="867"/>
                  </a:lnTo>
                  <a:lnTo>
                    <a:pt x="1315" y="1046"/>
                  </a:lnTo>
                  <a:lnTo>
                    <a:pt x="1465" y="1226"/>
                  </a:lnTo>
                  <a:lnTo>
                    <a:pt x="1584" y="1405"/>
                  </a:lnTo>
                  <a:lnTo>
                    <a:pt x="1689" y="1554"/>
                  </a:lnTo>
                  <a:lnTo>
                    <a:pt x="1763" y="1689"/>
                  </a:lnTo>
                  <a:lnTo>
                    <a:pt x="1793" y="1719"/>
                  </a:lnTo>
                  <a:lnTo>
                    <a:pt x="1823" y="1764"/>
                  </a:lnTo>
                  <a:lnTo>
                    <a:pt x="1898" y="1793"/>
                  </a:lnTo>
                  <a:lnTo>
                    <a:pt x="1958" y="1808"/>
                  </a:lnTo>
                  <a:lnTo>
                    <a:pt x="2002" y="1808"/>
                  </a:lnTo>
                  <a:lnTo>
                    <a:pt x="2047" y="1793"/>
                  </a:lnTo>
                  <a:lnTo>
                    <a:pt x="2092" y="1778"/>
                  </a:lnTo>
                  <a:lnTo>
                    <a:pt x="2137" y="1749"/>
                  </a:lnTo>
                  <a:lnTo>
                    <a:pt x="2167" y="1719"/>
                  </a:lnTo>
                  <a:lnTo>
                    <a:pt x="2197" y="1674"/>
                  </a:lnTo>
                  <a:lnTo>
                    <a:pt x="2212" y="1644"/>
                  </a:lnTo>
                  <a:lnTo>
                    <a:pt x="2212" y="1599"/>
                  </a:lnTo>
                  <a:lnTo>
                    <a:pt x="2212" y="1539"/>
                  </a:lnTo>
                  <a:lnTo>
                    <a:pt x="2212" y="1495"/>
                  </a:lnTo>
                  <a:lnTo>
                    <a:pt x="2182" y="1450"/>
                  </a:lnTo>
                  <a:lnTo>
                    <a:pt x="2077" y="1285"/>
                  </a:lnTo>
                  <a:lnTo>
                    <a:pt x="1972" y="1121"/>
                  </a:lnTo>
                  <a:lnTo>
                    <a:pt x="1823" y="912"/>
                  </a:lnTo>
                  <a:lnTo>
                    <a:pt x="1644" y="703"/>
                  </a:lnTo>
                  <a:lnTo>
                    <a:pt x="1435" y="494"/>
                  </a:lnTo>
                  <a:lnTo>
                    <a:pt x="1330" y="389"/>
                  </a:lnTo>
                  <a:lnTo>
                    <a:pt x="1211" y="299"/>
                  </a:lnTo>
                  <a:lnTo>
                    <a:pt x="1091" y="210"/>
                  </a:lnTo>
                  <a:lnTo>
                    <a:pt x="957" y="135"/>
                  </a:lnTo>
                  <a:lnTo>
                    <a:pt x="792" y="60"/>
                  </a:lnTo>
                  <a:lnTo>
                    <a:pt x="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4"/>
            <p:cNvSpPr/>
            <p:nvPr/>
          </p:nvSpPr>
          <p:spPr>
            <a:xfrm>
              <a:off x="7100618" y="4528036"/>
              <a:ext cx="52957" cy="48013"/>
            </a:xfrm>
            <a:custGeom>
              <a:avLst/>
              <a:gdLst/>
              <a:ahLst/>
              <a:cxnLst/>
              <a:rect l="l" t="t" r="r" b="b"/>
              <a:pathLst>
                <a:path w="1928" h="1748" extrusionOk="0">
                  <a:moveTo>
                    <a:pt x="523" y="0"/>
                  </a:moveTo>
                  <a:lnTo>
                    <a:pt x="359" y="15"/>
                  </a:lnTo>
                  <a:lnTo>
                    <a:pt x="284" y="30"/>
                  </a:lnTo>
                  <a:lnTo>
                    <a:pt x="195" y="60"/>
                  </a:lnTo>
                  <a:lnTo>
                    <a:pt x="135" y="105"/>
                  </a:lnTo>
                  <a:lnTo>
                    <a:pt x="75" y="164"/>
                  </a:lnTo>
                  <a:lnTo>
                    <a:pt x="30" y="239"/>
                  </a:lnTo>
                  <a:lnTo>
                    <a:pt x="0" y="359"/>
                  </a:lnTo>
                  <a:lnTo>
                    <a:pt x="105" y="374"/>
                  </a:lnTo>
                  <a:lnTo>
                    <a:pt x="210" y="403"/>
                  </a:lnTo>
                  <a:lnTo>
                    <a:pt x="329" y="433"/>
                  </a:lnTo>
                  <a:lnTo>
                    <a:pt x="449" y="493"/>
                  </a:lnTo>
                  <a:lnTo>
                    <a:pt x="553" y="553"/>
                  </a:lnTo>
                  <a:lnTo>
                    <a:pt x="658" y="628"/>
                  </a:lnTo>
                  <a:lnTo>
                    <a:pt x="852" y="792"/>
                  </a:lnTo>
                  <a:lnTo>
                    <a:pt x="1016" y="986"/>
                  </a:lnTo>
                  <a:lnTo>
                    <a:pt x="1166" y="1165"/>
                  </a:lnTo>
                  <a:lnTo>
                    <a:pt x="1300" y="1345"/>
                  </a:lnTo>
                  <a:lnTo>
                    <a:pt x="1390" y="1479"/>
                  </a:lnTo>
                  <a:lnTo>
                    <a:pt x="1479" y="1614"/>
                  </a:lnTo>
                  <a:lnTo>
                    <a:pt x="1494" y="1658"/>
                  </a:lnTo>
                  <a:lnTo>
                    <a:pt x="1539" y="1688"/>
                  </a:lnTo>
                  <a:lnTo>
                    <a:pt x="1614" y="1733"/>
                  </a:lnTo>
                  <a:lnTo>
                    <a:pt x="1659" y="1748"/>
                  </a:lnTo>
                  <a:lnTo>
                    <a:pt x="1703" y="1748"/>
                  </a:lnTo>
                  <a:lnTo>
                    <a:pt x="1748" y="1733"/>
                  </a:lnTo>
                  <a:lnTo>
                    <a:pt x="1793" y="1718"/>
                  </a:lnTo>
                  <a:lnTo>
                    <a:pt x="1838" y="1688"/>
                  </a:lnTo>
                  <a:lnTo>
                    <a:pt x="1868" y="1658"/>
                  </a:lnTo>
                  <a:lnTo>
                    <a:pt x="1898" y="1614"/>
                  </a:lnTo>
                  <a:lnTo>
                    <a:pt x="1913" y="1569"/>
                  </a:lnTo>
                  <a:lnTo>
                    <a:pt x="1928" y="1524"/>
                  </a:lnTo>
                  <a:lnTo>
                    <a:pt x="1928" y="1479"/>
                  </a:lnTo>
                  <a:lnTo>
                    <a:pt x="1913" y="1434"/>
                  </a:lnTo>
                  <a:lnTo>
                    <a:pt x="1898" y="1389"/>
                  </a:lnTo>
                  <a:lnTo>
                    <a:pt x="1793" y="1210"/>
                  </a:lnTo>
                  <a:lnTo>
                    <a:pt x="1674" y="1046"/>
                  </a:lnTo>
                  <a:lnTo>
                    <a:pt x="1539" y="852"/>
                  </a:lnTo>
                  <a:lnTo>
                    <a:pt x="1360" y="642"/>
                  </a:lnTo>
                  <a:lnTo>
                    <a:pt x="1151" y="418"/>
                  </a:lnTo>
                  <a:lnTo>
                    <a:pt x="1031" y="329"/>
                  </a:lnTo>
                  <a:lnTo>
                    <a:pt x="912" y="224"/>
                  </a:lnTo>
                  <a:lnTo>
                    <a:pt x="792" y="149"/>
                  </a:lnTo>
                  <a:lnTo>
                    <a:pt x="658" y="75"/>
                  </a:lnTo>
                  <a:lnTo>
                    <a:pt x="5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4"/>
            <p:cNvSpPr/>
            <p:nvPr/>
          </p:nvSpPr>
          <p:spPr>
            <a:xfrm>
              <a:off x="7050134" y="4560034"/>
              <a:ext cx="56665" cy="48865"/>
            </a:xfrm>
            <a:custGeom>
              <a:avLst/>
              <a:gdLst/>
              <a:ahLst/>
              <a:cxnLst/>
              <a:rect l="l" t="t" r="r" b="b"/>
              <a:pathLst>
                <a:path w="2063" h="1779" extrusionOk="0">
                  <a:moveTo>
                    <a:pt x="329" y="0"/>
                  </a:moveTo>
                  <a:lnTo>
                    <a:pt x="225" y="30"/>
                  </a:lnTo>
                  <a:lnTo>
                    <a:pt x="135" y="60"/>
                  </a:lnTo>
                  <a:lnTo>
                    <a:pt x="75" y="120"/>
                  </a:lnTo>
                  <a:lnTo>
                    <a:pt x="31" y="180"/>
                  </a:lnTo>
                  <a:lnTo>
                    <a:pt x="1" y="269"/>
                  </a:lnTo>
                  <a:lnTo>
                    <a:pt x="1" y="374"/>
                  </a:lnTo>
                  <a:lnTo>
                    <a:pt x="135" y="389"/>
                  </a:lnTo>
                  <a:lnTo>
                    <a:pt x="270" y="404"/>
                  </a:lnTo>
                  <a:lnTo>
                    <a:pt x="419" y="463"/>
                  </a:lnTo>
                  <a:lnTo>
                    <a:pt x="583" y="523"/>
                  </a:lnTo>
                  <a:lnTo>
                    <a:pt x="688" y="583"/>
                  </a:lnTo>
                  <a:lnTo>
                    <a:pt x="793" y="658"/>
                  </a:lnTo>
                  <a:lnTo>
                    <a:pt x="987" y="822"/>
                  </a:lnTo>
                  <a:lnTo>
                    <a:pt x="1151" y="1016"/>
                  </a:lnTo>
                  <a:lnTo>
                    <a:pt x="1315" y="1196"/>
                  </a:lnTo>
                  <a:lnTo>
                    <a:pt x="1435" y="1375"/>
                  </a:lnTo>
                  <a:lnTo>
                    <a:pt x="1525" y="1509"/>
                  </a:lnTo>
                  <a:lnTo>
                    <a:pt x="1614" y="1659"/>
                  </a:lnTo>
                  <a:lnTo>
                    <a:pt x="1644" y="1689"/>
                  </a:lnTo>
                  <a:lnTo>
                    <a:pt x="1674" y="1718"/>
                  </a:lnTo>
                  <a:lnTo>
                    <a:pt x="1749" y="1763"/>
                  </a:lnTo>
                  <a:lnTo>
                    <a:pt x="1794" y="1778"/>
                  </a:lnTo>
                  <a:lnTo>
                    <a:pt x="1838" y="1778"/>
                  </a:lnTo>
                  <a:lnTo>
                    <a:pt x="1898" y="1763"/>
                  </a:lnTo>
                  <a:lnTo>
                    <a:pt x="1943" y="1748"/>
                  </a:lnTo>
                  <a:lnTo>
                    <a:pt x="1973" y="1718"/>
                  </a:lnTo>
                  <a:lnTo>
                    <a:pt x="2018" y="1689"/>
                  </a:lnTo>
                  <a:lnTo>
                    <a:pt x="2048" y="1599"/>
                  </a:lnTo>
                  <a:lnTo>
                    <a:pt x="2062" y="1554"/>
                  </a:lnTo>
                  <a:lnTo>
                    <a:pt x="2062" y="1509"/>
                  </a:lnTo>
                  <a:lnTo>
                    <a:pt x="2048" y="1464"/>
                  </a:lnTo>
                  <a:lnTo>
                    <a:pt x="2033" y="1420"/>
                  </a:lnTo>
                  <a:lnTo>
                    <a:pt x="1928" y="1255"/>
                  </a:lnTo>
                  <a:lnTo>
                    <a:pt x="1823" y="1076"/>
                  </a:lnTo>
                  <a:lnTo>
                    <a:pt x="1674" y="882"/>
                  </a:lnTo>
                  <a:lnTo>
                    <a:pt x="1495" y="673"/>
                  </a:lnTo>
                  <a:lnTo>
                    <a:pt x="1286" y="463"/>
                  </a:lnTo>
                  <a:lnTo>
                    <a:pt x="1181" y="359"/>
                  </a:lnTo>
                  <a:lnTo>
                    <a:pt x="1062" y="269"/>
                  </a:lnTo>
                  <a:lnTo>
                    <a:pt x="927" y="180"/>
                  </a:lnTo>
                  <a:lnTo>
                    <a:pt x="808" y="105"/>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4"/>
            <p:cNvSpPr/>
            <p:nvPr/>
          </p:nvSpPr>
          <p:spPr>
            <a:xfrm>
              <a:off x="6609019" y="1712683"/>
              <a:ext cx="127229" cy="219987"/>
            </a:xfrm>
            <a:custGeom>
              <a:avLst/>
              <a:gdLst/>
              <a:ahLst/>
              <a:cxnLst/>
              <a:rect l="l" t="t" r="r" b="b"/>
              <a:pathLst>
                <a:path w="4632" h="8009" extrusionOk="0">
                  <a:moveTo>
                    <a:pt x="299" y="1"/>
                  </a:moveTo>
                  <a:lnTo>
                    <a:pt x="180" y="16"/>
                  </a:lnTo>
                  <a:lnTo>
                    <a:pt x="75" y="31"/>
                  </a:lnTo>
                  <a:lnTo>
                    <a:pt x="150" y="180"/>
                  </a:lnTo>
                  <a:lnTo>
                    <a:pt x="329" y="599"/>
                  </a:lnTo>
                  <a:lnTo>
                    <a:pt x="449" y="897"/>
                  </a:lnTo>
                  <a:lnTo>
                    <a:pt x="568" y="1226"/>
                  </a:lnTo>
                  <a:lnTo>
                    <a:pt x="673" y="1614"/>
                  </a:lnTo>
                  <a:lnTo>
                    <a:pt x="778" y="2033"/>
                  </a:lnTo>
                  <a:lnTo>
                    <a:pt x="867" y="2466"/>
                  </a:lnTo>
                  <a:lnTo>
                    <a:pt x="942" y="2929"/>
                  </a:lnTo>
                  <a:lnTo>
                    <a:pt x="957" y="3168"/>
                  </a:lnTo>
                  <a:lnTo>
                    <a:pt x="972" y="3407"/>
                  </a:lnTo>
                  <a:lnTo>
                    <a:pt x="987" y="3646"/>
                  </a:lnTo>
                  <a:lnTo>
                    <a:pt x="972" y="3900"/>
                  </a:lnTo>
                  <a:lnTo>
                    <a:pt x="957" y="4139"/>
                  </a:lnTo>
                  <a:lnTo>
                    <a:pt x="927" y="4378"/>
                  </a:lnTo>
                  <a:lnTo>
                    <a:pt x="882" y="4632"/>
                  </a:lnTo>
                  <a:lnTo>
                    <a:pt x="822" y="4871"/>
                  </a:lnTo>
                  <a:lnTo>
                    <a:pt x="763" y="5110"/>
                  </a:lnTo>
                  <a:lnTo>
                    <a:pt x="673" y="5334"/>
                  </a:lnTo>
                  <a:lnTo>
                    <a:pt x="568" y="5573"/>
                  </a:lnTo>
                  <a:lnTo>
                    <a:pt x="449" y="5798"/>
                  </a:lnTo>
                  <a:lnTo>
                    <a:pt x="344" y="5992"/>
                  </a:lnTo>
                  <a:lnTo>
                    <a:pt x="240" y="6291"/>
                  </a:lnTo>
                  <a:lnTo>
                    <a:pt x="120" y="6664"/>
                  </a:lnTo>
                  <a:lnTo>
                    <a:pt x="1" y="7112"/>
                  </a:lnTo>
                  <a:lnTo>
                    <a:pt x="987" y="7336"/>
                  </a:lnTo>
                  <a:lnTo>
                    <a:pt x="1868" y="7530"/>
                  </a:lnTo>
                  <a:lnTo>
                    <a:pt x="2750" y="7695"/>
                  </a:lnTo>
                  <a:lnTo>
                    <a:pt x="3646" y="7859"/>
                  </a:lnTo>
                  <a:lnTo>
                    <a:pt x="4527" y="8009"/>
                  </a:lnTo>
                  <a:lnTo>
                    <a:pt x="4572" y="7545"/>
                  </a:lnTo>
                  <a:lnTo>
                    <a:pt x="4602" y="7112"/>
                  </a:lnTo>
                  <a:lnTo>
                    <a:pt x="4632" y="6679"/>
                  </a:lnTo>
                  <a:lnTo>
                    <a:pt x="4632" y="6276"/>
                  </a:lnTo>
                  <a:lnTo>
                    <a:pt x="4632" y="5872"/>
                  </a:lnTo>
                  <a:lnTo>
                    <a:pt x="4602" y="5499"/>
                  </a:lnTo>
                  <a:lnTo>
                    <a:pt x="4572" y="5155"/>
                  </a:lnTo>
                  <a:lnTo>
                    <a:pt x="4527" y="4811"/>
                  </a:lnTo>
                  <a:lnTo>
                    <a:pt x="4468" y="4498"/>
                  </a:lnTo>
                  <a:lnTo>
                    <a:pt x="4393" y="4199"/>
                  </a:lnTo>
                  <a:lnTo>
                    <a:pt x="4303" y="3900"/>
                  </a:lnTo>
                  <a:lnTo>
                    <a:pt x="4199" y="3616"/>
                  </a:lnTo>
                  <a:lnTo>
                    <a:pt x="4094" y="3332"/>
                  </a:lnTo>
                  <a:lnTo>
                    <a:pt x="3975" y="3079"/>
                  </a:lnTo>
                  <a:lnTo>
                    <a:pt x="3855" y="2825"/>
                  </a:lnTo>
                  <a:lnTo>
                    <a:pt x="3721" y="2571"/>
                  </a:lnTo>
                  <a:lnTo>
                    <a:pt x="3586" y="2346"/>
                  </a:lnTo>
                  <a:lnTo>
                    <a:pt x="3437" y="2122"/>
                  </a:lnTo>
                  <a:lnTo>
                    <a:pt x="3287" y="1913"/>
                  </a:lnTo>
                  <a:lnTo>
                    <a:pt x="3138" y="1719"/>
                  </a:lnTo>
                  <a:lnTo>
                    <a:pt x="2974" y="1525"/>
                  </a:lnTo>
                  <a:lnTo>
                    <a:pt x="2809" y="1346"/>
                  </a:lnTo>
                  <a:lnTo>
                    <a:pt x="2645" y="1181"/>
                  </a:lnTo>
                  <a:lnTo>
                    <a:pt x="2481" y="1017"/>
                  </a:lnTo>
                  <a:lnTo>
                    <a:pt x="2301" y="867"/>
                  </a:lnTo>
                  <a:lnTo>
                    <a:pt x="2137" y="733"/>
                  </a:lnTo>
                  <a:lnTo>
                    <a:pt x="1793" y="509"/>
                  </a:lnTo>
                  <a:lnTo>
                    <a:pt x="1465" y="315"/>
                  </a:lnTo>
                  <a:lnTo>
                    <a:pt x="1136" y="165"/>
                  </a:lnTo>
                  <a:lnTo>
                    <a:pt x="987" y="106"/>
                  </a:lnTo>
                  <a:lnTo>
                    <a:pt x="837" y="61"/>
                  </a:lnTo>
                  <a:lnTo>
                    <a:pt x="688" y="31"/>
                  </a:lnTo>
                  <a:lnTo>
                    <a:pt x="55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4"/>
            <p:cNvSpPr/>
            <p:nvPr/>
          </p:nvSpPr>
          <p:spPr>
            <a:xfrm>
              <a:off x="6587678" y="1823895"/>
              <a:ext cx="579042" cy="1208515"/>
            </a:xfrm>
            <a:custGeom>
              <a:avLst/>
              <a:gdLst/>
              <a:ahLst/>
              <a:cxnLst/>
              <a:rect l="l" t="t" r="r" b="b"/>
              <a:pathLst>
                <a:path w="21081" h="43998" extrusionOk="0">
                  <a:moveTo>
                    <a:pt x="8621" y="1"/>
                  </a:moveTo>
                  <a:lnTo>
                    <a:pt x="8292" y="16"/>
                  </a:lnTo>
                  <a:lnTo>
                    <a:pt x="7964" y="30"/>
                  </a:lnTo>
                  <a:lnTo>
                    <a:pt x="7635" y="60"/>
                  </a:lnTo>
                  <a:lnTo>
                    <a:pt x="7321" y="105"/>
                  </a:lnTo>
                  <a:lnTo>
                    <a:pt x="7097" y="150"/>
                  </a:lnTo>
                  <a:lnTo>
                    <a:pt x="6858" y="210"/>
                  </a:lnTo>
                  <a:lnTo>
                    <a:pt x="6634" y="299"/>
                  </a:lnTo>
                  <a:lnTo>
                    <a:pt x="6410" y="389"/>
                  </a:lnTo>
                  <a:lnTo>
                    <a:pt x="6186" y="509"/>
                  </a:lnTo>
                  <a:lnTo>
                    <a:pt x="5962" y="628"/>
                  </a:lnTo>
                  <a:lnTo>
                    <a:pt x="5723" y="762"/>
                  </a:lnTo>
                  <a:lnTo>
                    <a:pt x="5499" y="912"/>
                  </a:lnTo>
                  <a:lnTo>
                    <a:pt x="5275" y="1076"/>
                  </a:lnTo>
                  <a:lnTo>
                    <a:pt x="5065" y="1241"/>
                  </a:lnTo>
                  <a:lnTo>
                    <a:pt x="4632" y="1599"/>
                  </a:lnTo>
                  <a:lnTo>
                    <a:pt x="4199" y="1988"/>
                  </a:lnTo>
                  <a:lnTo>
                    <a:pt x="3810" y="2406"/>
                  </a:lnTo>
                  <a:lnTo>
                    <a:pt x="3422" y="2824"/>
                  </a:lnTo>
                  <a:lnTo>
                    <a:pt x="3078" y="3242"/>
                  </a:lnTo>
                  <a:lnTo>
                    <a:pt x="2765" y="3661"/>
                  </a:lnTo>
                  <a:lnTo>
                    <a:pt x="2466" y="4079"/>
                  </a:lnTo>
                  <a:lnTo>
                    <a:pt x="2227" y="4467"/>
                  </a:lnTo>
                  <a:lnTo>
                    <a:pt x="2018" y="4826"/>
                  </a:lnTo>
                  <a:lnTo>
                    <a:pt x="1868" y="5140"/>
                  </a:lnTo>
                  <a:lnTo>
                    <a:pt x="1764" y="5424"/>
                  </a:lnTo>
                  <a:lnTo>
                    <a:pt x="1659" y="5782"/>
                  </a:lnTo>
                  <a:lnTo>
                    <a:pt x="1555" y="6126"/>
                  </a:lnTo>
                  <a:lnTo>
                    <a:pt x="1480" y="6499"/>
                  </a:lnTo>
                  <a:lnTo>
                    <a:pt x="1405" y="6918"/>
                  </a:lnTo>
                  <a:lnTo>
                    <a:pt x="1360" y="7411"/>
                  </a:lnTo>
                  <a:lnTo>
                    <a:pt x="1316" y="7978"/>
                  </a:lnTo>
                  <a:lnTo>
                    <a:pt x="1271" y="8651"/>
                  </a:lnTo>
                  <a:lnTo>
                    <a:pt x="1256" y="9457"/>
                  </a:lnTo>
                  <a:lnTo>
                    <a:pt x="1226" y="11668"/>
                  </a:lnTo>
                  <a:lnTo>
                    <a:pt x="1226" y="12759"/>
                  </a:lnTo>
                  <a:lnTo>
                    <a:pt x="1241" y="13835"/>
                  </a:lnTo>
                  <a:lnTo>
                    <a:pt x="1286" y="14925"/>
                  </a:lnTo>
                  <a:lnTo>
                    <a:pt x="1360" y="16031"/>
                  </a:lnTo>
                  <a:lnTo>
                    <a:pt x="1405" y="16583"/>
                  </a:lnTo>
                  <a:lnTo>
                    <a:pt x="1465" y="17151"/>
                  </a:lnTo>
                  <a:lnTo>
                    <a:pt x="1540" y="17734"/>
                  </a:lnTo>
                  <a:lnTo>
                    <a:pt x="1614" y="18316"/>
                  </a:lnTo>
                  <a:lnTo>
                    <a:pt x="1659" y="18600"/>
                  </a:lnTo>
                  <a:lnTo>
                    <a:pt x="1704" y="18899"/>
                  </a:lnTo>
                  <a:lnTo>
                    <a:pt x="1734" y="19213"/>
                  </a:lnTo>
                  <a:lnTo>
                    <a:pt x="1779" y="19885"/>
                  </a:lnTo>
                  <a:lnTo>
                    <a:pt x="1809" y="20617"/>
                  </a:lnTo>
                  <a:lnTo>
                    <a:pt x="1809" y="21424"/>
                  </a:lnTo>
                  <a:lnTo>
                    <a:pt x="1779" y="22260"/>
                  </a:lnTo>
                  <a:lnTo>
                    <a:pt x="1734" y="23142"/>
                  </a:lnTo>
                  <a:lnTo>
                    <a:pt x="1689" y="24083"/>
                  </a:lnTo>
                  <a:lnTo>
                    <a:pt x="1614" y="25039"/>
                  </a:lnTo>
                  <a:lnTo>
                    <a:pt x="1584" y="25338"/>
                  </a:lnTo>
                  <a:lnTo>
                    <a:pt x="1570" y="25487"/>
                  </a:lnTo>
                  <a:lnTo>
                    <a:pt x="1540" y="25786"/>
                  </a:lnTo>
                  <a:lnTo>
                    <a:pt x="1435" y="26966"/>
                  </a:lnTo>
                  <a:lnTo>
                    <a:pt x="1301" y="28177"/>
                  </a:lnTo>
                  <a:lnTo>
                    <a:pt x="1271" y="28565"/>
                  </a:lnTo>
                  <a:lnTo>
                    <a:pt x="1256" y="28655"/>
                  </a:lnTo>
                  <a:lnTo>
                    <a:pt x="1151" y="29611"/>
                  </a:lnTo>
                  <a:lnTo>
                    <a:pt x="1062" y="30432"/>
                  </a:lnTo>
                  <a:lnTo>
                    <a:pt x="1002" y="30881"/>
                  </a:lnTo>
                  <a:lnTo>
                    <a:pt x="987" y="31000"/>
                  </a:lnTo>
                  <a:lnTo>
                    <a:pt x="867" y="32046"/>
                  </a:lnTo>
                  <a:lnTo>
                    <a:pt x="703" y="33420"/>
                  </a:lnTo>
                  <a:lnTo>
                    <a:pt x="583" y="34466"/>
                  </a:lnTo>
                  <a:lnTo>
                    <a:pt x="419" y="35915"/>
                  </a:lnTo>
                  <a:lnTo>
                    <a:pt x="270" y="37290"/>
                  </a:lnTo>
                  <a:lnTo>
                    <a:pt x="150" y="38559"/>
                  </a:lnTo>
                  <a:lnTo>
                    <a:pt x="61" y="39725"/>
                  </a:lnTo>
                  <a:lnTo>
                    <a:pt x="31" y="40248"/>
                  </a:lnTo>
                  <a:lnTo>
                    <a:pt x="16" y="40741"/>
                  </a:lnTo>
                  <a:lnTo>
                    <a:pt x="1" y="41189"/>
                  </a:lnTo>
                  <a:lnTo>
                    <a:pt x="16" y="41592"/>
                  </a:lnTo>
                  <a:lnTo>
                    <a:pt x="31" y="41966"/>
                  </a:lnTo>
                  <a:lnTo>
                    <a:pt x="76" y="42279"/>
                  </a:lnTo>
                  <a:lnTo>
                    <a:pt x="120" y="42548"/>
                  </a:lnTo>
                  <a:lnTo>
                    <a:pt x="180" y="42758"/>
                  </a:lnTo>
                  <a:lnTo>
                    <a:pt x="240" y="42892"/>
                  </a:lnTo>
                  <a:lnTo>
                    <a:pt x="300" y="42997"/>
                  </a:lnTo>
                  <a:lnTo>
                    <a:pt x="389" y="43116"/>
                  </a:lnTo>
                  <a:lnTo>
                    <a:pt x="479" y="43221"/>
                  </a:lnTo>
                  <a:lnTo>
                    <a:pt x="569" y="43325"/>
                  </a:lnTo>
                  <a:lnTo>
                    <a:pt x="688" y="43415"/>
                  </a:lnTo>
                  <a:lnTo>
                    <a:pt x="808" y="43504"/>
                  </a:lnTo>
                  <a:lnTo>
                    <a:pt x="942" y="43579"/>
                  </a:lnTo>
                  <a:lnTo>
                    <a:pt x="1091" y="43654"/>
                  </a:lnTo>
                  <a:lnTo>
                    <a:pt x="1256" y="43729"/>
                  </a:lnTo>
                  <a:lnTo>
                    <a:pt x="1420" y="43788"/>
                  </a:lnTo>
                  <a:lnTo>
                    <a:pt x="1599" y="43833"/>
                  </a:lnTo>
                  <a:lnTo>
                    <a:pt x="1794" y="43878"/>
                  </a:lnTo>
                  <a:lnTo>
                    <a:pt x="2003" y="43923"/>
                  </a:lnTo>
                  <a:lnTo>
                    <a:pt x="2212" y="43953"/>
                  </a:lnTo>
                  <a:lnTo>
                    <a:pt x="2451" y="43983"/>
                  </a:lnTo>
                  <a:lnTo>
                    <a:pt x="2929" y="43997"/>
                  </a:lnTo>
                  <a:lnTo>
                    <a:pt x="3452" y="43997"/>
                  </a:lnTo>
                  <a:lnTo>
                    <a:pt x="4035" y="43953"/>
                  </a:lnTo>
                  <a:lnTo>
                    <a:pt x="4647" y="43863"/>
                  </a:lnTo>
                  <a:lnTo>
                    <a:pt x="5304" y="43744"/>
                  </a:lnTo>
                  <a:lnTo>
                    <a:pt x="5992" y="43594"/>
                  </a:lnTo>
                  <a:lnTo>
                    <a:pt x="6739" y="43400"/>
                  </a:lnTo>
                  <a:lnTo>
                    <a:pt x="7515" y="43161"/>
                  </a:lnTo>
                  <a:lnTo>
                    <a:pt x="7919" y="43026"/>
                  </a:lnTo>
                  <a:lnTo>
                    <a:pt x="8352" y="42922"/>
                  </a:lnTo>
                  <a:lnTo>
                    <a:pt x="8785" y="42817"/>
                  </a:lnTo>
                  <a:lnTo>
                    <a:pt x="9234" y="42713"/>
                  </a:lnTo>
                  <a:lnTo>
                    <a:pt x="9682" y="42638"/>
                  </a:lnTo>
                  <a:lnTo>
                    <a:pt x="10145" y="42563"/>
                  </a:lnTo>
                  <a:lnTo>
                    <a:pt x="11101" y="42414"/>
                  </a:lnTo>
                  <a:lnTo>
                    <a:pt x="12057" y="42309"/>
                  </a:lnTo>
                  <a:lnTo>
                    <a:pt x="13028" y="42205"/>
                  </a:lnTo>
                  <a:lnTo>
                    <a:pt x="14911" y="42025"/>
                  </a:lnTo>
                  <a:lnTo>
                    <a:pt x="15822" y="41936"/>
                  </a:lnTo>
                  <a:lnTo>
                    <a:pt x="16673" y="41831"/>
                  </a:lnTo>
                  <a:lnTo>
                    <a:pt x="17480" y="41712"/>
                  </a:lnTo>
                  <a:lnTo>
                    <a:pt x="17854" y="41637"/>
                  </a:lnTo>
                  <a:lnTo>
                    <a:pt x="18212" y="41562"/>
                  </a:lnTo>
                  <a:lnTo>
                    <a:pt x="18541" y="41488"/>
                  </a:lnTo>
                  <a:lnTo>
                    <a:pt x="18855" y="41398"/>
                  </a:lnTo>
                  <a:lnTo>
                    <a:pt x="19153" y="41293"/>
                  </a:lnTo>
                  <a:lnTo>
                    <a:pt x="19422" y="41189"/>
                  </a:lnTo>
                  <a:lnTo>
                    <a:pt x="19661" y="41069"/>
                  </a:lnTo>
                  <a:lnTo>
                    <a:pt x="19871" y="40935"/>
                  </a:lnTo>
                  <a:lnTo>
                    <a:pt x="20065" y="40785"/>
                  </a:lnTo>
                  <a:lnTo>
                    <a:pt x="20214" y="40636"/>
                  </a:lnTo>
                  <a:lnTo>
                    <a:pt x="20378" y="40427"/>
                  </a:lnTo>
                  <a:lnTo>
                    <a:pt x="20513" y="40158"/>
                  </a:lnTo>
                  <a:lnTo>
                    <a:pt x="20647" y="39859"/>
                  </a:lnTo>
                  <a:lnTo>
                    <a:pt x="20767" y="39516"/>
                  </a:lnTo>
                  <a:lnTo>
                    <a:pt x="20871" y="39142"/>
                  </a:lnTo>
                  <a:lnTo>
                    <a:pt x="20961" y="38709"/>
                  </a:lnTo>
                  <a:lnTo>
                    <a:pt x="21021" y="38246"/>
                  </a:lnTo>
                  <a:lnTo>
                    <a:pt x="21066" y="37738"/>
                  </a:lnTo>
                  <a:lnTo>
                    <a:pt x="21081" y="37200"/>
                  </a:lnTo>
                  <a:lnTo>
                    <a:pt x="21066" y="36602"/>
                  </a:lnTo>
                  <a:lnTo>
                    <a:pt x="21036" y="35990"/>
                  </a:lnTo>
                  <a:lnTo>
                    <a:pt x="20976" y="35318"/>
                  </a:lnTo>
                  <a:lnTo>
                    <a:pt x="20886" y="34615"/>
                  </a:lnTo>
                  <a:lnTo>
                    <a:pt x="20767" y="33883"/>
                  </a:lnTo>
                  <a:lnTo>
                    <a:pt x="20618" y="33092"/>
                  </a:lnTo>
                  <a:lnTo>
                    <a:pt x="20423" y="32285"/>
                  </a:lnTo>
                  <a:lnTo>
                    <a:pt x="20169" y="31254"/>
                  </a:lnTo>
                  <a:lnTo>
                    <a:pt x="19841" y="29924"/>
                  </a:lnTo>
                  <a:lnTo>
                    <a:pt x="19602" y="28909"/>
                  </a:lnTo>
                  <a:lnTo>
                    <a:pt x="19273" y="27549"/>
                  </a:lnTo>
                  <a:lnTo>
                    <a:pt x="19124" y="26877"/>
                  </a:lnTo>
                  <a:lnTo>
                    <a:pt x="19049" y="26518"/>
                  </a:lnTo>
                  <a:lnTo>
                    <a:pt x="18944" y="26055"/>
                  </a:lnTo>
                  <a:lnTo>
                    <a:pt x="18810" y="25383"/>
                  </a:lnTo>
                  <a:lnTo>
                    <a:pt x="18675" y="24740"/>
                  </a:lnTo>
                  <a:lnTo>
                    <a:pt x="18571" y="24128"/>
                  </a:lnTo>
                  <a:lnTo>
                    <a:pt x="18481" y="23530"/>
                  </a:lnTo>
                  <a:lnTo>
                    <a:pt x="18377" y="22753"/>
                  </a:lnTo>
                  <a:lnTo>
                    <a:pt x="18317" y="21977"/>
                  </a:lnTo>
                  <a:lnTo>
                    <a:pt x="18287" y="21185"/>
                  </a:lnTo>
                  <a:lnTo>
                    <a:pt x="18272" y="20408"/>
                  </a:lnTo>
                  <a:lnTo>
                    <a:pt x="18272" y="19616"/>
                  </a:lnTo>
                  <a:lnTo>
                    <a:pt x="18287" y="18809"/>
                  </a:lnTo>
                  <a:lnTo>
                    <a:pt x="18332" y="18018"/>
                  </a:lnTo>
                  <a:lnTo>
                    <a:pt x="18377" y="17226"/>
                  </a:lnTo>
                  <a:lnTo>
                    <a:pt x="18511" y="15269"/>
                  </a:lnTo>
                  <a:lnTo>
                    <a:pt x="18571" y="14298"/>
                  </a:lnTo>
                  <a:lnTo>
                    <a:pt x="18631" y="13342"/>
                  </a:lnTo>
                  <a:lnTo>
                    <a:pt x="18660" y="12415"/>
                  </a:lnTo>
                  <a:lnTo>
                    <a:pt x="18690" y="11519"/>
                  </a:lnTo>
                  <a:lnTo>
                    <a:pt x="18675" y="10638"/>
                  </a:lnTo>
                  <a:lnTo>
                    <a:pt x="18660" y="10204"/>
                  </a:lnTo>
                  <a:lnTo>
                    <a:pt x="18631" y="9786"/>
                  </a:lnTo>
                  <a:lnTo>
                    <a:pt x="18586" y="9353"/>
                  </a:lnTo>
                  <a:lnTo>
                    <a:pt x="18526" y="8919"/>
                  </a:lnTo>
                  <a:lnTo>
                    <a:pt x="18466" y="8516"/>
                  </a:lnTo>
                  <a:lnTo>
                    <a:pt x="18377" y="8113"/>
                  </a:lnTo>
                  <a:lnTo>
                    <a:pt x="18272" y="7709"/>
                  </a:lnTo>
                  <a:lnTo>
                    <a:pt x="18167" y="7336"/>
                  </a:lnTo>
                  <a:lnTo>
                    <a:pt x="18033" y="6962"/>
                  </a:lnTo>
                  <a:lnTo>
                    <a:pt x="17869" y="6604"/>
                  </a:lnTo>
                  <a:lnTo>
                    <a:pt x="17645" y="6171"/>
                  </a:lnTo>
                  <a:lnTo>
                    <a:pt x="17391" y="5737"/>
                  </a:lnTo>
                  <a:lnTo>
                    <a:pt x="17107" y="5319"/>
                  </a:lnTo>
                  <a:lnTo>
                    <a:pt x="16808" y="4916"/>
                  </a:lnTo>
                  <a:lnTo>
                    <a:pt x="16479" y="4512"/>
                  </a:lnTo>
                  <a:lnTo>
                    <a:pt x="16136" y="4139"/>
                  </a:lnTo>
                  <a:lnTo>
                    <a:pt x="15762" y="3765"/>
                  </a:lnTo>
                  <a:lnTo>
                    <a:pt x="15389" y="3407"/>
                  </a:lnTo>
                  <a:lnTo>
                    <a:pt x="15015" y="3063"/>
                  </a:lnTo>
                  <a:lnTo>
                    <a:pt x="14627" y="2735"/>
                  </a:lnTo>
                  <a:lnTo>
                    <a:pt x="14223" y="2421"/>
                  </a:lnTo>
                  <a:lnTo>
                    <a:pt x="13835" y="2137"/>
                  </a:lnTo>
                  <a:lnTo>
                    <a:pt x="13446" y="1853"/>
                  </a:lnTo>
                  <a:lnTo>
                    <a:pt x="13058" y="1584"/>
                  </a:lnTo>
                  <a:lnTo>
                    <a:pt x="12311" y="1106"/>
                  </a:lnTo>
                  <a:lnTo>
                    <a:pt x="12027" y="927"/>
                  </a:lnTo>
                  <a:lnTo>
                    <a:pt x="11743" y="777"/>
                  </a:lnTo>
                  <a:lnTo>
                    <a:pt x="11445" y="643"/>
                  </a:lnTo>
                  <a:lnTo>
                    <a:pt x="11146" y="509"/>
                  </a:lnTo>
                  <a:lnTo>
                    <a:pt x="10847" y="404"/>
                  </a:lnTo>
                  <a:lnTo>
                    <a:pt x="10533" y="299"/>
                  </a:lnTo>
                  <a:lnTo>
                    <a:pt x="10220" y="210"/>
                  </a:lnTo>
                  <a:lnTo>
                    <a:pt x="9906" y="150"/>
                  </a:lnTo>
                  <a:lnTo>
                    <a:pt x="9592" y="90"/>
                  </a:lnTo>
                  <a:lnTo>
                    <a:pt x="9263" y="45"/>
                  </a:lnTo>
                  <a:lnTo>
                    <a:pt x="8935" y="16"/>
                  </a:lnTo>
                  <a:lnTo>
                    <a:pt x="8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4"/>
            <p:cNvSpPr/>
            <p:nvPr/>
          </p:nvSpPr>
          <p:spPr>
            <a:xfrm>
              <a:off x="6677549" y="1690133"/>
              <a:ext cx="206446" cy="238033"/>
            </a:xfrm>
            <a:custGeom>
              <a:avLst/>
              <a:gdLst/>
              <a:ahLst/>
              <a:cxnLst/>
              <a:rect l="l" t="t" r="r" b="b"/>
              <a:pathLst>
                <a:path w="7516" h="8666" extrusionOk="0">
                  <a:moveTo>
                    <a:pt x="5110" y="0"/>
                  </a:moveTo>
                  <a:lnTo>
                    <a:pt x="1" y="3392"/>
                  </a:lnTo>
                  <a:lnTo>
                    <a:pt x="314" y="4019"/>
                  </a:lnTo>
                  <a:lnTo>
                    <a:pt x="344" y="4094"/>
                  </a:lnTo>
                  <a:lnTo>
                    <a:pt x="359" y="4094"/>
                  </a:lnTo>
                  <a:lnTo>
                    <a:pt x="598" y="4557"/>
                  </a:lnTo>
                  <a:lnTo>
                    <a:pt x="897" y="5095"/>
                  </a:lnTo>
                  <a:lnTo>
                    <a:pt x="1151" y="5513"/>
                  </a:lnTo>
                  <a:lnTo>
                    <a:pt x="1390" y="5916"/>
                  </a:lnTo>
                  <a:lnTo>
                    <a:pt x="1853" y="6648"/>
                  </a:lnTo>
                  <a:lnTo>
                    <a:pt x="2107" y="7007"/>
                  </a:lnTo>
                  <a:lnTo>
                    <a:pt x="2361" y="7365"/>
                  </a:lnTo>
                  <a:lnTo>
                    <a:pt x="2630" y="7724"/>
                  </a:lnTo>
                  <a:lnTo>
                    <a:pt x="2899" y="8053"/>
                  </a:lnTo>
                  <a:lnTo>
                    <a:pt x="3168" y="8366"/>
                  </a:lnTo>
                  <a:lnTo>
                    <a:pt x="3437" y="8665"/>
                  </a:lnTo>
                  <a:lnTo>
                    <a:pt x="3825" y="8516"/>
                  </a:lnTo>
                  <a:lnTo>
                    <a:pt x="4199" y="8351"/>
                  </a:lnTo>
                  <a:lnTo>
                    <a:pt x="4557" y="8187"/>
                  </a:lnTo>
                  <a:lnTo>
                    <a:pt x="4901" y="8023"/>
                  </a:lnTo>
                  <a:lnTo>
                    <a:pt x="5229" y="7844"/>
                  </a:lnTo>
                  <a:lnTo>
                    <a:pt x="5528" y="7649"/>
                  </a:lnTo>
                  <a:lnTo>
                    <a:pt x="5812" y="7470"/>
                  </a:lnTo>
                  <a:lnTo>
                    <a:pt x="6081" y="7261"/>
                  </a:lnTo>
                  <a:lnTo>
                    <a:pt x="6335" y="7067"/>
                  </a:lnTo>
                  <a:lnTo>
                    <a:pt x="6559" y="6843"/>
                  </a:lnTo>
                  <a:lnTo>
                    <a:pt x="6768" y="6633"/>
                  </a:lnTo>
                  <a:lnTo>
                    <a:pt x="6962" y="6409"/>
                  </a:lnTo>
                  <a:lnTo>
                    <a:pt x="7127" y="6170"/>
                  </a:lnTo>
                  <a:lnTo>
                    <a:pt x="7276" y="5931"/>
                  </a:lnTo>
                  <a:lnTo>
                    <a:pt x="7411" y="5677"/>
                  </a:lnTo>
                  <a:lnTo>
                    <a:pt x="7515" y="5408"/>
                  </a:lnTo>
                  <a:lnTo>
                    <a:pt x="7411" y="5289"/>
                  </a:lnTo>
                  <a:lnTo>
                    <a:pt x="7142" y="4945"/>
                  </a:lnTo>
                  <a:lnTo>
                    <a:pt x="6768" y="4393"/>
                  </a:lnTo>
                  <a:lnTo>
                    <a:pt x="6559" y="4064"/>
                  </a:lnTo>
                  <a:lnTo>
                    <a:pt x="6350" y="3690"/>
                  </a:lnTo>
                  <a:lnTo>
                    <a:pt x="6126" y="3302"/>
                  </a:lnTo>
                  <a:lnTo>
                    <a:pt x="5917" y="2869"/>
                  </a:lnTo>
                  <a:lnTo>
                    <a:pt x="5708" y="2420"/>
                  </a:lnTo>
                  <a:lnTo>
                    <a:pt x="5528" y="1957"/>
                  </a:lnTo>
                  <a:lnTo>
                    <a:pt x="5364" y="1479"/>
                  </a:lnTo>
                  <a:lnTo>
                    <a:pt x="5304" y="1240"/>
                  </a:lnTo>
                  <a:lnTo>
                    <a:pt x="5244" y="986"/>
                  </a:lnTo>
                  <a:lnTo>
                    <a:pt x="5200" y="747"/>
                  </a:lnTo>
                  <a:lnTo>
                    <a:pt x="5155" y="493"/>
                  </a:lnTo>
                  <a:lnTo>
                    <a:pt x="5125" y="254"/>
                  </a:lnTo>
                  <a:lnTo>
                    <a:pt x="5110"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4"/>
            <p:cNvSpPr/>
            <p:nvPr/>
          </p:nvSpPr>
          <p:spPr>
            <a:xfrm>
              <a:off x="6686173" y="1776707"/>
              <a:ext cx="49277" cy="75948"/>
            </a:xfrm>
            <a:custGeom>
              <a:avLst/>
              <a:gdLst/>
              <a:ahLst/>
              <a:cxnLst/>
              <a:rect l="l" t="t" r="r" b="b"/>
              <a:pathLst>
                <a:path w="1794" h="2765" extrusionOk="0">
                  <a:moveTo>
                    <a:pt x="1793" y="1"/>
                  </a:moveTo>
                  <a:lnTo>
                    <a:pt x="0" y="867"/>
                  </a:lnTo>
                  <a:lnTo>
                    <a:pt x="30" y="942"/>
                  </a:lnTo>
                  <a:lnTo>
                    <a:pt x="45" y="942"/>
                  </a:lnTo>
                  <a:lnTo>
                    <a:pt x="284" y="1405"/>
                  </a:lnTo>
                  <a:lnTo>
                    <a:pt x="583" y="1943"/>
                  </a:lnTo>
                  <a:lnTo>
                    <a:pt x="837" y="2361"/>
                  </a:lnTo>
                  <a:lnTo>
                    <a:pt x="1076" y="2764"/>
                  </a:lnTo>
                  <a:lnTo>
                    <a:pt x="1181" y="2570"/>
                  </a:lnTo>
                  <a:lnTo>
                    <a:pt x="1270" y="2346"/>
                  </a:lnTo>
                  <a:lnTo>
                    <a:pt x="1345" y="2122"/>
                  </a:lnTo>
                  <a:lnTo>
                    <a:pt x="1420" y="1898"/>
                  </a:lnTo>
                  <a:lnTo>
                    <a:pt x="1539" y="1435"/>
                  </a:lnTo>
                  <a:lnTo>
                    <a:pt x="1629" y="1001"/>
                  </a:lnTo>
                  <a:lnTo>
                    <a:pt x="1703" y="613"/>
                  </a:lnTo>
                  <a:lnTo>
                    <a:pt x="1748" y="299"/>
                  </a:lnTo>
                  <a:lnTo>
                    <a:pt x="1793"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4"/>
            <p:cNvSpPr/>
            <p:nvPr/>
          </p:nvSpPr>
          <p:spPr>
            <a:xfrm>
              <a:off x="6551586" y="1523108"/>
              <a:ext cx="335268" cy="314778"/>
            </a:xfrm>
            <a:custGeom>
              <a:avLst/>
              <a:gdLst/>
              <a:ahLst/>
              <a:cxnLst/>
              <a:rect l="l" t="t" r="r" b="b"/>
              <a:pathLst>
                <a:path w="12206" h="11460" extrusionOk="0">
                  <a:moveTo>
                    <a:pt x="8665" y="1"/>
                  </a:moveTo>
                  <a:lnTo>
                    <a:pt x="8277" y="16"/>
                  </a:lnTo>
                  <a:lnTo>
                    <a:pt x="7873" y="46"/>
                  </a:lnTo>
                  <a:lnTo>
                    <a:pt x="7440" y="91"/>
                  </a:lnTo>
                  <a:lnTo>
                    <a:pt x="7007" y="150"/>
                  </a:lnTo>
                  <a:lnTo>
                    <a:pt x="6559" y="240"/>
                  </a:lnTo>
                  <a:lnTo>
                    <a:pt x="6110" y="330"/>
                  </a:lnTo>
                  <a:lnTo>
                    <a:pt x="5647" y="449"/>
                  </a:lnTo>
                  <a:lnTo>
                    <a:pt x="5199" y="554"/>
                  </a:lnTo>
                  <a:lnTo>
                    <a:pt x="4348" y="808"/>
                  </a:lnTo>
                  <a:lnTo>
                    <a:pt x="3541" y="1047"/>
                  </a:lnTo>
                  <a:lnTo>
                    <a:pt x="2854" y="1286"/>
                  </a:lnTo>
                  <a:lnTo>
                    <a:pt x="2704" y="1345"/>
                  </a:lnTo>
                  <a:lnTo>
                    <a:pt x="2555" y="1405"/>
                  </a:lnTo>
                  <a:lnTo>
                    <a:pt x="2420" y="1480"/>
                  </a:lnTo>
                  <a:lnTo>
                    <a:pt x="2286" y="1570"/>
                  </a:lnTo>
                  <a:lnTo>
                    <a:pt x="2151" y="1659"/>
                  </a:lnTo>
                  <a:lnTo>
                    <a:pt x="2032" y="1764"/>
                  </a:lnTo>
                  <a:lnTo>
                    <a:pt x="1912" y="1868"/>
                  </a:lnTo>
                  <a:lnTo>
                    <a:pt x="1808" y="1973"/>
                  </a:lnTo>
                  <a:lnTo>
                    <a:pt x="1703" y="2092"/>
                  </a:lnTo>
                  <a:lnTo>
                    <a:pt x="1614" y="2212"/>
                  </a:lnTo>
                  <a:lnTo>
                    <a:pt x="1524" y="2346"/>
                  </a:lnTo>
                  <a:lnTo>
                    <a:pt x="1449" y="2481"/>
                  </a:lnTo>
                  <a:lnTo>
                    <a:pt x="1375" y="2630"/>
                  </a:lnTo>
                  <a:lnTo>
                    <a:pt x="1315" y="2765"/>
                  </a:lnTo>
                  <a:lnTo>
                    <a:pt x="1255" y="2929"/>
                  </a:lnTo>
                  <a:lnTo>
                    <a:pt x="1210" y="3078"/>
                  </a:lnTo>
                  <a:lnTo>
                    <a:pt x="1151" y="3377"/>
                  </a:lnTo>
                  <a:lnTo>
                    <a:pt x="1091" y="3676"/>
                  </a:lnTo>
                  <a:lnTo>
                    <a:pt x="1046" y="3990"/>
                  </a:lnTo>
                  <a:lnTo>
                    <a:pt x="1001" y="4318"/>
                  </a:lnTo>
                  <a:lnTo>
                    <a:pt x="941" y="4991"/>
                  </a:lnTo>
                  <a:lnTo>
                    <a:pt x="897" y="5693"/>
                  </a:lnTo>
                  <a:lnTo>
                    <a:pt x="0" y="7262"/>
                  </a:lnTo>
                  <a:lnTo>
                    <a:pt x="0" y="7306"/>
                  </a:lnTo>
                  <a:lnTo>
                    <a:pt x="0" y="7336"/>
                  </a:lnTo>
                  <a:lnTo>
                    <a:pt x="15" y="7381"/>
                  </a:lnTo>
                  <a:lnTo>
                    <a:pt x="60" y="7411"/>
                  </a:lnTo>
                  <a:lnTo>
                    <a:pt x="164" y="7471"/>
                  </a:lnTo>
                  <a:lnTo>
                    <a:pt x="314" y="7530"/>
                  </a:lnTo>
                  <a:lnTo>
                    <a:pt x="478" y="7590"/>
                  </a:lnTo>
                  <a:lnTo>
                    <a:pt x="643" y="7635"/>
                  </a:lnTo>
                  <a:lnTo>
                    <a:pt x="941" y="7695"/>
                  </a:lnTo>
                  <a:lnTo>
                    <a:pt x="986" y="8128"/>
                  </a:lnTo>
                  <a:lnTo>
                    <a:pt x="1136" y="9353"/>
                  </a:lnTo>
                  <a:lnTo>
                    <a:pt x="1255" y="9936"/>
                  </a:lnTo>
                  <a:lnTo>
                    <a:pt x="1300" y="10145"/>
                  </a:lnTo>
                  <a:lnTo>
                    <a:pt x="1360" y="10339"/>
                  </a:lnTo>
                  <a:lnTo>
                    <a:pt x="1419" y="10518"/>
                  </a:lnTo>
                  <a:lnTo>
                    <a:pt x="1479" y="10683"/>
                  </a:lnTo>
                  <a:lnTo>
                    <a:pt x="1554" y="10832"/>
                  </a:lnTo>
                  <a:lnTo>
                    <a:pt x="1629" y="10967"/>
                  </a:lnTo>
                  <a:lnTo>
                    <a:pt x="1703" y="11071"/>
                  </a:lnTo>
                  <a:lnTo>
                    <a:pt x="1793" y="11176"/>
                  </a:lnTo>
                  <a:lnTo>
                    <a:pt x="1883" y="11250"/>
                  </a:lnTo>
                  <a:lnTo>
                    <a:pt x="1987" y="11325"/>
                  </a:lnTo>
                  <a:lnTo>
                    <a:pt x="2077" y="11385"/>
                  </a:lnTo>
                  <a:lnTo>
                    <a:pt x="2196" y="11415"/>
                  </a:lnTo>
                  <a:lnTo>
                    <a:pt x="2301" y="11445"/>
                  </a:lnTo>
                  <a:lnTo>
                    <a:pt x="2420" y="11460"/>
                  </a:lnTo>
                  <a:lnTo>
                    <a:pt x="2659" y="11460"/>
                  </a:lnTo>
                  <a:lnTo>
                    <a:pt x="2794" y="11430"/>
                  </a:lnTo>
                  <a:lnTo>
                    <a:pt x="2943" y="11385"/>
                  </a:lnTo>
                  <a:lnTo>
                    <a:pt x="3302" y="11265"/>
                  </a:lnTo>
                  <a:lnTo>
                    <a:pt x="3735" y="11086"/>
                  </a:lnTo>
                  <a:lnTo>
                    <a:pt x="4243" y="10862"/>
                  </a:lnTo>
                  <a:lnTo>
                    <a:pt x="4796" y="10578"/>
                  </a:lnTo>
                  <a:lnTo>
                    <a:pt x="5393" y="10264"/>
                  </a:lnTo>
                  <a:lnTo>
                    <a:pt x="6021" y="9921"/>
                  </a:lnTo>
                  <a:lnTo>
                    <a:pt x="6663" y="9532"/>
                  </a:lnTo>
                  <a:lnTo>
                    <a:pt x="7321" y="9144"/>
                  </a:lnTo>
                  <a:lnTo>
                    <a:pt x="7978" y="8726"/>
                  </a:lnTo>
                  <a:lnTo>
                    <a:pt x="8620" y="8292"/>
                  </a:lnTo>
                  <a:lnTo>
                    <a:pt x="9233" y="7859"/>
                  </a:lnTo>
                  <a:lnTo>
                    <a:pt x="9815" y="7426"/>
                  </a:lnTo>
                  <a:lnTo>
                    <a:pt x="10368" y="6993"/>
                  </a:lnTo>
                  <a:lnTo>
                    <a:pt x="10846" y="6574"/>
                  </a:lnTo>
                  <a:lnTo>
                    <a:pt x="11070" y="6365"/>
                  </a:lnTo>
                  <a:lnTo>
                    <a:pt x="11265" y="6171"/>
                  </a:lnTo>
                  <a:lnTo>
                    <a:pt x="11444" y="5977"/>
                  </a:lnTo>
                  <a:lnTo>
                    <a:pt x="11608" y="5768"/>
                  </a:lnTo>
                  <a:lnTo>
                    <a:pt x="11743" y="5543"/>
                  </a:lnTo>
                  <a:lnTo>
                    <a:pt x="11862" y="5334"/>
                  </a:lnTo>
                  <a:lnTo>
                    <a:pt x="11967" y="5095"/>
                  </a:lnTo>
                  <a:lnTo>
                    <a:pt x="12056" y="4871"/>
                  </a:lnTo>
                  <a:lnTo>
                    <a:pt x="12116" y="4632"/>
                  </a:lnTo>
                  <a:lnTo>
                    <a:pt x="12161" y="4408"/>
                  </a:lnTo>
                  <a:lnTo>
                    <a:pt x="12191" y="4169"/>
                  </a:lnTo>
                  <a:lnTo>
                    <a:pt x="12206" y="3930"/>
                  </a:lnTo>
                  <a:lnTo>
                    <a:pt x="12206" y="3691"/>
                  </a:lnTo>
                  <a:lnTo>
                    <a:pt x="12191" y="3452"/>
                  </a:lnTo>
                  <a:lnTo>
                    <a:pt x="12146" y="3213"/>
                  </a:lnTo>
                  <a:lnTo>
                    <a:pt x="12101" y="2974"/>
                  </a:lnTo>
                  <a:lnTo>
                    <a:pt x="12041" y="2750"/>
                  </a:lnTo>
                  <a:lnTo>
                    <a:pt x="11967" y="2511"/>
                  </a:lnTo>
                  <a:lnTo>
                    <a:pt x="11877" y="2287"/>
                  </a:lnTo>
                  <a:lnTo>
                    <a:pt x="11773" y="2077"/>
                  </a:lnTo>
                  <a:lnTo>
                    <a:pt x="11668" y="1868"/>
                  </a:lnTo>
                  <a:lnTo>
                    <a:pt x="11548" y="1659"/>
                  </a:lnTo>
                  <a:lnTo>
                    <a:pt x="11414" y="1465"/>
                  </a:lnTo>
                  <a:lnTo>
                    <a:pt x="11265" y="1271"/>
                  </a:lnTo>
                  <a:lnTo>
                    <a:pt x="11115" y="1091"/>
                  </a:lnTo>
                  <a:lnTo>
                    <a:pt x="10951" y="927"/>
                  </a:lnTo>
                  <a:lnTo>
                    <a:pt x="10772" y="778"/>
                  </a:lnTo>
                  <a:lnTo>
                    <a:pt x="10592" y="628"/>
                  </a:lnTo>
                  <a:lnTo>
                    <a:pt x="10398" y="509"/>
                  </a:lnTo>
                  <a:lnTo>
                    <a:pt x="10204" y="389"/>
                  </a:lnTo>
                  <a:lnTo>
                    <a:pt x="10010" y="285"/>
                  </a:lnTo>
                  <a:lnTo>
                    <a:pt x="9801" y="195"/>
                  </a:lnTo>
                  <a:lnTo>
                    <a:pt x="9576" y="120"/>
                  </a:lnTo>
                  <a:lnTo>
                    <a:pt x="9367" y="76"/>
                  </a:lnTo>
                  <a:lnTo>
                    <a:pt x="9024" y="31"/>
                  </a:lnTo>
                  <a:lnTo>
                    <a:pt x="8665"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4"/>
            <p:cNvSpPr/>
            <p:nvPr/>
          </p:nvSpPr>
          <p:spPr>
            <a:xfrm>
              <a:off x="6587266" y="1750037"/>
              <a:ext cx="36559" cy="20546"/>
            </a:xfrm>
            <a:custGeom>
              <a:avLst/>
              <a:gdLst/>
              <a:ahLst/>
              <a:cxnLst/>
              <a:rect l="l" t="t" r="r" b="b"/>
              <a:pathLst>
                <a:path w="1331" h="748" extrusionOk="0">
                  <a:moveTo>
                    <a:pt x="1181" y="0"/>
                  </a:moveTo>
                  <a:lnTo>
                    <a:pt x="1136" y="15"/>
                  </a:lnTo>
                  <a:lnTo>
                    <a:pt x="1091" y="60"/>
                  </a:lnTo>
                  <a:lnTo>
                    <a:pt x="1017" y="150"/>
                  </a:lnTo>
                  <a:lnTo>
                    <a:pt x="942" y="225"/>
                  </a:lnTo>
                  <a:lnTo>
                    <a:pt x="838" y="314"/>
                  </a:lnTo>
                  <a:lnTo>
                    <a:pt x="703" y="389"/>
                  </a:lnTo>
                  <a:lnTo>
                    <a:pt x="539" y="449"/>
                  </a:lnTo>
                  <a:lnTo>
                    <a:pt x="449" y="479"/>
                  </a:lnTo>
                  <a:lnTo>
                    <a:pt x="359" y="493"/>
                  </a:lnTo>
                  <a:lnTo>
                    <a:pt x="255" y="493"/>
                  </a:lnTo>
                  <a:lnTo>
                    <a:pt x="150" y="479"/>
                  </a:lnTo>
                  <a:lnTo>
                    <a:pt x="105" y="479"/>
                  </a:lnTo>
                  <a:lnTo>
                    <a:pt x="61" y="493"/>
                  </a:lnTo>
                  <a:lnTo>
                    <a:pt x="31" y="538"/>
                  </a:lnTo>
                  <a:lnTo>
                    <a:pt x="1" y="583"/>
                  </a:lnTo>
                  <a:lnTo>
                    <a:pt x="1" y="628"/>
                  </a:lnTo>
                  <a:lnTo>
                    <a:pt x="31" y="673"/>
                  </a:lnTo>
                  <a:lnTo>
                    <a:pt x="61" y="718"/>
                  </a:lnTo>
                  <a:lnTo>
                    <a:pt x="105" y="732"/>
                  </a:lnTo>
                  <a:lnTo>
                    <a:pt x="210" y="747"/>
                  </a:lnTo>
                  <a:lnTo>
                    <a:pt x="419" y="747"/>
                  </a:lnTo>
                  <a:lnTo>
                    <a:pt x="524" y="732"/>
                  </a:lnTo>
                  <a:lnTo>
                    <a:pt x="628" y="703"/>
                  </a:lnTo>
                  <a:lnTo>
                    <a:pt x="733" y="673"/>
                  </a:lnTo>
                  <a:lnTo>
                    <a:pt x="897" y="583"/>
                  </a:lnTo>
                  <a:lnTo>
                    <a:pt x="1032" y="479"/>
                  </a:lnTo>
                  <a:lnTo>
                    <a:pt x="1151" y="389"/>
                  </a:lnTo>
                  <a:lnTo>
                    <a:pt x="1241" y="299"/>
                  </a:lnTo>
                  <a:lnTo>
                    <a:pt x="1316" y="195"/>
                  </a:lnTo>
                  <a:lnTo>
                    <a:pt x="1331" y="150"/>
                  </a:lnTo>
                  <a:lnTo>
                    <a:pt x="1331" y="105"/>
                  </a:lnTo>
                  <a:lnTo>
                    <a:pt x="1316" y="60"/>
                  </a:lnTo>
                  <a:lnTo>
                    <a:pt x="1271" y="15"/>
                  </a:lnTo>
                  <a:lnTo>
                    <a:pt x="1226"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4"/>
            <p:cNvSpPr/>
            <p:nvPr/>
          </p:nvSpPr>
          <p:spPr>
            <a:xfrm>
              <a:off x="6620912" y="1703262"/>
              <a:ext cx="56665" cy="31615"/>
            </a:xfrm>
            <a:custGeom>
              <a:avLst/>
              <a:gdLst/>
              <a:ahLst/>
              <a:cxnLst/>
              <a:rect l="l" t="t" r="r" b="b"/>
              <a:pathLst>
                <a:path w="2063" h="1151" extrusionOk="0">
                  <a:moveTo>
                    <a:pt x="1316" y="0"/>
                  </a:moveTo>
                  <a:lnTo>
                    <a:pt x="1121" y="15"/>
                  </a:lnTo>
                  <a:lnTo>
                    <a:pt x="912" y="60"/>
                  </a:lnTo>
                  <a:lnTo>
                    <a:pt x="703" y="120"/>
                  </a:lnTo>
                  <a:lnTo>
                    <a:pt x="524" y="195"/>
                  </a:lnTo>
                  <a:lnTo>
                    <a:pt x="360" y="284"/>
                  </a:lnTo>
                  <a:lnTo>
                    <a:pt x="225" y="374"/>
                  </a:lnTo>
                  <a:lnTo>
                    <a:pt x="120" y="478"/>
                  </a:lnTo>
                  <a:lnTo>
                    <a:pt x="46" y="598"/>
                  </a:lnTo>
                  <a:lnTo>
                    <a:pt x="16" y="643"/>
                  </a:lnTo>
                  <a:lnTo>
                    <a:pt x="1" y="703"/>
                  </a:lnTo>
                  <a:lnTo>
                    <a:pt x="1" y="762"/>
                  </a:lnTo>
                  <a:lnTo>
                    <a:pt x="16" y="807"/>
                  </a:lnTo>
                  <a:lnTo>
                    <a:pt x="31" y="867"/>
                  </a:lnTo>
                  <a:lnTo>
                    <a:pt x="61" y="912"/>
                  </a:lnTo>
                  <a:lnTo>
                    <a:pt x="91" y="956"/>
                  </a:lnTo>
                  <a:lnTo>
                    <a:pt x="135" y="1001"/>
                  </a:lnTo>
                  <a:lnTo>
                    <a:pt x="255" y="1061"/>
                  </a:lnTo>
                  <a:lnTo>
                    <a:pt x="389" y="1106"/>
                  </a:lnTo>
                  <a:lnTo>
                    <a:pt x="554" y="1136"/>
                  </a:lnTo>
                  <a:lnTo>
                    <a:pt x="748" y="1151"/>
                  </a:lnTo>
                  <a:lnTo>
                    <a:pt x="942" y="1136"/>
                  </a:lnTo>
                  <a:lnTo>
                    <a:pt x="1151" y="1091"/>
                  </a:lnTo>
                  <a:lnTo>
                    <a:pt x="1360" y="1046"/>
                  </a:lnTo>
                  <a:lnTo>
                    <a:pt x="1540" y="971"/>
                  </a:lnTo>
                  <a:lnTo>
                    <a:pt x="1704" y="882"/>
                  </a:lnTo>
                  <a:lnTo>
                    <a:pt x="1839" y="777"/>
                  </a:lnTo>
                  <a:lnTo>
                    <a:pt x="1943" y="673"/>
                  </a:lnTo>
                  <a:lnTo>
                    <a:pt x="2018" y="568"/>
                  </a:lnTo>
                  <a:lnTo>
                    <a:pt x="2033" y="508"/>
                  </a:lnTo>
                  <a:lnTo>
                    <a:pt x="2048" y="449"/>
                  </a:lnTo>
                  <a:lnTo>
                    <a:pt x="2063" y="404"/>
                  </a:lnTo>
                  <a:lnTo>
                    <a:pt x="2048" y="344"/>
                  </a:lnTo>
                  <a:lnTo>
                    <a:pt x="2033" y="284"/>
                  </a:lnTo>
                  <a:lnTo>
                    <a:pt x="2003" y="239"/>
                  </a:lnTo>
                  <a:lnTo>
                    <a:pt x="1973" y="195"/>
                  </a:lnTo>
                  <a:lnTo>
                    <a:pt x="1928" y="165"/>
                  </a:lnTo>
                  <a:lnTo>
                    <a:pt x="1809" y="90"/>
                  </a:lnTo>
                  <a:lnTo>
                    <a:pt x="1659" y="45"/>
                  </a:lnTo>
                  <a:lnTo>
                    <a:pt x="1495" y="15"/>
                  </a:lnTo>
                  <a:lnTo>
                    <a:pt x="1316"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4"/>
            <p:cNvSpPr/>
            <p:nvPr/>
          </p:nvSpPr>
          <p:spPr>
            <a:xfrm>
              <a:off x="6596302" y="1656898"/>
              <a:ext cx="13569" cy="23814"/>
            </a:xfrm>
            <a:custGeom>
              <a:avLst/>
              <a:gdLst/>
              <a:ahLst/>
              <a:cxnLst/>
              <a:rect l="l" t="t" r="r" b="b"/>
              <a:pathLst>
                <a:path w="494" h="867" extrusionOk="0">
                  <a:moveTo>
                    <a:pt x="299" y="0"/>
                  </a:moveTo>
                  <a:lnTo>
                    <a:pt x="255" y="15"/>
                  </a:lnTo>
                  <a:lnTo>
                    <a:pt x="195" y="30"/>
                  </a:lnTo>
                  <a:lnTo>
                    <a:pt x="150" y="60"/>
                  </a:lnTo>
                  <a:lnTo>
                    <a:pt x="120" y="120"/>
                  </a:lnTo>
                  <a:lnTo>
                    <a:pt x="75" y="179"/>
                  </a:lnTo>
                  <a:lnTo>
                    <a:pt x="45" y="239"/>
                  </a:lnTo>
                  <a:lnTo>
                    <a:pt x="30" y="329"/>
                  </a:lnTo>
                  <a:lnTo>
                    <a:pt x="16" y="404"/>
                  </a:lnTo>
                  <a:lnTo>
                    <a:pt x="1" y="493"/>
                  </a:lnTo>
                  <a:lnTo>
                    <a:pt x="16" y="583"/>
                  </a:lnTo>
                  <a:lnTo>
                    <a:pt x="30" y="658"/>
                  </a:lnTo>
                  <a:lnTo>
                    <a:pt x="45" y="717"/>
                  </a:lnTo>
                  <a:lnTo>
                    <a:pt x="75" y="777"/>
                  </a:lnTo>
                  <a:lnTo>
                    <a:pt x="120" y="822"/>
                  </a:lnTo>
                  <a:lnTo>
                    <a:pt x="150" y="852"/>
                  </a:lnTo>
                  <a:lnTo>
                    <a:pt x="195" y="867"/>
                  </a:lnTo>
                  <a:lnTo>
                    <a:pt x="255" y="867"/>
                  </a:lnTo>
                  <a:lnTo>
                    <a:pt x="299" y="837"/>
                  </a:lnTo>
                  <a:lnTo>
                    <a:pt x="344" y="807"/>
                  </a:lnTo>
                  <a:lnTo>
                    <a:pt x="389" y="762"/>
                  </a:lnTo>
                  <a:lnTo>
                    <a:pt x="419" y="702"/>
                  </a:lnTo>
                  <a:lnTo>
                    <a:pt x="449" y="628"/>
                  </a:lnTo>
                  <a:lnTo>
                    <a:pt x="479" y="553"/>
                  </a:lnTo>
                  <a:lnTo>
                    <a:pt x="479" y="463"/>
                  </a:lnTo>
                  <a:lnTo>
                    <a:pt x="494" y="374"/>
                  </a:lnTo>
                  <a:lnTo>
                    <a:pt x="479" y="299"/>
                  </a:lnTo>
                  <a:lnTo>
                    <a:pt x="479" y="224"/>
                  </a:lnTo>
                  <a:lnTo>
                    <a:pt x="449" y="150"/>
                  </a:lnTo>
                  <a:lnTo>
                    <a:pt x="419" y="90"/>
                  </a:lnTo>
                  <a:lnTo>
                    <a:pt x="389" y="45"/>
                  </a:lnTo>
                  <a:lnTo>
                    <a:pt x="344" y="15"/>
                  </a:lnTo>
                  <a:lnTo>
                    <a:pt x="299"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4"/>
            <p:cNvSpPr/>
            <p:nvPr/>
          </p:nvSpPr>
          <p:spPr>
            <a:xfrm>
              <a:off x="6588914" y="1627344"/>
              <a:ext cx="49277" cy="29582"/>
            </a:xfrm>
            <a:custGeom>
              <a:avLst/>
              <a:gdLst/>
              <a:ahLst/>
              <a:cxnLst/>
              <a:rect l="l" t="t" r="r" b="b"/>
              <a:pathLst>
                <a:path w="1794" h="1077" extrusionOk="0">
                  <a:moveTo>
                    <a:pt x="464" y="1"/>
                  </a:moveTo>
                  <a:lnTo>
                    <a:pt x="314" y="15"/>
                  </a:lnTo>
                  <a:lnTo>
                    <a:pt x="165" y="60"/>
                  </a:lnTo>
                  <a:lnTo>
                    <a:pt x="90" y="90"/>
                  </a:lnTo>
                  <a:lnTo>
                    <a:pt x="31" y="150"/>
                  </a:lnTo>
                  <a:lnTo>
                    <a:pt x="1" y="225"/>
                  </a:lnTo>
                  <a:lnTo>
                    <a:pt x="16" y="299"/>
                  </a:lnTo>
                  <a:lnTo>
                    <a:pt x="45" y="374"/>
                  </a:lnTo>
                  <a:lnTo>
                    <a:pt x="105" y="434"/>
                  </a:lnTo>
                  <a:lnTo>
                    <a:pt x="180" y="464"/>
                  </a:lnTo>
                  <a:lnTo>
                    <a:pt x="270" y="449"/>
                  </a:lnTo>
                  <a:lnTo>
                    <a:pt x="404" y="419"/>
                  </a:lnTo>
                  <a:lnTo>
                    <a:pt x="643" y="419"/>
                  </a:lnTo>
                  <a:lnTo>
                    <a:pt x="763" y="449"/>
                  </a:lnTo>
                  <a:lnTo>
                    <a:pt x="852" y="479"/>
                  </a:lnTo>
                  <a:lnTo>
                    <a:pt x="957" y="523"/>
                  </a:lnTo>
                  <a:lnTo>
                    <a:pt x="1031" y="568"/>
                  </a:lnTo>
                  <a:lnTo>
                    <a:pt x="1106" y="628"/>
                  </a:lnTo>
                  <a:lnTo>
                    <a:pt x="1241" y="748"/>
                  </a:lnTo>
                  <a:lnTo>
                    <a:pt x="1330" y="852"/>
                  </a:lnTo>
                  <a:lnTo>
                    <a:pt x="1405" y="972"/>
                  </a:lnTo>
                  <a:lnTo>
                    <a:pt x="1450" y="1016"/>
                  </a:lnTo>
                  <a:lnTo>
                    <a:pt x="1495" y="1061"/>
                  </a:lnTo>
                  <a:lnTo>
                    <a:pt x="1539" y="1076"/>
                  </a:lnTo>
                  <a:lnTo>
                    <a:pt x="1644" y="1076"/>
                  </a:lnTo>
                  <a:lnTo>
                    <a:pt x="1689" y="1061"/>
                  </a:lnTo>
                  <a:lnTo>
                    <a:pt x="1749" y="1001"/>
                  </a:lnTo>
                  <a:lnTo>
                    <a:pt x="1793" y="942"/>
                  </a:lnTo>
                  <a:lnTo>
                    <a:pt x="1793" y="852"/>
                  </a:lnTo>
                  <a:lnTo>
                    <a:pt x="1778" y="777"/>
                  </a:lnTo>
                  <a:lnTo>
                    <a:pt x="1689" y="643"/>
                  </a:lnTo>
                  <a:lnTo>
                    <a:pt x="1554" y="479"/>
                  </a:lnTo>
                  <a:lnTo>
                    <a:pt x="1405" y="329"/>
                  </a:lnTo>
                  <a:lnTo>
                    <a:pt x="1315" y="269"/>
                  </a:lnTo>
                  <a:lnTo>
                    <a:pt x="1211" y="195"/>
                  </a:lnTo>
                  <a:lnTo>
                    <a:pt x="1106" y="135"/>
                  </a:lnTo>
                  <a:lnTo>
                    <a:pt x="987" y="90"/>
                  </a:lnTo>
                  <a:lnTo>
                    <a:pt x="867" y="45"/>
                  </a:lnTo>
                  <a:lnTo>
                    <a:pt x="748" y="15"/>
                  </a:lnTo>
                  <a:lnTo>
                    <a:pt x="598"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4"/>
            <p:cNvSpPr/>
            <p:nvPr/>
          </p:nvSpPr>
          <p:spPr>
            <a:xfrm>
              <a:off x="6717348" y="1644593"/>
              <a:ext cx="33263" cy="51309"/>
            </a:xfrm>
            <a:custGeom>
              <a:avLst/>
              <a:gdLst/>
              <a:ahLst/>
              <a:cxnLst/>
              <a:rect l="l" t="t" r="r" b="b"/>
              <a:pathLst>
                <a:path w="1211" h="1868" extrusionOk="0">
                  <a:moveTo>
                    <a:pt x="1032" y="0"/>
                  </a:moveTo>
                  <a:lnTo>
                    <a:pt x="987" y="30"/>
                  </a:lnTo>
                  <a:lnTo>
                    <a:pt x="837" y="149"/>
                  </a:lnTo>
                  <a:lnTo>
                    <a:pt x="703" y="284"/>
                  </a:lnTo>
                  <a:lnTo>
                    <a:pt x="539" y="463"/>
                  </a:lnTo>
                  <a:lnTo>
                    <a:pt x="374" y="702"/>
                  </a:lnTo>
                  <a:lnTo>
                    <a:pt x="300" y="837"/>
                  </a:lnTo>
                  <a:lnTo>
                    <a:pt x="225" y="986"/>
                  </a:lnTo>
                  <a:lnTo>
                    <a:pt x="150" y="1150"/>
                  </a:lnTo>
                  <a:lnTo>
                    <a:pt x="90" y="1330"/>
                  </a:lnTo>
                  <a:lnTo>
                    <a:pt x="46" y="1509"/>
                  </a:lnTo>
                  <a:lnTo>
                    <a:pt x="1" y="1703"/>
                  </a:lnTo>
                  <a:lnTo>
                    <a:pt x="1" y="1763"/>
                  </a:lnTo>
                  <a:lnTo>
                    <a:pt x="31" y="1808"/>
                  </a:lnTo>
                  <a:lnTo>
                    <a:pt x="75" y="1853"/>
                  </a:lnTo>
                  <a:lnTo>
                    <a:pt x="120" y="1867"/>
                  </a:lnTo>
                  <a:lnTo>
                    <a:pt x="150" y="1867"/>
                  </a:lnTo>
                  <a:lnTo>
                    <a:pt x="195" y="1853"/>
                  </a:lnTo>
                  <a:lnTo>
                    <a:pt x="240" y="1838"/>
                  </a:lnTo>
                  <a:lnTo>
                    <a:pt x="270" y="1793"/>
                  </a:lnTo>
                  <a:lnTo>
                    <a:pt x="285" y="1748"/>
                  </a:lnTo>
                  <a:lnTo>
                    <a:pt x="314" y="1569"/>
                  </a:lnTo>
                  <a:lnTo>
                    <a:pt x="359" y="1404"/>
                  </a:lnTo>
                  <a:lnTo>
                    <a:pt x="419" y="1255"/>
                  </a:lnTo>
                  <a:lnTo>
                    <a:pt x="479" y="1106"/>
                  </a:lnTo>
                  <a:lnTo>
                    <a:pt x="554" y="986"/>
                  </a:lnTo>
                  <a:lnTo>
                    <a:pt x="613" y="852"/>
                  </a:lnTo>
                  <a:lnTo>
                    <a:pt x="763" y="642"/>
                  </a:lnTo>
                  <a:lnTo>
                    <a:pt x="912" y="478"/>
                  </a:lnTo>
                  <a:lnTo>
                    <a:pt x="1032" y="359"/>
                  </a:lnTo>
                  <a:lnTo>
                    <a:pt x="1151" y="269"/>
                  </a:lnTo>
                  <a:lnTo>
                    <a:pt x="1181" y="224"/>
                  </a:lnTo>
                  <a:lnTo>
                    <a:pt x="1211" y="164"/>
                  </a:lnTo>
                  <a:lnTo>
                    <a:pt x="1211" y="120"/>
                  </a:lnTo>
                  <a:lnTo>
                    <a:pt x="1181" y="60"/>
                  </a:lnTo>
                  <a:lnTo>
                    <a:pt x="1136" y="30"/>
                  </a:lnTo>
                  <a:lnTo>
                    <a:pt x="1091"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4"/>
            <p:cNvSpPr/>
            <p:nvPr/>
          </p:nvSpPr>
          <p:spPr>
            <a:xfrm>
              <a:off x="6725972" y="1663875"/>
              <a:ext cx="29170" cy="11921"/>
            </a:xfrm>
            <a:custGeom>
              <a:avLst/>
              <a:gdLst/>
              <a:ahLst/>
              <a:cxnLst/>
              <a:rect l="l" t="t" r="r" b="b"/>
              <a:pathLst>
                <a:path w="1062" h="434" extrusionOk="0">
                  <a:moveTo>
                    <a:pt x="254" y="0"/>
                  </a:moveTo>
                  <a:lnTo>
                    <a:pt x="105" y="15"/>
                  </a:lnTo>
                  <a:lnTo>
                    <a:pt x="60" y="30"/>
                  </a:lnTo>
                  <a:lnTo>
                    <a:pt x="15" y="75"/>
                  </a:lnTo>
                  <a:lnTo>
                    <a:pt x="0" y="120"/>
                  </a:lnTo>
                  <a:lnTo>
                    <a:pt x="0" y="179"/>
                  </a:lnTo>
                  <a:lnTo>
                    <a:pt x="15" y="239"/>
                  </a:lnTo>
                  <a:lnTo>
                    <a:pt x="60" y="269"/>
                  </a:lnTo>
                  <a:lnTo>
                    <a:pt x="120" y="299"/>
                  </a:lnTo>
                  <a:lnTo>
                    <a:pt x="165" y="284"/>
                  </a:lnTo>
                  <a:lnTo>
                    <a:pt x="359" y="284"/>
                  </a:lnTo>
                  <a:lnTo>
                    <a:pt x="553" y="314"/>
                  </a:lnTo>
                  <a:lnTo>
                    <a:pt x="733" y="374"/>
                  </a:lnTo>
                  <a:lnTo>
                    <a:pt x="852" y="418"/>
                  </a:lnTo>
                  <a:lnTo>
                    <a:pt x="882" y="433"/>
                  </a:lnTo>
                  <a:lnTo>
                    <a:pt x="957" y="433"/>
                  </a:lnTo>
                  <a:lnTo>
                    <a:pt x="987" y="418"/>
                  </a:lnTo>
                  <a:lnTo>
                    <a:pt x="1016" y="389"/>
                  </a:lnTo>
                  <a:lnTo>
                    <a:pt x="1046" y="359"/>
                  </a:lnTo>
                  <a:lnTo>
                    <a:pt x="1061" y="299"/>
                  </a:lnTo>
                  <a:lnTo>
                    <a:pt x="1046" y="254"/>
                  </a:lnTo>
                  <a:lnTo>
                    <a:pt x="1016" y="194"/>
                  </a:lnTo>
                  <a:lnTo>
                    <a:pt x="972" y="164"/>
                  </a:lnTo>
                  <a:lnTo>
                    <a:pt x="882" y="135"/>
                  </a:lnTo>
                  <a:lnTo>
                    <a:pt x="673" y="60"/>
                  </a:lnTo>
                  <a:lnTo>
                    <a:pt x="538" y="15"/>
                  </a:lnTo>
                  <a:lnTo>
                    <a:pt x="40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4"/>
            <p:cNvSpPr/>
            <p:nvPr/>
          </p:nvSpPr>
          <p:spPr>
            <a:xfrm>
              <a:off x="6582761" y="1455403"/>
              <a:ext cx="382897" cy="381249"/>
            </a:xfrm>
            <a:custGeom>
              <a:avLst/>
              <a:gdLst/>
              <a:ahLst/>
              <a:cxnLst/>
              <a:rect l="l" t="t" r="r" b="b"/>
              <a:pathLst>
                <a:path w="13940" h="13880" extrusionOk="0">
                  <a:moveTo>
                    <a:pt x="7829" y="1"/>
                  </a:moveTo>
                  <a:lnTo>
                    <a:pt x="7321" y="16"/>
                  </a:lnTo>
                  <a:lnTo>
                    <a:pt x="6783" y="61"/>
                  </a:lnTo>
                  <a:lnTo>
                    <a:pt x="6201" y="150"/>
                  </a:lnTo>
                  <a:lnTo>
                    <a:pt x="5603" y="270"/>
                  </a:lnTo>
                  <a:lnTo>
                    <a:pt x="4961" y="419"/>
                  </a:lnTo>
                  <a:lnTo>
                    <a:pt x="4348" y="613"/>
                  </a:lnTo>
                  <a:lnTo>
                    <a:pt x="3780" y="793"/>
                  </a:lnTo>
                  <a:lnTo>
                    <a:pt x="3257" y="972"/>
                  </a:lnTo>
                  <a:lnTo>
                    <a:pt x="2794" y="1166"/>
                  </a:lnTo>
                  <a:lnTo>
                    <a:pt x="2376" y="1360"/>
                  </a:lnTo>
                  <a:lnTo>
                    <a:pt x="2002" y="1555"/>
                  </a:lnTo>
                  <a:lnTo>
                    <a:pt x="1674" y="1749"/>
                  </a:lnTo>
                  <a:lnTo>
                    <a:pt x="1375" y="1943"/>
                  </a:lnTo>
                  <a:lnTo>
                    <a:pt x="1121" y="2137"/>
                  </a:lnTo>
                  <a:lnTo>
                    <a:pt x="897" y="2331"/>
                  </a:lnTo>
                  <a:lnTo>
                    <a:pt x="718" y="2526"/>
                  </a:lnTo>
                  <a:lnTo>
                    <a:pt x="553" y="2720"/>
                  </a:lnTo>
                  <a:lnTo>
                    <a:pt x="419" y="2899"/>
                  </a:lnTo>
                  <a:lnTo>
                    <a:pt x="314" y="3093"/>
                  </a:lnTo>
                  <a:lnTo>
                    <a:pt x="240" y="3273"/>
                  </a:lnTo>
                  <a:lnTo>
                    <a:pt x="165" y="3452"/>
                  </a:lnTo>
                  <a:lnTo>
                    <a:pt x="90" y="3751"/>
                  </a:lnTo>
                  <a:lnTo>
                    <a:pt x="30" y="4020"/>
                  </a:lnTo>
                  <a:lnTo>
                    <a:pt x="1" y="4259"/>
                  </a:lnTo>
                  <a:lnTo>
                    <a:pt x="1" y="4483"/>
                  </a:lnTo>
                  <a:lnTo>
                    <a:pt x="16" y="4677"/>
                  </a:lnTo>
                  <a:lnTo>
                    <a:pt x="75" y="4856"/>
                  </a:lnTo>
                  <a:lnTo>
                    <a:pt x="135" y="4991"/>
                  </a:lnTo>
                  <a:lnTo>
                    <a:pt x="225" y="5110"/>
                  </a:lnTo>
                  <a:lnTo>
                    <a:pt x="389" y="5260"/>
                  </a:lnTo>
                  <a:lnTo>
                    <a:pt x="568" y="5424"/>
                  </a:lnTo>
                  <a:lnTo>
                    <a:pt x="777" y="5573"/>
                  </a:lnTo>
                  <a:lnTo>
                    <a:pt x="987" y="5738"/>
                  </a:lnTo>
                  <a:lnTo>
                    <a:pt x="1226" y="5887"/>
                  </a:lnTo>
                  <a:lnTo>
                    <a:pt x="1465" y="6051"/>
                  </a:lnTo>
                  <a:lnTo>
                    <a:pt x="1719" y="6186"/>
                  </a:lnTo>
                  <a:lnTo>
                    <a:pt x="1988" y="6335"/>
                  </a:lnTo>
                  <a:lnTo>
                    <a:pt x="2256" y="6470"/>
                  </a:lnTo>
                  <a:lnTo>
                    <a:pt x="2540" y="6589"/>
                  </a:lnTo>
                  <a:lnTo>
                    <a:pt x="2824" y="6694"/>
                  </a:lnTo>
                  <a:lnTo>
                    <a:pt x="3108" y="6783"/>
                  </a:lnTo>
                  <a:lnTo>
                    <a:pt x="3392" y="6858"/>
                  </a:lnTo>
                  <a:lnTo>
                    <a:pt x="3676" y="6903"/>
                  </a:lnTo>
                  <a:lnTo>
                    <a:pt x="3960" y="6948"/>
                  </a:lnTo>
                  <a:lnTo>
                    <a:pt x="4228" y="6948"/>
                  </a:lnTo>
                  <a:lnTo>
                    <a:pt x="4288" y="6873"/>
                  </a:lnTo>
                  <a:lnTo>
                    <a:pt x="4423" y="6694"/>
                  </a:lnTo>
                  <a:lnTo>
                    <a:pt x="4527" y="6574"/>
                  </a:lnTo>
                  <a:lnTo>
                    <a:pt x="4662" y="6455"/>
                  </a:lnTo>
                  <a:lnTo>
                    <a:pt x="4796" y="6320"/>
                  </a:lnTo>
                  <a:lnTo>
                    <a:pt x="4961" y="6201"/>
                  </a:lnTo>
                  <a:lnTo>
                    <a:pt x="5140" y="6096"/>
                  </a:lnTo>
                  <a:lnTo>
                    <a:pt x="5334" y="6007"/>
                  </a:lnTo>
                  <a:lnTo>
                    <a:pt x="5543" y="5947"/>
                  </a:lnTo>
                  <a:lnTo>
                    <a:pt x="5663" y="5932"/>
                  </a:lnTo>
                  <a:lnTo>
                    <a:pt x="5767" y="5917"/>
                  </a:lnTo>
                  <a:lnTo>
                    <a:pt x="5887" y="5932"/>
                  </a:lnTo>
                  <a:lnTo>
                    <a:pt x="6006" y="5932"/>
                  </a:lnTo>
                  <a:lnTo>
                    <a:pt x="6126" y="5962"/>
                  </a:lnTo>
                  <a:lnTo>
                    <a:pt x="6260" y="6007"/>
                  </a:lnTo>
                  <a:lnTo>
                    <a:pt x="6380" y="6051"/>
                  </a:lnTo>
                  <a:lnTo>
                    <a:pt x="6514" y="6111"/>
                  </a:lnTo>
                  <a:lnTo>
                    <a:pt x="6649" y="6201"/>
                  </a:lnTo>
                  <a:lnTo>
                    <a:pt x="6783" y="6290"/>
                  </a:lnTo>
                  <a:lnTo>
                    <a:pt x="6903" y="6410"/>
                  </a:lnTo>
                  <a:lnTo>
                    <a:pt x="7022" y="6515"/>
                  </a:lnTo>
                  <a:lnTo>
                    <a:pt x="7112" y="6649"/>
                  </a:lnTo>
                  <a:lnTo>
                    <a:pt x="7172" y="6783"/>
                  </a:lnTo>
                  <a:lnTo>
                    <a:pt x="7231" y="6918"/>
                  </a:lnTo>
                  <a:lnTo>
                    <a:pt x="7276" y="7052"/>
                  </a:lnTo>
                  <a:lnTo>
                    <a:pt x="7291" y="7202"/>
                  </a:lnTo>
                  <a:lnTo>
                    <a:pt x="7306" y="7351"/>
                  </a:lnTo>
                  <a:lnTo>
                    <a:pt x="7291" y="7501"/>
                  </a:lnTo>
                  <a:lnTo>
                    <a:pt x="7276" y="7650"/>
                  </a:lnTo>
                  <a:lnTo>
                    <a:pt x="7246" y="7799"/>
                  </a:lnTo>
                  <a:lnTo>
                    <a:pt x="7201" y="7964"/>
                  </a:lnTo>
                  <a:lnTo>
                    <a:pt x="7142" y="8113"/>
                  </a:lnTo>
                  <a:lnTo>
                    <a:pt x="7082" y="8262"/>
                  </a:lnTo>
                  <a:lnTo>
                    <a:pt x="7007" y="8412"/>
                  </a:lnTo>
                  <a:lnTo>
                    <a:pt x="6918" y="8546"/>
                  </a:lnTo>
                  <a:lnTo>
                    <a:pt x="6828" y="8696"/>
                  </a:lnTo>
                  <a:lnTo>
                    <a:pt x="6723" y="8830"/>
                  </a:lnTo>
                  <a:lnTo>
                    <a:pt x="6604" y="8950"/>
                  </a:lnTo>
                  <a:lnTo>
                    <a:pt x="6499" y="9069"/>
                  </a:lnTo>
                  <a:lnTo>
                    <a:pt x="6365" y="9189"/>
                  </a:lnTo>
                  <a:lnTo>
                    <a:pt x="6245" y="9293"/>
                  </a:lnTo>
                  <a:lnTo>
                    <a:pt x="6111" y="9383"/>
                  </a:lnTo>
                  <a:lnTo>
                    <a:pt x="5976" y="9473"/>
                  </a:lnTo>
                  <a:lnTo>
                    <a:pt x="5827" y="9547"/>
                  </a:lnTo>
                  <a:lnTo>
                    <a:pt x="5693" y="9607"/>
                  </a:lnTo>
                  <a:lnTo>
                    <a:pt x="5543" y="9667"/>
                  </a:lnTo>
                  <a:lnTo>
                    <a:pt x="5394" y="9697"/>
                  </a:lnTo>
                  <a:lnTo>
                    <a:pt x="5244" y="9727"/>
                  </a:lnTo>
                  <a:lnTo>
                    <a:pt x="4946" y="9727"/>
                  </a:lnTo>
                  <a:lnTo>
                    <a:pt x="4811" y="9697"/>
                  </a:lnTo>
                  <a:lnTo>
                    <a:pt x="4781" y="9786"/>
                  </a:lnTo>
                  <a:lnTo>
                    <a:pt x="4736" y="10010"/>
                  </a:lnTo>
                  <a:lnTo>
                    <a:pt x="4721" y="10175"/>
                  </a:lnTo>
                  <a:lnTo>
                    <a:pt x="4707" y="10369"/>
                  </a:lnTo>
                  <a:lnTo>
                    <a:pt x="4707" y="10593"/>
                  </a:lnTo>
                  <a:lnTo>
                    <a:pt x="4707" y="10817"/>
                  </a:lnTo>
                  <a:lnTo>
                    <a:pt x="4736" y="11071"/>
                  </a:lnTo>
                  <a:lnTo>
                    <a:pt x="4781" y="11340"/>
                  </a:lnTo>
                  <a:lnTo>
                    <a:pt x="4841" y="11624"/>
                  </a:lnTo>
                  <a:lnTo>
                    <a:pt x="4931" y="11908"/>
                  </a:lnTo>
                  <a:lnTo>
                    <a:pt x="5065" y="12206"/>
                  </a:lnTo>
                  <a:lnTo>
                    <a:pt x="5214" y="12505"/>
                  </a:lnTo>
                  <a:lnTo>
                    <a:pt x="5409" y="12804"/>
                  </a:lnTo>
                  <a:lnTo>
                    <a:pt x="5528" y="12939"/>
                  </a:lnTo>
                  <a:lnTo>
                    <a:pt x="5648" y="13088"/>
                  </a:lnTo>
                  <a:lnTo>
                    <a:pt x="5991" y="13252"/>
                  </a:lnTo>
                  <a:lnTo>
                    <a:pt x="6350" y="13402"/>
                  </a:lnTo>
                  <a:lnTo>
                    <a:pt x="6694" y="13521"/>
                  </a:lnTo>
                  <a:lnTo>
                    <a:pt x="7052" y="13626"/>
                  </a:lnTo>
                  <a:lnTo>
                    <a:pt x="7411" y="13715"/>
                  </a:lnTo>
                  <a:lnTo>
                    <a:pt x="7754" y="13775"/>
                  </a:lnTo>
                  <a:lnTo>
                    <a:pt x="8113" y="13820"/>
                  </a:lnTo>
                  <a:lnTo>
                    <a:pt x="8471" y="13865"/>
                  </a:lnTo>
                  <a:lnTo>
                    <a:pt x="8815" y="13880"/>
                  </a:lnTo>
                  <a:lnTo>
                    <a:pt x="9502" y="13880"/>
                  </a:lnTo>
                  <a:lnTo>
                    <a:pt x="9846" y="13865"/>
                  </a:lnTo>
                  <a:lnTo>
                    <a:pt x="10174" y="13835"/>
                  </a:lnTo>
                  <a:lnTo>
                    <a:pt x="10488" y="13790"/>
                  </a:lnTo>
                  <a:lnTo>
                    <a:pt x="11101" y="13700"/>
                  </a:lnTo>
                  <a:lnTo>
                    <a:pt x="11668" y="13581"/>
                  </a:lnTo>
                  <a:lnTo>
                    <a:pt x="12191" y="13446"/>
                  </a:lnTo>
                  <a:lnTo>
                    <a:pt x="12654" y="13312"/>
                  </a:lnTo>
                  <a:lnTo>
                    <a:pt x="13058" y="13178"/>
                  </a:lnTo>
                  <a:lnTo>
                    <a:pt x="13372" y="13058"/>
                  </a:lnTo>
                  <a:lnTo>
                    <a:pt x="13611" y="12968"/>
                  </a:lnTo>
                  <a:lnTo>
                    <a:pt x="13820" y="12879"/>
                  </a:lnTo>
                  <a:lnTo>
                    <a:pt x="13879" y="12341"/>
                  </a:lnTo>
                  <a:lnTo>
                    <a:pt x="13909" y="11803"/>
                  </a:lnTo>
                  <a:lnTo>
                    <a:pt x="13939" y="11280"/>
                  </a:lnTo>
                  <a:lnTo>
                    <a:pt x="13939" y="10772"/>
                  </a:lnTo>
                  <a:lnTo>
                    <a:pt x="13939" y="10264"/>
                  </a:lnTo>
                  <a:lnTo>
                    <a:pt x="13909" y="9801"/>
                  </a:lnTo>
                  <a:lnTo>
                    <a:pt x="13879" y="9353"/>
                  </a:lnTo>
                  <a:lnTo>
                    <a:pt x="13850" y="8935"/>
                  </a:lnTo>
                  <a:lnTo>
                    <a:pt x="13760" y="8188"/>
                  </a:lnTo>
                  <a:lnTo>
                    <a:pt x="13670" y="7620"/>
                  </a:lnTo>
                  <a:lnTo>
                    <a:pt x="13611" y="7232"/>
                  </a:lnTo>
                  <a:lnTo>
                    <a:pt x="13566" y="7052"/>
                  </a:lnTo>
                  <a:lnTo>
                    <a:pt x="13491" y="6365"/>
                  </a:lnTo>
                  <a:lnTo>
                    <a:pt x="13372" y="5663"/>
                  </a:lnTo>
                  <a:lnTo>
                    <a:pt x="13312" y="5304"/>
                  </a:lnTo>
                  <a:lnTo>
                    <a:pt x="13222" y="4961"/>
                  </a:lnTo>
                  <a:lnTo>
                    <a:pt x="13147" y="4602"/>
                  </a:lnTo>
                  <a:lnTo>
                    <a:pt x="13043" y="4244"/>
                  </a:lnTo>
                  <a:lnTo>
                    <a:pt x="12923" y="3900"/>
                  </a:lnTo>
                  <a:lnTo>
                    <a:pt x="12804" y="3556"/>
                  </a:lnTo>
                  <a:lnTo>
                    <a:pt x="12669" y="3213"/>
                  </a:lnTo>
                  <a:lnTo>
                    <a:pt x="12520" y="2884"/>
                  </a:lnTo>
                  <a:lnTo>
                    <a:pt x="12341" y="2570"/>
                  </a:lnTo>
                  <a:lnTo>
                    <a:pt x="12161" y="2257"/>
                  </a:lnTo>
                  <a:lnTo>
                    <a:pt x="11952" y="1973"/>
                  </a:lnTo>
                  <a:lnTo>
                    <a:pt x="11728" y="1689"/>
                  </a:lnTo>
                  <a:lnTo>
                    <a:pt x="11489" y="1420"/>
                  </a:lnTo>
                  <a:lnTo>
                    <a:pt x="11235" y="1181"/>
                  </a:lnTo>
                  <a:lnTo>
                    <a:pt x="10951" y="942"/>
                  </a:lnTo>
                  <a:lnTo>
                    <a:pt x="10653" y="748"/>
                  </a:lnTo>
                  <a:lnTo>
                    <a:pt x="10324" y="554"/>
                  </a:lnTo>
                  <a:lnTo>
                    <a:pt x="9965" y="404"/>
                  </a:lnTo>
                  <a:lnTo>
                    <a:pt x="9592" y="255"/>
                  </a:lnTo>
                  <a:lnTo>
                    <a:pt x="9188" y="150"/>
                  </a:lnTo>
                  <a:lnTo>
                    <a:pt x="8770" y="76"/>
                  </a:lnTo>
                  <a:lnTo>
                    <a:pt x="8307" y="16"/>
                  </a:lnTo>
                  <a:lnTo>
                    <a:pt x="78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4"/>
            <p:cNvSpPr/>
            <p:nvPr/>
          </p:nvSpPr>
          <p:spPr>
            <a:xfrm>
              <a:off x="6708751" y="1555958"/>
              <a:ext cx="361527" cy="400531"/>
            </a:xfrm>
            <a:custGeom>
              <a:avLst/>
              <a:gdLst/>
              <a:ahLst/>
              <a:cxnLst/>
              <a:rect l="l" t="t" r="r" b="b"/>
              <a:pathLst>
                <a:path w="13162" h="14582" extrusionOk="0">
                  <a:moveTo>
                    <a:pt x="8262" y="0"/>
                  </a:moveTo>
                  <a:lnTo>
                    <a:pt x="8157" y="254"/>
                  </a:lnTo>
                  <a:lnTo>
                    <a:pt x="8023" y="553"/>
                  </a:lnTo>
                  <a:lnTo>
                    <a:pt x="7843" y="941"/>
                  </a:lnTo>
                  <a:lnTo>
                    <a:pt x="7589" y="1389"/>
                  </a:lnTo>
                  <a:lnTo>
                    <a:pt x="7276" y="1897"/>
                  </a:lnTo>
                  <a:lnTo>
                    <a:pt x="7096" y="2166"/>
                  </a:lnTo>
                  <a:lnTo>
                    <a:pt x="6902" y="2450"/>
                  </a:lnTo>
                  <a:lnTo>
                    <a:pt x="6693" y="2719"/>
                  </a:lnTo>
                  <a:lnTo>
                    <a:pt x="6469" y="3003"/>
                  </a:lnTo>
                  <a:lnTo>
                    <a:pt x="6215" y="3287"/>
                  </a:lnTo>
                  <a:lnTo>
                    <a:pt x="5946" y="3571"/>
                  </a:lnTo>
                  <a:lnTo>
                    <a:pt x="5677" y="3840"/>
                  </a:lnTo>
                  <a:lnTo>
                    <a:pt x="5363" y="4108"/>
                  </a:lnTo>
                  <a:lnTo>
                    <a:pt x="5050" y="4377"/>
                  </a:lnTo>
                  <a:lnTo>
                    <a:pt x="4706" y="4631"/>
                  </a:lnTo>
                  <a:lnTo>
                    <a:pt x="4347" y="4855"/>
                  </a:lnTo>
                  <a:lnTo>
                    <a:pt x="3974" y="5080"/>
                  </a:lnTo>
                  <a:lnTo>
                    <a:pt x="3586" y="5289"/>
                  </a:lnTo>
                  <a:lnTo>
                    <a:pt x="3167" y="5468"/>
                  </a:lnTo>
                  <a:lnTo>
                    <a:pt x="2719" y="5632"/>
                  </a:lnTo>
                  <a:lnTo>
                    <a:pt x="2271" y="5767"/>
                  </a:lnTo>
                  <a:lnTo>
                    <a:pt x="1793" y="5886"/>
                  </a:lnTo>
                  <a:lnTo>
                    <a:pt x="1285" y="5961"/>
                  </a:lnTo>
                  <a:lnTo>
                    <a:pt x="762" y="6021"/>
                  </a:lnTo>
                  <a:lnTo>
                    <a:pt x="224" y="6036"/>
                  </a:lnTo>
                  <a:lnTo>
                    <a:pt x="179" y="6155"/>
                  </a:lnTo>
                  <a:lnTo>
                    <a:pt x="105" y="6499"/>
                  </a:lnTo>
                  <a:lnTo>
                    <a:pt x="60" y="6723"/>
                  </a:lnTo>
                  <a:lnTo>
                    <a:pt x="30" y="6992"/>
                  </a:lnTo>
                  <a:lnTo>
                    <a:pt x="0" y="7291"/>
                  </a:lnTo>
                  <a:lnTo>
                    <a:pt x="0" y="7604"/>
                  </a:lnTo>
                  <a:lnTo>
                    <a:pt x="15" y="7933"/>
                  </a:lnTo>
                  <a:lnTo>
                    <a:pt x="75" y="8292"/>
                  </a:lnTo>
                  <a:lnTo>
                    <a:pt x="105" y="8456"/>
                  </a:lnTo>
                  <a:lnTo>
                    <a:pt x="149" y="8635"/>
                  </a:lnTo>
                  <a:lnTo>
                    <a:pt x="209" y="8814"/>
                  </a:lnTo>
                  <a:lnTo>
                    <a:pt x="269" y="8994"/>
                  </a:lnTo>
                  <a:lnTo>
                    <a:pt x="344" y="9158"/>
                  </a:lnTo>
                  <a:lnTo>
                    <a:pt x="433" y="9337"/>
                  </a:lnTo>
                  <a:lnTo>
                    <a:pt x="538" y="9502"/>
                  </a:lnTo>
                  <a:lnTo>
                    <a:pt x="657" y="9666"/>
                  </a:lnTo>
                  <a:lnTo>
                    <a:pt x="792" y="9830"/>
                  </a:lnTo>
                  <a:lnTo>
                    <a:pt x="926" y="9980"/>
                  </a:lnTo>
                  <a:lnTo>
                    <a:pt x="1091" y="10129"/>
                  </a:lnTo>
                  <a:lnTo>
                    <a:pt x="1270" y="10264"/>
                  </a:lnTo>
                  <a:lnTo>
                    <a:pt x="1927" y="10757"/>
                  </a:lnTo>
                  <a:lnTo>
                    <a:pt x="2540" y="11190"/>
                  </a:lnTo>
                  <a:lnTo>
                    <a:pt x="2824" y="11414"/>
                  </a:lnTo>
                  <a:lnTo>
                    <a:pt x="3078" y="11638"/>
                  </a:lnTo>
                  <a:lnTo>
                    <a:pt x="3332" y="11862"/>
                  </a:lnTo>
                  <a:lnTo>
                    <a:pt x="3541" y="12086"/>
                  </a:lnTo>
                  <a:lnTo>
                    <a:pt x="3750" y="12325"/>
                  </a:lnTo>
                  <a:lnTo>
                    <a:pt x="3914" y="12579"/>
                  </a:lnTo>
                  <a:lnTo>
                    <a:pt x="4064" y="12848"/>
                  </a:lnTo>
                  <a:lnTo>
                    <a:pt x="4183" y="13147"/>
                  </a:lnTo>
                  <a:lnTo>
                    <a:pt x="4243" y="13296"/>
                  </a:lnTo>
                  <a:lnTo>
                    <a:pt x="4273" y="13461"/>
                  </a:lnTo>
                  <a:lnTo>
                    <a:pt x="4318" y="13625"/>
                  </a:lnTo>
                  <a:lnTo>
                    <a:pt x="4333" y="13804"/>
                  </a:lnTo>
                  <a:lnTo>
                    <a:pt x="4347" y="13983"/>
                  </a:lnTo>
                  <a:lnTo>
                    <a:pt x="4362" y="14178"/>
                  </a:lnTo>
                  <a:lnTo>
                    <a:pt x="4347" y="14581"/>
                  </a:lnTo>
                  <a:lnTo>
                    <a:pt x="4347" y="14581"/>
                  </a:lnTo>
                  <a:lnTo>
                    <a:pt x="5020" y="14521"/>
                  </a:lnTo>
                  <a:lnTo>
                    <a:pt x="5662" y="14432"/>
                  </a:lnTo>
                  <a:lnTo>
                    <a:pt x="6319" y="14327"/>
                  </a:lnTo>
                  <a:lnTo>
                    <a:pt x="6947" y="14193"/>
                  </a:lnTo>
                  <a:lnTo>
                    <a:pt x="7574" y="14043"/>
                  </a:lnTo>
                  <a:lnTo>
                    <a:pt x="8187" y="13894"/>
                  </a:lnTo>
                  <a:lnTo>
                    <a:pt x="8770" y="13715"/>
                  </a:lnTo>
                  <a:lnTo>
                    <a:pt x="9352" y="13520"/>
                  </a:lnTo>
                  <a:lnTo>
                    <a:pt x="9905" y="13311"/>
                  </a:lnTo>
                  <a:lnTo>
                    <a:pt x="10443" y="13072"/>
                  </a:lnTo>
                  <a:lnTo>
                    <a:pt x="10966" y="12833"/>
                  </a:lnTo>
                  <a:lnTo>
                    <a:pt x="11459" y="12579"/>
                  </a:lnTo>
                  <a:lnTo>
                    <a:pt x="11922" y="12310"/>
                  </a:lnTo>
                  <a:lnTo>
                    <a:pt x="12370" y="12026"/>
                  </a:lnTo>
                  <a:lnTo>
                    <a:pt x="12773" y="11743"/>
                  </a:lnTo>
                  <a:lnTo>
                    <a:pt x="13162" y="11429"/>
                  </a:lnTo>
                  <a:lnTo>
                    <a:pt x="13132" y="11339"/>
                  </a:lnTo>
                  <a:lnTo>
                    <a:pt x="13072" y="11235"/>
                  </a:lnTo>
                  <a:lnTo>
                    <a:pt x="12923" y="11025"/>
                  </a:lnTo>
                  <a:lnTo>
                    <a:pt x="12729" y="10771"/>
                  </a:lnTo>
                  <a:lnTo>
                    <a:pt x="12490" y="10473"/>
                  </a:lnTo>
                  <a:lnTo>
                    <a:pt x="11892" y="9771"/>
                  </a:lnTo>
                  <a:lnTo>
                    <a:pt x="11563" y="9352"/>
                  </a:lnTo>
                  <a:lnTo>
                    <a:pt x="11220" y="8874"/>
                  </a:lnTo>
                  <a:lnTo>
                    <a:pt x="10981" y="8516"/>
                  </a:lnTo>
                  <a:lnTo>
                    <a:pt x="10771" y="8172"/>
                  </a:lnTo>
                  <a:lnTo>
                    <a:pt x="10562" y="7798"/>
                  </a:lnTo>
                  <a:lnTo>
                    <a:pt x="10368" y="7440"/>
                  </a:lnTo>
                  <a:lnTo>
                    <a:pt x="10174" y="7066"/>
                  </a:lnTo>
                  <a:lnTo>
                    <a:pt x="9995" y="6693"/>
                  </a:lnTo>
                  <a:lnTo>
                    <a:pt x="9830" y="6319"/>
                  </a:lnTo>
                  <a:lnTo>
                    <a:pt x="9681" y="5946"/>
                  </a:lnTo>
                  <a:lnTo>
                    <a:pt x="9412" y="5199"/>
                  </a:lnTo>
                  <a:lnTo>
                    <a:pt x="9173" y="4452"/>
                  </a:lnTo>
                  <a:lnTo>
                    <a:pt x="8964" y="3750"/>
                  </a:lnTo>
                  <a:lnTo>
                    <a:pt x="8785" y="3063"/>
                  </a:lnTo>
                  <a:lnTo>
                    <a:pt x="8650" y="2420"/>
                  </a:lnTo>
                  <a:lnTo>
                    <a:pt x="8531" y="1838"/>
                  </a:lnTo>
                  <a:lnTo>
                    <a:pt x="8441" y="1315"/>
                  </a:lnTo>
                  <a:lnTo>
                    <a:pt x="8366" y="867"/>
                  </a:lnTo>
                  <a:lnTo>
                    <a:pt x="8277" y="224"/>
                  </a:lnTo>
                  <a:lnTo>
                    <a:pt x="826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4"/>
            <p:cNvSpPr/>
            <p:nvPr/>
          </p:nvSpPr>
          <p:spPr>
            <a:xfrm>
              <a:off x="6711607" y="1706530"/>
              <a:ext cx="25050" cy="25078"/>
            </a:xfrm>
            <a:custGeom>
              <a:avLst/>
              <a:gdLst/>
              <a:ahLst/>
              <a:cxnLst/>
              <a:rect l="l" t="t" r="r" b="b"/>
              <a:pathLst>
                <a:path w="912" h="913" extrusionOk="0">
                  <a:moveTo>
                    <a:pt x="449" y="1"/>
                  </a:moveTo>
                  <a:lnTo>
                    <a:pt x="359" y="16"/>
                  </a:lnTo>
                  <a:lnTo>
                    <a:pt x="284" y="31"/>
                  </a:lnTo>
                  <a:lnTo>
                    <a:pt x="195" y="76"/>
                  </a:lnTo>
                  <a:lnTo>
                    <a:pt x="135" y="135"/>
                  </a:lnTo>
                  <a:lnTo>
                    <a:pt x="75" y="210"/>
                  </a:lnTo>
                  <a:lnTo>
                    <a:pt x="30" y="285"/>
                  </a:lnTo>
                  <a:lnTo>
                    <a:pt x="1" y="359"/>
                  </a:lnTo>
                  <a:lnTo>
                    <a:pt x="1" y="464"/>
                  </a:lnTo>
                  <a:lnTo>
                    <a:pt x="1" y="554"/>
                  </a:lnTo>
                  <a:lnTo>
                    <a:pt x="30" y="643"/>
                  </a:lnTo>
                  <a:lnTo>
                    <a:pt x="75" y="718"/>
                  </a:lnTo>
                  <a:lnTo>
                    <a:pt x="135" y="778"/>
                  </a:lnTo>
                  <a:lnTo>
                    <a:pt x="195" y="837"/>
                  </a:lnTo>
                  <a:lnTo>
                    <a:pt x="284" y="882"/>
                  </a:lnTo>
                  <a:lnTo>
                    <a:pt x="359" y="912"/>
                  </a:lnTo>
                  <a:lnTo>
                    <a:pt x="553" y="912"/>
                  </a:lnTo>
                  <a:lnTo>
                    <a:pt x="628" y="882"/>
                  </a:lnTo>
                  <a:lnTo>
                    <a:pt x="718" y="837"/>
                  </a:lnTo>
                  <a:lnTo>
                    <a:pt x="777" y="778"/>
                  </a:lnTo>
                  <a:lnTo>
                    <a:pt x="837" y="718"/>
                  </a:lnTo>
                  <a:lnTo>
                    <a:pt x="882" y="643"/>
                  </a:lnTo>
                  <a:lnTo>
                    <a:pt x="912" y="554"/>
                  </a:lnTo>
                  <a:lnTo>
                    <a:pt x="912" y="464"/>
                  </a:lnTo>
                  <a:lnTo>
                    <a:pt x="912" y="359"/>
                  </a:lnTo>
                  <a:lnTo>
                    <a:pt x="882" y="285"/>
                  </a:lnTo>
                  <a:lnTo>
                    <a:pt x="837" y="210"/>
                  </a:lnTo>
                  <a:lnTo>
                    <a:pt x="777" y="135"/>
                  </a:lnTo>
                  <a:lnTo>
                    <a:pt x="718" y="76"/>
                  </a:lnTo>
                  <a:lnTo>
                    <a:pt x="628" y="31"/>
                  </a:lnTo>
                  <a:lnTo>
                    <a:pt x="553" y="16"/>
                  </a:lnTo>
                  <a:lnTo>
                    <a:pt x="4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4"/>
            <p:cNvSpPr/>
            <p:nvPr/>
          </p:nvSpPr>
          <p:spPr>
            <a:xfrm>
              <a:off x="6385386" y="1930163"/>
              <a:ext cx="750989" cy="741952"/>
            </a:xfrm>
            <a:custGeom>
              <a:avLst/>
              <a:gdLst/>
              <a:ahLst/>
              <a:cxnLst/>
              <a:rect l="l" t="t" r="r" b="b"/>
              <a:pathLst>
                <a:path w="27341" h="27012" extrusionOk="0">
                  <a:moveTo>
                    <a:pt x="21140" y="1"/>
                  </a:moveTo>
                  <a:lnTo>
                    <a:pt x="20811" y="61"/>
                  </a:lnTo>
                  <a:lnTo>
                    <a:pt x="20483" y="135"/>
                  </a:lnTo>
                  <a:lnTo>
                    <a:pt x="20154" y="255"/>
                  </a:lnTo>
                  <a:lnTo>
                    <a:pt x="19840" y="404"/>
                  </a:lnTo>
                  <a:lnTo>
                    <a:pt x="19557" y="569"/>
                  </a:lnTo>
                  <a:lnTo>
                    <a:pt x="19288" y="778"/>
                  </a:lnTo>
                  <a:lnTo>
                    <a:pt x="19034" y="1002"/>
                  </a:lnTo>
                  <a:lnTo>
                    <a:pt x="18810" y="1241"/>
                  </a:lnTo>
                  <a:lnTo>
                    <a:pt x="18615" y="1510"/>
                  </a:lnTo>
                  <a:lnTo>
                    <a:pt x="18451" y="1779"/>
                  </a:lnTo>
                  <a:lnTo>
                    <a:pt x="18317" y="2078"/>
                  </a:lnTo>
                  <a:lnTo>
                    <a:pt x="18197" y="2391"/>
                  </a:lnTo>
                  <a:lnTo>
                    <a:pt x="18122" y="2705"/>
                  </a:lnTo>
                  <a:lnTo>
                    <a:pt x="18063" y="3019"/>
                  </a:lnTo>
                  <a:lnTo>
                    <a:pt x="18048" y="3347"/>
                  </a:lnTo>
                  <a:lnTo>
                    <a:pt x="18063" y="3691"/>
                  </a:lnTo>
                  <a:lnTo>
                    <a:pt x="18107" y="4020"/>
                  </a:lnTo>
                  <a:lnTo>
                    <a:pt x="18182" y="4348"/>
                  </a:lnTo>
                  <a:lnTo>
                    <a:pt x="18302" y="4677"/>
                  </a:lnTo>
                  <a:lnTo>
                    <a:pt x="18346" y="4782"/>
                  </a:lnTo>
                  <a:lnTo>
                    <a:pt x="18436" y="4991"/>
                  </a:lnTo>
                  <a:lnTo>
                    <a:pt x="18526" y="5245"/>
                  </a:lnTo>
                  <a:lnTo>
                    <a:pt x="18735" y="5783"/>
                  </a:lnTo>
                  <a:lnTo>
                    <a:pt x="18929" y="6335"/>
                  </a:lnTo>
                  <a:lnTo>
                    <a:pt x="19108" y="6903"/>
                  </a:lnTo>
                  <a:lnTo>
                    <a:pt x="19273" y="7471"/>
                  </a:lnTo>
                  <a:lnTo>
                    <a:pt x="19437" y="8038"/>
                  </a:lnTo>
                  <a:lnTo>
                    <a:pt x="19601" y="8606"/>
                  </a:lnTo>
                  <a:lnTo>
                    <a:pt x="19736" y="9174"/>
                  </a:lnTo>
                  <a:lnTo>
                    <a:pt x="19870" y="9741"/>
                  </a:lnTo>
                  <a:lnTo>
                    <a:pt x="19990" y="10324"/>
                  </a:lnTo>
                  <a:lnTo>
                    <a:pt x="20109" y="10892"/>
                  </a:lnTo>
                  <a:lnTo>
                    <a:pt x="20199" y="11474"/>
                  </a:lnTo>
                  <a:lnTo>
                    <a:pt x="20289" y="12042"/>
                  </a:lnTo>
                  <a:lnTo>
                    <a:pt x="20363" y="12625"/>
                  </a:lnTo>
                  <a:lnTo>
                    <a:pt x="20423" y="13193"/>
                  </a:lnTo>
                  <a:lnTo>
                    <a:pt x="20483" y="13760"/>
                  </a:lnTo>
                  <a:lnTo>
                    <a:pt x="20513" y="14328"/>
                  </a:lnTo>
                  <a:lnTo>
                    <a:pt x="20543" y="14896"/>
                  </a:lnTo>
                  <a:lnTo>
                    <a:pt x="20543" y="15448"/>
                  </a:lnTo>
                  <a:lnTo>
                    <a:pt x="20528" y="16001"/>
                  </a:lnTo>
                  <a:lnTo>
                    <a:pt x="20513" y="16554"/>
                  </a:lnTo>
                  <a:lnTo>
                    <a:pt x="20468" y="17107"/>
                  </a:lnTo>
                  <a:lnTo>
                    <a:pt x="20408" y="17644"/>
                  </a:lnTo>
                  <a:lnTo>
                    <a:pt x="20348" y="18167"/>
                  </a:lnTo>
                  <a:lnTo>
                    <a:pt x="20259" y="18660"/>
                  </a:lnTo>
                  <a:lnTo>
                    <a:pt x="20154" y="19138"/>
                  </a:lnTo>
                  <a:lnTo>
                    <a:pt x="20035" y="19617"/>
                  </a:lnTo>
                  <a:lnTo>
                    <a:pt x="19900" y="20080"/>
                  </a:lnTo>
                  <a:lnTo>
                    <a:pt x="19870" y="20199"/>
                  </a:lnTo>
                  <a:lnTo>
                    <a:pt x="19766" y="20513"/>
                  </a:lnTo>
                  <a:lnTo>
                    <a:pt x="19766" y="20528"/>
                  </a:lnTo>
                  <a:lnTo>
                    <a:pt x="16867" y="20916"/>
                  </a:lnTo>
                  <a:lnTo>
                    <a:pt x="14343" y="21230"/>
                  </a:lnTo>
                  <a:lnTo>
                    <a:pt x="11833" y="21559"/>
                  </a:lnTo>
                  <a:lnTo>
                    <a:pt x="9323" y="21857"/>
                  </a:lnTo>
                  <a:lnTo>
                    <a:pt x="6813" y="22156"/>
                  </a:lnTo>
                  <a:lnTo>
                    <a:pt x="4303" y="22425"/>
                  </a:lnTo>
                  <a:lnTo>
                    <a:pt x="1793" y="22679"/>
                  </a:lnTo>
                  <a:lnTo>
                    <a:pt x="1614" y="22709"/>
                  </a:lnTo>
                  <a:lnTo>
                    <a:pt x="1435" y="22754"/>
                  </a:lnTo>
                  <a:lnTo>
                    <a:pt x="1270" y="22814"/>
                  </a:lnTo>
                  <a:lnTo>
                    <a:pt x="1106" y="22873"/>
                  </a:lnTo>
                  <a:lnTo>
                    <a:pt x="957" y="22963"/>
                  </a:lnTo>
                  <a:lnTo>
                    <a:pt x="822" y="23053"/>
                  </a:lnTo>
                  <a:lnTo>
                    <a:pt x="688" y="23157"/>
                  </a:lnTo>
                  <a:lnTo>
                    <a:pt x="553" y="23277"/>
                  </a:lnTo>
                  <a:lnTo>
                    <a:pt x="449" y="23411"/>
                  </a:lnTo>
                  <a:lnTo>
                    <a:pt x="344" y="23546"/>
                  </a:lnTo>
                  <a:lnTo>
                    <a:pt x="255" y="23695"/>
                  </a:lnTo>
                  <a:lnTo>
                    <a:pt x="180" y="23859"/>
                  </a:lnTo>
                  <a:lnTo>
                    <a:pt x="105" y="24024"/>
                  </a:lnTo>
                  <a:lnTo>
                    <a:pt x="60" y="24188"/>
                  </a:lnTo>
                  <a:lnTo>
                    <a:pt x="30" y="24367"/>
                  </a:lnTo>
                  <a:lnTo>
                    <a:pt x="16" y="24547"/>
                  </a:lnTo>
                  <a:lnTo>
                    <a:pt x="1" y="24920"/>
                  </a:lnTo>
                  <a:lnTo>
                    <a:pt x="1" y="25219"/>
                  </a:lnTo>
                  <a:lnTo>
                    <a:pt x="30" y="25473"/>
                  </a:lnTo>
                  <a:lnTo>
                    <a:pt x="45" y="25562"/>
                  </a:lnTo>
                  <a:lnTo>
                    <a:pt x="75" y="25652"/>
                  </a:lnTo>
                  <a:lnTo>
                    <a:pt x="105" y="25727"/>
                  </a:lnTo>
                  <a:lnTo>
                    <a:pt x="150" y="25801"/>
                  </a:lnTo>
                  <a:lnTo>
                    <a:pt x="195" y="25846"/>
                  </a:lnTo>
                  <a:lnTo>
                    <a:pt x="255" y="25891"/>
                  </a:lnTo>
                  <a:lnTo>
                    <a:pt x="314" y="25936"/>
                  </a:lnTo>
                  <a:lnTo>
                    <a:pt x="389" y="25966"/>
                  </a:lnTo>
                  <a:lnTo>
                    <a:pt x="568" y="26011"/>
                  </a:lnTo>
                  <a:lnTo>
                    <a:pt x="1211" y="26041"/>
                  </a:lnTo>
                  <a:lnTo>
                    <a:pt x="1898" y="26085"/>
                  </a:lnTo>
                  <a:lnTo>
                    <a:pt x="3332" y="26205"/>
                  </a:lnTo>
                  <a:lnTo>
                    <a:pt x="4826" y="26339"/>
                  </a:lnTo>
                  <a:lnTo>
                    <a:pt x="6350" y="26489"/>
                  </a:lnTo>
                  <a:lnTo>
                    <a:pt x="7874" y="26638"/>
                  </a:lnTo>
                  <a:lnTo>
                    <a:pt x="9353" y="26758"/>
                  </a:lnTo>
                  <a:lnTo>
                    <a:pt x="10787" y="26847"/>
                  </a:lnTo>
                  <a:lnTo>
                    <a:pt x="11459" y="26877"/>
                  </a:lnTo>
                  <a:lnTo>
                    <a:pt x="12117" y="26907"/>
                  </a:lnTo>
                  <a:lnTo>
                    <a:pt x="14671" y="26937"/>
                  </a:lnTo>
                  <a:lnTo>
                    <a:pt x="17226" y="26967"/>
                  </a:lnTo>
                  <a:lnTo>
                    <a:pt x="19781" y="26997"/>
                  </a:lnTo>
                  <a:lnTo>
                    <a:pt x="22335" y="27012"/>
                  </a:lnTo>
                  <a:lnTo>
                    <a:pt x="22530" y="26997"/>
                  </a:lnTo>
                  <a:lnTo>
                    <a:pt x="22724" y="26982"/>
                  </a:lnTo>
                  <a:lnTo>
                    <a:pt x="22918" y="26952"/>
                  </a:lnTo>
                  <a:lnTo>
                    <a:pt x="23097" y="26907"/>
                  </a:lnTo>
                  <a:lnTo>
                    <a:pt x="23291" y="26847"/>
                  </a:lnTo>
                  <a:lnTo>
                    <a:pt x="23471" y="26787"/>
                  </a:lnTo>
                  <a:lnTo>
                    <a:pt x="23650" y="26713"/>
                  </a:lnTo>
                  <a:lnTo>
                    <a:pt x="23814" y="26623"/>
                  </a:lnTo>
                  <a:lnTo>
                    <a:pt x="23979" y="26519"/>
                  </a:lnTo>
                  <a:lnTo>
                    <a:pt x="24143" y="26399"/>
                  </a:lnTo>
                  <a:lnTo>
                    <a:pt x="24292" y="26280"/>
                  </a:lnTo>
                  <a:lnTo>
                    <a:pt x="24442" y="26145"/>
                  </a:lnTo>
                  <a:lnTo>
                    <a:pt x="24576" y="25996"/>
                  </a:lnTo>
                  <a:lnTo>
                    <a:pt x="24711" y="25846"/>
                  </a:lnTo>
                  <a:lnTo>
                    <a:pt x="24830" y="25682"/>
                  </a:lnTo>
                  <a:lnTo>
                    <a:pt x="24935" y="25503"/>
                  </a:lnTo>
                  <a:lnTo>
                    <a:pt x="25099" y="25219"/>
                  </a:lnTo>
                  <a:lnTo>
                    <a:pt x="25458" y="24487"/>
                  </a:lnTo>
                  <a:lnTo>
                    <a:pt x="25637" y="24113"/>
                  </a:lnTo>
                  <a:lnTo>
                    <a:pt x="25786" y="23755"/>
                  </a:lnTo>
                  <a:lnTo>
                    <a:pt x="26085" y="23008"/>
                  </a:lnTo>
                  <a:lnTo>
                    <a:pt x="26220" y="22634"/>
                  </a:lnTo>
                  <a:lnTo>
                    <a:pt x="26339" y="22246"/>
                  </a:lnTo>
                  <a:lnTo>
                    <a:pt x="26563" y="21499"/>
                  </a:lnTo>
                  <a:lnTo>
                    <a:pt x="26757" y="20737"/>
                  </a:lnTo>
                  <a:lnTo>
                    <a:pt x="26922" y="19975"/>
                  </a:lnTo>
                  <a:lnTo>
                    <a:pt x="27056" y="19213"/>
                  </a:lnTo>
                  <a:lnTo>
                    <a:pt x="27161" y="18451"/>
                  </a:lnTo>
                  <a:lnTo>
                    <a:pt x="27236" y="17704"/>
                  </a:lnTo>
                  <a:lnTo>
                    <a:pt x="27295" y="16957"/>
                  </a:lnTo>
                  <a:lnTo>
                    <a:pt x="27325" y="16195"/>
                  </a:lnTo>
                  <a:lnTo>
                    <a:pt x="27340" y="15463"/>
                  </a:lnTo>
                  <a:lnTo>
                    <a:pt x="27325" y="14716"/>
                  </a:lnTo>
                  <a:lnTo>
                    <a:pt x="27295" y="13984"/>
                  </a:lnTo>
                  <a:lnTo>
                    <a:pt x="27250" y="13252"/>
                  </a:lnTo>
                  <a:lnTo>
                    <a:pt x="27191" y="12535"/>
                  </a:lnTo>
                  <a:lnTo>
                    <a:pt x="27116" y="11803"/>
                  </a:lnTo>
                  <a:lnTo>
                    <a:pt x="27011" y="11086"/>
                  </a:lnTo>
                  <a:lnTo>
                    <a:pt x="26907" y="10384"/>
                  </a:lnTo>
                  <a:lnTo>
                    <a:pt x="26787" y="9682"/>
                  </a:lnTo>
                  <a:lnTo>
                    <a:pt x="26653" y="8980"/>
                  </a:lnTo>
                  <a:lnTo>
                    <a:pt x="26503" y="8277"/>
                  </a:lnTo>
                  <a:lnTo>
                    <a:pt x="26339" y="7590"/>
                  </a:lnTo>
                  <a:lnTo>
                    <a:pt x="26175" y="6888"/>
                  </a:lnTo>
                  <a:lnTo>
                    <a:pt x="25981" y="6216"/>
                  </a:lnTo>
                  <a:lnTo>
                    <a:pt x="25786" y="5529"/>
                  </a:lnTo>
                  <a:lnTo>
                    <a:pt x="25577" y="4856"/>
                  </a:lnTo>
                  <a:lnTo>
                    <a:pt x="25353" y="4169"/>
                  </a:lnTo>
                  <a:lnTo>
                    <a:pt x="25129" y="3497"/>
                  </a:lnTo>
                  <a:lnTo>
                    <a:pt x="24875" y="2810"/>
                  </a:lnTo>
                  <a:lnTo>
                    <a:pt x="24741" y="2466"/>
                  </a:lnTo>
                  <a:lnTo>
                    <a:pt x="24666" y="2287"/>
                  </a:lnTo>
                  <a:lnTo>
                    <a:pt x="24576" y="2078"/>
                  </a:lnTo>
                  <a:lnTo>
                    <a:pt x="24427" y="1764"/>
                  </a:lnTo>
                  <a:lnTo>
                    <a:pt x="24248" y="1480"/>
                  </a:lnTo>
                  <a:lnTo>
                    <a:pt x="24053" y="1211"/>
                  </a:lnTo>
                  <a:lnTo>
                    <a:pt x="23829" y="972"/>
                  </a:lnTo>
                  <a:lnTo>
                    <a:pt x="23575" y="748"/>
                  </a:lnTo>
                  <a:lnTo>
                    <a:pt x="23321" y="554"/>
                  </a:lnTo>
                  <a:lnTo>
                    <a:pt x="23037" y="389"/>
                  </a:lnTo>
                  <a:lnTo>
                    <a:pt x="22739" y="255"/>
                  </a:lnTo>
                  <a:lnTo>
                    <a:pt x="22440" y="150"/>
                  </a:lnTo>
                  <a:lnTo>
                    <a:pt x="22126" y="61"/>
                  </a:lnTo>
                  <a:lnTo>
                    <a:pt x="21798" y="16"/>
                  </a:lnTo>
                  <a:lnTo>
                    <a:pt x="214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4"/>
            <p:cNvSpPr/>
            <p:nvPr/>
          </p:nvSpPr>
          <p:spPr>
            <a:xfrm>
              <a:off x="5894611" y="2134515"/>
              <a:ext cx="681221" cy="451016"/>
            </a:xfrm>
            <a:custGeom>
              <a:avLst/>
              <a:gdLst/>
              <a:ahLst/>
              <a:cxnLst/>
              <a:rect l="l" t="t" r="r" b="b"/>
              <a:pathLst>
                <a:path w="24801" h="16420" extrusionOk="0">
                  <a:moveTo>
                    <a:pt x="1" y="1"/>
                  </a:moveTo>
                  <a:lnTo>
                    <a:pt x="6320" y="16419"/>
                  </a:lnTo>
                  <a:lnTo>
                    <a:pt x="24801" y="16419"/>
                  </a:lnTo>
                  <a:lnTo>
                    <a:pt x="24801" y="14761"/>
                  </a:lnTo>
                  <a:lnTo>
                    <a:pt x="7366" y="14761"/>
                  </a:lnTo>
                  <a:lnTo>
                    <a:pt x="16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4"/>
            <p:cNvSpPr/>
            <p:nvPr/>
          </p:nvSpPr>
          <p:spPr>
            <a:xfrm>
              <a:off x="6251211" y="2537477"/>
              <a:ext cx="261408" cy="111628"/>
            </a:xfrm>
            <a:custGeom>
              <a:avLst/>
              <a:gdLst/>
              <a:ahLst/>
              <a:cxnLst/>
              <a:rect l="l" t="t" r="r" b="b"/>
              <a:pathLst>
                <a:path w="9517" h="4064" extrusionOk="0">
                  <a:moveTo>
                    <a:pt x="8232" y="0"/>
                  </a:moveTo>
                  <a:lnTo>
                    <a:pt x="8157" y="30"/>
                  </a:lnTo>
                  <a:lnTo>
                    <a:pt x="8113" y="75"/>
                  </a:lnTo>
                  <a:lnTo>
                    <a:pt x="8068" y="135"/>
                  </a:lnTo>
                  <a:lnTo>
                    <a:pt x="8053" y="225"/>
                  </a:lnTo>
                  <a:lnTo>
                    <a:pt x="8038" y="314"/>
                  </a:lnTo>
                  <a:lnTo>
                    <a:pt x="8053" y="419"/>
                  </a:lnTo>
                  <a:lnTo>
                    <a:pt x="8083" y="882"/>
                  </a:lnTo>
                  <a:lnTo>
                    <a:pt x="8083" y="1001"/>
                  </a:lnTo>
                  <a:lnTo>
                    <a:pt x="8083" y="1106"/>
                  </a:lnTo>
                  <a:lnTo>
                    <a:pt x="8068" y="1196"/>
                  </a:lnTo>
                  <a:lnTo>
                    <a:pt x="8038" y="1270"/>
                  </a:lnTo>
                  <a:lnTo>
                    <a:pt x="8008" y="1300"/>
                  </a:lnTo>
                  <a:lnTo>
                    <a:pt x="7963" y="1330"/>
                  </a:lnTo>
                  <a:lnTo>
                    <a:pt x="7859" y="1390"/>
                  </a:lnTo>
                  <a:lnTo>
                    <a:pt x="7694" y="1435"/>
                  </a:lnTo>
                  <a:lnTo>
                    <a:pt x="7485" y="1494"/>
                  </a:lnTo>
                  <a:lnTo>
                    <a:pt x="7246" y="1539"/>
                  </a:lnTo>
                  <a:lnTo>
                    <a:pt x="6977" y="1569"/>
                  </a:lnTo>
                  <a:lnTo>
                    <a:pt x="6365" y="1629"/>
                  </a:lnTo>
                  <a:lnTo>
                    <a:pt x="5692" y="1659"/>
                  </a:lnTo>
                  <a:lnTo>
                    <a:pt x="5005" y="1659"/>
                  </a:lnTo>
                  <a:lnTo>
                    <a:pt x="4318" y="1644"/>
                  </a:lnTo>
                  <a:lnTo>
                    <a:pt x="3705" y="1599"/>
                  </a:lnTo>
                  <a:lnTo>
                    <a:pt x="3063" y="1539"/>
                  </a:lnTo>
                  <a:lnTo>
                    <a:pt x="2421" y="1524"/>
                  </a:lnTo>
                  <a:lnTo>
                    <a:pt x="1808" y="1524"/>
                  </a:lnTo>
                  <a:lnTo>
                    <a:pt x="1240" y="1539"/>
                  </a:lnTo>
                  <a:lnTo>
                    <a:pt x="927" y="1554"/>
                  </a:lnTo>
                  <a:lnTo>
                    <a:pt x="404" y="1584"/>
                  </a:lnTo>
                  <a:lnTo>
                    <a:pt x="344" y="1584"/>
                  </a:lnTo>
                  <a:lnTo>
                    <a:pt x="284" y="1614"/>
                  </a:lnTo>
                  <a:lnTo>
                    <a:pt x="180" y="1659"/>
                  </a:lnTo>
                  <a:lnTo>
                    <a:pt x="105" y="1733"/>
                  </a:lnTo>
                  <a:lnTo>
                    <a:pt x="45" y="1823"/>
                  </a:lnTo>
                  <a:lnTo>
                    <a:pt x="15" y="1883"/>
                  </a:lnTo>
                  <a:lnTo>
                    <a:pt x="0" y="1957"/>
                  </a:lnTo>
                  <a:lnTo>
                    <a:pt x="0" y="2017"/>
                  </a:lnTo>
                  <a:lnTo>
                    <a:pt x="0" y="2092"/>
                  </a:lnTo>
                  <a:lnTo>
                    <a:pt x="15" y="2152"/>
                  </a:lnTo>
                  <a:lnTo>
                    <a:pt x="45" y="2226"/>
                  </a:lnTo>
                  <a:lnTo>
                    <a:pt x="90" y="2286"/>
                  </a:lnTo>
                  <a:lnTo>
                    <a:pt x="150" y="2346"/>
                  </a:lnTo>
                  <a:lnTo>
                    <a:pt x="284" y="2450"/>
                  </a:lnTo>
                  <a:lnTo>
                    <a:pt x="449" y="2585"/>
                  </a:lnTo>
                  <a:lnTo>
                    <a:pt x="628" y="2704"/>
                  </a:lnTo>
                  <a:lnTo>
                    <a:pt x="837" y="2839"/>
                  </a:lnTo>
                  <a:lnTo>
                    <a:pt x="1300" y="3108"/>
                  </a:lnTo>
                  <a:lnTo>
                    <a:pt x="1569" y="3242"/>
                  </a:lnTo>
                  <a:lnTo>
                    <a:pt x="1838" y="3377"/>
                  </a:lnTo>
                  <a:lnTo>
                    <a:pt x="2137" y="3496"/>
                  </a:lnTo>
                  <a:lnTo>
                    <a:pt x="2436" y="3616"/>
                  </a:lnTo>
                  <a:lnTo>
                    <a:pt x="2764" y="3735"/>
                  </a:lnTo>
                  <a:lnTo>
                    <a:pt x="3093" y="3825"/>
                  </a:lnTo>
                  <a:lnTo>
                    <a:pt x="3436" y="3915"/>
                  </a:lnTo>
                  <a:lnTo>
                    <a:pt x="3810" y="3989"/>
                  </a:lnTo>
                  <a:lnTo>
                    <a:pt x="4169" y="4034"/>
                  </a:lnTo>
                  <a:lnTo>
                    <a:pt x="4557" y="4064"/>
                  </a:lnTo>
                  <a:lnTo>
                    <a:pt x="4945" y="4064"/>
                  </a:lnTo>
                  <a:lnTo>
                    <a:pt x="5334" y="4049"/>
                  </a:lnTo>
                  <a:lnTo>
                    <a:pt x="5737" y="4004"/>
                  </a:lnTo>
                  <a:lnTo>
                    <a:pt x="6155" y="3915"/>
                  </a:lnTo>
                  <a:lnTo>
                    <a:pt x="6544" y="3810"/>
                  </a:lnTo>
                  <a:lnTo>
                    <a:pt x="6917" y="3676"/>
                  </a:lnTo>
                  <a:lnTo>
                    <a:pt x="7276" y="3526"/>
                  </a:lnTo>
                  <a:lnTo>
                    <a:pt x="7605" y="3362"/>
                  </a:lnTo>
                  <a:lnTo>
                    <a:pt x="7903" y="3183"/>
                  </a:lnTo>
                  <a:lnTo>
                    <a:pt x="8172" y="3003"/>
                  </a:lnTo>
                  <a:lnTo>
                    <a:pt x="8426" y="2809"/>
                  </a:lnTo>
                  <a:lnTo>
                    <a:pt x="8650" y="2630"/>
                  </a:lnTo>
                  <a:lnTo>
                    <a:pt x="8860" y="2450"/>
                  </a:lnTo>
                  <a:lnTo>
                    <a:pt x="9024" y="2286"/>
                  </a:lnTo>
                  <a:lnTo>
                    <a:pt x="9293" y="2002"/>
                  </a:lnTo>
                  <a:lnTo>
                    <a:pt x="9457" y="1793"/>
                  </a:lnTo>
                  <a:lnTo>
                    <a:pt x="9517" y="1718"/>
                  </a:lnTo>
                  <a:lnTo>
                    <a:pt x="9472" y="1509"/>
                  </a:lnTo>
                  <a:lnTo>
                    <a:pt x="9397" y="1270"/>
                  </a:lnTo>
                  <a:lnTo>
                    <a:pt x="9293" y="1001"/>
                  </a:lnTo>
                  <a:lnTo>
                    <a:pt x="9233" y="852"/>
                  </a:lnTo>
                  <a:lnTo>
                    <a:pt x="9158" y="703"/>
                  </a:lnTo>
                  <a:lnTo>
                    <a:pt x="9069" y="568"/>
                  </a:lnTo>
                  <a:lnTo>
                    <a:pt x="8964" y="434"/>
                  </a:lnTo>
                  <a:lnTo>
                    <a:pt x="8860" y="314"/>
                  </a:lnTo>
                  <a:lnTo>
                    <a:pt x="8725" y="195"/>
                  </a:lnTo>
                  <a:lnTo>
                    <a:pt x="8591" y="105"/>
                  </a:lnTo>
                  <a:lnTo>
                    <a:pt x="8441" y="45"/>
                  </a:lnTo>
                  <a:lnTo>
                    <a:pt x="8322"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4"/>
            <p:cNvSpPr/>
            <p:nvPr/>
          </p:nvSpPr>
          <p:spPr>
            <a:xfrm>
              <a:off x="6252447" y="2583017"/>
              <a:ext cx="66911" cy="39828"/>
            </a:xfrm>
            <a:custGeom>
              <a:avLst/>
              <a:gdLst/>
              <a:ahLst/>
              <a:cxnLst/>
              <a:rect l="l" t="t" r="r" b="b"/>
              <a:pathLst>
                <a:path w="2436" h="1450" extrusionOk="0">
                  <a:moveTo>
                    <a:pt x="135" y="1"/>
                  </a:moveTo>
                  <a:lnTo>
                    <a:pt x="60" y="75"/>
                  </a:lnTo>
                  <a:lnTo>
                    <a:pt x="0" y="165"/>
                  </a:lnTo>
                  <a:lnTo>
                    <a:pt x="135" y="285"/>
                  </a:lnTo>
                  <a:lnTo>
                    <a:pt x="299" y="434"/>
                  </a:lnTo>
                  <a:lnTo>
                    <a:pt x="508" y="598"/>
                  </a:lnTo>
                  <a:lnTo>
                    <a:pt x="762" y="763"/>
                  </a:lnTo>
                  <a:lnTo>
                    <a:pt x="1076" y="942"/>
                  </a:lnTo>
                  <a:lnTo>
                    <a:pt x="1419" y="1106"/>
                  </a:lnTo>
                  <a:lnTo>
                    <a:pt x="1838" y="1286"/>
                  </a:lnTo>
                  <a:lnTo>
                    <a:pt x="2301" y="1450"/>
                  </a:lnTo>
                  <a:lnTo>
                    <a:pt x="2361" y="1450"/>
                  </a:lnTo>
                  <a:lnTo>
                    <a:pt x="2391" y="1435"/>
                  </a:lnTo>
                  <a:lnTo>
                    <a:pt x="2405" y="1405"/>
                  </a:lnTo>
                  <a:lnTo>
                    <a:pt x="2420" y="1375"/>
                  </a:lnTo>
                  <a:lnTo>
                    <a:pt x="2435" y="1345"/>
                  </a:lnTo>
                  <a:lnTo>
                    <a:pt x="2420" y="1300"/>
                  </a:lnTo>
                  <a:lnTo>
                    <a:pt x="2391" y="1271"/>
                  </a:lnTo>
                  <a:lnTo>
                    <a:pt x="2361" y="1256"/>
                  </a:lnTo>
                  <a:lnTo>
                    <a:pt x="1898" y="1091"/>
                  </a:lnTo>
                  <a:lnTo>
                    <a:pt x="1509" y="927"/>
                  </a:lnTo>
                  <a:lnTo>
                    <a:pt x="1151" y="748"/>
                  </a:lnTo>
                  <a:lnTo>
                    <a:pt x="867" y="583"/>
                  </a:lnTo>
                  <a:lnTo>
                    <a:pt x="613" y="419"/>
                  </a:lnTo>
                  <a:lnTo>
                    <a:pt x="404" y="255"/>
                  </a:lnTo>
                  <a:lnTo>
                    <a:pt x="254" y="120"/>
                  </a:lnTo>
                  <a:lnTo>
                    <a:pt x="135"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4"/>
            <p:cNvSpPr/>
            <p:nvPr/>
          </p:nvSpPr>
          <p:spPr>
            <a:xfrm>
              <a:off x="6276645" y="2579748"/>
              <a:ext cx="60758" cy="29967"/>
            </a:xfrm>
            <a:custGeom>
              <a:avLst/>
              <a:gdLst/>
              <a:ahLst/>
              <a:cxnLst/>
              <a:rect l="l" t="t" r="r" b="b"/>
              <a:pathLst>
                <a:path w="2212" h="1091" extrusionOk="0">
                  <a:moveTo>
                    <a:pt x="314" y="0"/>
                  </a:moveTo>
                  <a:lnTo>
                    <a:pt x="1" y="15"/>
                  </a:lnTo>
                  <a:lnTo>
                    <a:pt x="150" y="135"/>
                  </a:lnTo>
                  <a:lnTo>
                    <a:pt x="329" y="269"/>
                  </a:lnTo>
                  <a:lnTo>
                    <a:pt x="538" y="404"/>
                  </a:lnTo>
                  <a:lnTo>
                    <a:pt x="777" y="538"/>
                  </a:lnTo>
                  <a:lnTo>
                    <a:pt x="1046" y="687"/>
                  </a:lnTo>
                  <a:lnTo>
                    <a:pt x="1360" y="822"/>
                  </a:lnTo>
                  <a:lnTo>
                    <a:pt x="1704" y="956"/>
                  </a:lnTo>
                  <a:lnTo>
                    <a:pt x="2077" y="1091"/>
                  </a:lnTo>
                  <a:lnTo>
                    <a:pt x="2137" y="1091"/>
                  </a:lnTo>
                  <a:lnTo>
                    <a:pt x="2167" y="1076"/>
                  </a:lnTo>
                  <a:lnTo>
                    <a:pt x="2197" y="1061"/>
                  </a:lnTo>
                  <a:lnTo>
                    <a:pt x="2212" y="1031"/>
                  </a:lnTo>
                  <a:lnTo>
                    <a:pt x="2212" y="986"/>
                  </a:lnTo>
                  <a:lnTo>
                    <a:pt x="2197" y="956"/>
                  </a:lnTo>
                  <a:lnTo>
                    <a:pt x="2167" y="911"/>
                  </a:lnTo>
                  <a:lnTo>
                    <a:pt x="2137" y="897"/>
                  </a:lnTo>
                  <a:lnTo>
                    <a:pt x="1823" y="792"/>
                  </a:lnTo>
                  <a:lnTo>
                    <a:pt x="1539" y="687"/>
                  </a:lnTo>
                  <a:lnTo>
                    <a:pt x="1270" y="568"/>
                  </a:lnTo>
                  <a:lnTo>
                    <a:pt x="1031" y="448"/>
                  </a:lnTo>
                  <a:lnTo>
                    <a:pt x="822" y="329"/>
                  </a:lnTo>
                  <a:lnTo>
                    <a:pt x="628" y="224"/>
                  </a:lnTo>
                  <a:lnTo>
                    <a:pt x="31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A056C93-BA8A-8342-A8D0-01A166FFCFA9}"/>
              </a:ext>
            </a:extLst>
          </p:cNvPr>
          <p:cNvSpPr txBox="1"/>
          <p:nvPr/>
        </p:nvSpPr>
        <p:spPr>
          <a:xfrm>
            <a:off x="1518660" y="4804554"/>
            <a:ext cx="5891996" cy="253916"/>
          </a:xfrm>
          <a:prstGeom prst="rect">
            <a:avLst/>
          </a:prstGeom>
          <a:noFill/>
        </p:spPr>
        <p:txBody>
          <a:bodyPr wrap="square" rtlCol="0">
            <a:spAutoFit/>
          </a:bodyPr>
          <a:lstStyle/>
          <a:p>
            <a:r>
              <a:rPr lang="en-US" sz="1050" dirty="0"/>
              <a:t>To better understand the correlation matrix, here is the heat map of correlation </a:t>
            </a:r>
            <a:r>
              <a:rPr lang="en-US" sz="1050" dirty="0" err="1"/>
              <a:t>martrix</a:t>
            </a:r>
            <a:endParaRPr lang="en-US" sz="1050" dirty="0"/>
          </a:p>
        </p:txBody>
      </p:sp>
      <p:pic>
        <p:nvPicPr>
          <p:cNvPr id="88" name="Picture 87" descr="Chart, calendar&#10;&#10;Description automatically generated">
            <a:extLst>
              <a:ext uri="{FF2B5EF4-FFF2-40B4-BE49-F238E27FC236}">
                <a16:creationId xmlns:a16="http://schemas.microsoft.com/office/drawing/2014/main" id="{5490CCB7-A443-B947-AC6D-482FF12E18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1726" y="1112030"/>
            <a:ext cx="4141938" cy="3538948"/>
          </a:xfrm>
          <a:prstGeom prst="rect">
            <a:avLst/>
          </a:prstGeom>
        </p:spPr>
      </p:pic>
    </p:spTree>
    <p:extLst>
      <p:ext uri="{BB962C8B-B14F-4D97-AF65-F5344CB8AC3E}">
        <p14:creationId xmlns:p14="http://schemas.microsoft.com/office/powerpoint/2010/main" val="2936144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32"/>
          <p:cNvSpPr/>
          <p:nvPr/>
        </p:nvSpPr>
        <p:spPr>
          <a:xfrm>
            <a:off x="5683350" y="3550875"/>
            <a:ext cx="3000000" cy="597379"/>
          </a:xfrm>
          <a:prstGeom prst="roundRect">
            <a:avLst>
              <a:gd name="adj" fmla="val 8324"/>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2"/>
          <p:cNvSpPr/>
          <p:nvPr/>
        </p:nvSpPr>
        <p:spPr>
          <a:xfrm>
            <a:off x="5683350" y="1728417"/>
            <a:ext cx="3000000" cy="624277"/>
          </a:xfrm>
          <a:prstGeom prst="roundRect">
            <a:avLst>
              <a:gd name="adj" fmla="val 1011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2"/>
          <p:cNvSpPr/>
          <p:nvPr/>
        </p:nvSpPr>
        <p:spPr>
          <a:xfrm>
            <a:off x="457200" y="2332700"/>
            <a:ext cx="4115100" cy="1285800"/>
          </a:xfrm>
          <a:prstGeom prst="roundRect">
            <a:avLst>
              <a:gd name="adj" fmla="val 70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Model Selection &amp; Training</a:t>
            </a:r>
            <a:endParaRPr dirty="0"/>
          </a:p>
        </p:txBody>
      </p:sp>
      <p:grpSp>
        <p:nvGrpSpPr>
          <p:cNvPr id="1440" name="Google Shape;1440;p32"/>
          <p:cNvGrpSpPr/>
          <p:nvPr/>
        </p:nvGrpSpPr>
        <p:grpSpPr>
          <a:xfrm>
            <a:off x="252018" y="1735938"/>
            <a:ext cx="921956" cy="1897494"/>
            <a:chOff x="-2050539" y="1195241"/>
            <a:chExt cx="1087557" cy="2238519"/>
          </a:xfrm>
        </p:grpSpPr>
        <p:sp>
          <p:nvSpPr>
            <p:cNvPr id="1441" name="Google Shape;1441;p32"/>
            <p:cNvSpPr/>
            <p:nvPr/>
          </p:nvSpPr>
          <p:spPr>
            <a:xfrm>
              <a:off x="-2050539" y="1195241"/>
              <a:ext cx="1087557" cy="2238519"/>
            </a:xfrm>
            <a:custGeom>
              <a:avLst/>
              <a:gdLst/>
              <a:ahLst/>
              <a:cxnLst/>
              <a:rect l="l" t="t" r="r" b="b"/>
              <a:pathLst>
                <a:path w="38679" h="79613" extrusionOk="0">
                  <a:moveTo>
                    <a:pt x="1912" y="0"/>
                  </a:moveTo>
                  <a:lnTo>
                    <a:pt x="1718" y="15"/>
                  </a:lnTo>
                  <a:lnTo>
                    <a:pt x="1524" y="45"/>
                  </a:lnTo>
                  <a:lnTo>
                    <a:pt x="1345" y="90"/>
                  </a:lnTo>
                  <a:lnTo>
                    <a:pt x="1165" y="150"/>
                  </a:lnTo>
                  <a:lnTo>
                    <a:pt x="1001" y="239"/>
                  </a:lnTo>
                  <a:lnTo>
                    <a:pt x="837" y="329"/>
                  </a:lnTo>
                  <a:lnTo>
                    <a:pt x="702" y="448"/>
                  </a:lnTo>
                  <a:lnTo>
                    <a:pt x="568" y="568"/>
                  </a:lnTo>
                  <a:lnTo>
                    <a:pt x="433" y="702"/>
                  </a:lnTo>
                  <a:lnTo>
                    <a:pt x="329" y="852"/>
                  </a:lnTo>
                  <a:lnTo>
                    <a:pt x="239" y="1001"/>
                  </a:lnTo>
                  <a:lnTo>
                    <a:pt x="150" y="1165"/>
                  </a:lnTo>
                  <a:lnTo>
                    <a:pt x="90" y="1345"/>
                  </a:lnTo>
                  <a:lnTo>
                    <a:pt x="45" y="1524"/>
                  </a:lnTo>
                  <a:lnTo>
                    <a:pt x="15" y="1718"/>
                  </a:lnTo>
                  <a:lnTo>
                    <a:pt x="0" y="1912"/>
                  </a:lnTo>
                  <a:lnTo>
                    <a:pt x="0" y="77058"/>
                  </a:lnTo>
                  <a:lnTo>
                    <a:pt x="15" y="77312"/>
                  </a:lnTo>
                  <a:lnTo>
                    <a:pt x="60" y="77566"/>
                  </a:lnTo>
                  <a:lnTo>
                    <a:pt x="120" y="77820"/>
                  </a:lnTo>
                  <a:lnTo>
                    <a:pt x="209" y="78044"/>
                  </a:lnTo>
                  <a:lnTo>
                    <a:pt x="314" y="78268"/>
                  </a:lnTo>
                  <a:lnTo>
                    <a:pt x="433" y="78477"/>
                  </a:lnTo>
                  <a:lnTo>
                    <a:pt x="583" y="78687"/>
                  </a:lnTo>
                  <a:lnTo>
                    <a:pt x="747" y="78866"/>
                  </a:lnTo>
                  <a:lnTo>
                    <a:pt x="941" y="79030"/>
                  </a:lnTo>
                  <a:lnTo>
                    <a:pt x="1136" y="79180"/>
                  </a:lnTo>
                  <a:lnTo>
                    <a:pt x="1345" y="79299"/>
                  </a:lnTo>
                  <a:lnTo>
                    <a:pt x="1569" y="79419"/>
                  </a:lnTo>
                  <a:lnTo>
                    <a:pt x="1808" y="79493"/>
                  </a:lnTo>
                  <a:lnTo>
                    <a:pt x="2047" y="79553"/>
                  </a:lnTo>
                  <a:lnTo>
                    <a:pt x="2301" y="79598"/>
                  </a:lnTo>
                  <a:lnTo>
                    <a:pt x="2555" y="79613"/>
                  </a:lnTo>
                  <a:lnTo>
                    <a:pt x="36124" y="79613"/>
                  </a:lnTo>
                  <a:lnTo>
                    <a:pt x="36378" y="79598"/>
                  </a:lnTo>
                  <a:lnTo>
                    <a:pt x="36632" y="79553"/>
                  </a:lnTo>
                  <a:lnTo>
                    <a:pt x="36886" y="79493"/>
                  </a:lnTo>
                  <a:lnTo>
                    <a:pt x="37110" y="79419"/>
                  </a:lnTo>
                  <a:lnTo>
                    <a:pt x="37334" y="79299"/>
                  </a:lnTo>
                  <a:lnTo>
                    <a:pt x="37558" y="79180"/>
                  </a:lnTo>
                  <a:lnTo>
                    <a:pt x="37753" y="79030"/>
                  </a:lnTo>
                  <a:lnTo>
                    <a:pt x="37932" y="78866"/>
                  </a:lnTo>
                  <a:lnTo>
                    <a:pt x="38096" y="78687"/>
                  </a:lnTo>
                  <a:lnTo>
                    <a:pt x="38246" y="78477"/>
                  </a:lnTo>
                  <a:lnTo>
                    <a:pt x="38365" y="78268"/>
                  </a:lnTo>
                  <a:lnTo>
                    <a:pt x="38485" y="78044"/>
                  </a:lnTo>
                  <a:lnTo>
                    <a:pt x="38559" y="77820"/>
                  </a:lnTo>
                  <a:lnTo>
                    <a:pt x="38634" y="77566"/>
                  </a:lnTo>
                  <a:lnTo>
                    <a:pt x="38664" y="77312"/>
                  </a:lnTo>
                  <a:lnTo>
                    <a:pt x="38679" y="77058"/>
                  </a:lnTo>
                  <a:lnTo>
                    <a:pt x="38679" y="1912"/>
                  </a:lnTo>
                  <a:lnTo>
                    <a:pt x="38664" y="1718"/>
                  </a:lnTo>
                  <a:lnTo>
                    <a:pt x="38634" y="1524"/>
                  </a:lnTo>
                  <a:lnTo>
                    <a:pt x="38589" y="1345"/>
                  </a:lnTo>
                  <a:lnTo>
                    <a:pt x="38529" y="1165"/>
                  </a:lnTo>
                  <a:lnTo>
                    <a:pt x="38455" y="1001"/>
                  </a:lnTo>
                  <a:lnTo>
                    <a:pt x="38350" y="852"/>
                  </a:lnTo>
                  <a:lnTo>
                    <a:pt x="38246" y="702"/>
                  </a:lnTo>
                  <a:lnTo>
                    <a:pt x="38126" y="568"/>
                  </a:lnTo>
                  <a:lnTo>
                    <a:pt x="37992" y="448"/>
                  </a:lnTo>
                  <a:lnTo>
                    <a:pt x="37842" y="329"/>
                  </a:lnTo>
                  <a:lnTo>
                    <a:pt x="37678" y="239"/>
                  </a:lnTo>
                  <a:lnTo>
                    <a:pt x="37514" y="150"/>
                  </a:lnTo>
                  <a:lnTo>
                    <a:pt x="37334" y="90"/>
                  </a:lnTo>
                  <a:lnTo>
                    <a:pt x="37155" y="45"/>
                  </a:lnTo>
                  <a:lnTo>
                    <a:pt x="36961" y="15"/>
                  </a:lnTo>
                  <a:lnTo>
                    <a:pt x="36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2"/>
            <p:cNvSpPr/>
            <p:nvPr/>
          </p:nvSpPr>
          <p:spPr>
            <a:xfrm>
              <a:off x="-2050539" y="1195241"/>
              <a:ext cx="1087557" cy="2238519"/>
            </a:xfrm>
            <a:custGeom>
              <a:avLst/>
              <a:gdLst/>
              <a:ahLst/>
              <a:cxnLst/>
              <a:rect l="l" t="t" r="r" b="b"/>
              <a:pathLst>
                <a:path w="38679" h="79613" fill="none" extrusionOk="0">
                  <a:moveTo>
                    <a:pt x="38679" y="1912"/>
                  </a:moveTo>
                  <a:lnTo>
                    <a:pt x="38679" y="77058"/>
                  </a:lnTo>
                  <a:lnTo>
                    <a:pt x="38679" y="77058"/>
                  </a:lnTo>
                  <a:lnTo>
                    <a:pt x="38664" y="77312"/>
                  </a:lnTo>
                  <a:lnTo>
                    <a:pt x="38634" y="77566"/>
                  </a:lnTo>
                  <a:lnTo>
                    <a:pt x="38559" y="77820"/>
                  </a:lnTo>
                  <a:lnTo>
                    <a:pt x="38485" y="78044"/>
                  </a:lnTo>
                  <a:lnTo>
                    <a:pt x="38365" y="78268"/>
                  </a:lnTo>
                  <a:lnTo>
                    <a:pt x="38246" y="78477"/>
                  </a:lnTo>
                  <a:lnTo>
                    <a:pt x="38096" y="78687"/>
                  </a:lnTo>
                  <a:lnTo>
                    <a:pt x="37932" y="78866"/>
                  </a:lnTo>
                  <a:lnTo>
                    <a:pt x="37753" y="79030"/>
                  </a:lnTo>
                  <a:lnTo>
                    <a:pt x="37558" y="79180"/>
                  </a:lnTo>
                  <a:lnTo>
                    <a:pt x="37334" y="79299"/>
                  </a:lnTo>
                  <a:lnTo>
                    <a:pt x="37110" y="79419"/>
                  </a:lnTo>
                  <a:lnTo>
                    <a:pt x="36886" y="79493"/>
                  </a:lnTo>
                  <a:lnTo>
                    <a:pt x="36632" y="79553"/>
                  </a:lnTo>
                  <a:lnTo>
                    <a:pt x="36378" y="79598"/>
                  </a:lnTo>
                  <a:lnTo>
                    <a:pt x="36124" y="79613"/>
                  </a:lnTo>
                  <a:lnTo>
                    <a:pt x="2555" y="79613"/>
                  </a:lnTo>
                  <a:lnTo>
                    <a:pt x="2555" y="79613"/>
                  </a:lnTo>
                  <a:lnTo>
                    <a:pt x="2301" y="79598"/>
                  </a:lnTo>
                  <a:lnTo>
                    <a:pt x="2047" y="79553"/>
                  </a:lnTo>
                  <a:lnTo>
                    <a:pt x="1808" y="79493"/>
                  </a:lnTo>
                  <a:lnTo>
                    <a:pt x="1569" y="79419"/>
                  </a:lnTo>
                  <a:lnTo>
                    <a:pt x="1345" y="79299"/>
                  </a:lnTo>
                  <a:lnTo>
                    <a:pt x="1136" y="79180"/>
                  </a:lnTo>
                  <a:lnTo>
                    <a:pt x="941" y="79030"/>
                  </a:lnTo>
                  <a:lnTo>
                    <a:pt x="747" y="78866"/>
                  </a:lnTo>
                  <a:lnTo>
                    <a:pt x="583" y="78687"/>
                  </a:lnTo>
                  <a:lnTo>
                    <a:pt x="433" y="78477"/>
                  </a:lnTo>
                  <a:lnTo>
                    <a:pt x="314" y="78268"/>
                  </a:lnTo>
                  <a:lnTo>
                    <a:pt x="209" y="78044"/>
                  </a:lnTo>
                  <a:lnTo>
                    <a:pt x="120" y="77820"/>
                  </a:lnTo>
                  <a:lnTo>
                    <a:pt x="60" y="77566"/>
                  </a:lnTo>
                  <a:lnTo>
                    <a:pt x="15" y="77312"/>
                  </a:lnTo>
                  <a:lnTo>
                    <a:pt x="0" y="77058"/>
                  </a:lnTo>
                  <a:lnTo>
                    <a:pt x="0" y="1912"/>
                  </a:lnTo>
                  <a:lnTo>
                    <a:pt x="0" y="1912"/>
                  </a:lnTo>
                  <a:lnTo>
                    <a:pt x="15" y="1718"/>
                  </a:lnTo>
                  <a:lnTo>
                    <a:pt x="45" y="1524"/>
                  </a:lnTo>
                  <a:lnTo>
                    <a:pt x="90" y="1345"/>
                  </a:lnTo>
                  <a:lnTo>
                    <a:pt x="150" y="1165"/>
                  </a:lnTo>
                  <a:lnTo>
                    <a:pt x="239" y="1001"/>
                  </a:lnTo>
                  <a:lnTo>
                    <a:pt x="329" y="852"/>
                  </a:lnTo>
                  <a:lnTo>
                    <a:pt x="433" y="702"/>
                  </a:lnTo>
                  <a:lnTo>
                    <a:pt x="568" y="568"/>
                  </a:lnTo>
                  <a:lnTo>
                    <a:pt x="702" y="448"/>
                  </a:lnTo>
                  <a:lnTo>
                    <a:pt x="837" y="329"/>
                  </a:lnTo>
                  <a:lnTo>
                    <a:pt x="1001" y="239"/>
                  </a:lnTo>
                  <a:lnTo>
                    <a:pt x="1165" y="150"/>
                  </a:lnTo>
                  <a:lnTo>
                    <a:pt x="1345" y="90"/>
                  </a:lnTo>
                  <a:lnTo>
                    <a:pt x="1524" y="45"/>
                  </a:lnTo>
                  <a:lnTo>
                    <a:pt x="1718" y="15"/>
                  </a:lnTo>
                  <a:lnTo>
                    <a:pt x="1912" y="0"/>
                  </a:lnTo>
                  <a:lnTo>
                    <a:pt x="36767" y="0"/>
                  </a:lnTo>
                  <a:lnTo>
                    <a:pt x="36767" y="0"/>
                  </a:lnTo>
                  <a:lnTo>
                    <a:pt x="36961" y="15"/>
                  </a:lnTo>
                  <a:lnTo>
                    <a:pt x="37155" y="45"/>
                  </a:lnTo>
                  <a:lnTo>
                    <a:pt x="37334" y="90"/>
                  </a:lnTo>
                  <a:lnTo>
                    <a:pt x="37514" y="150"/>
                  </a:lnTo>
                  <a:lnTo>
                    <a:pt x="37678" y="239"/>
                  </a:lnTo>
                  <a:lnTo>
                    <a:pt x="37842" y="329"/>
                  </a:lnTo>
                  <a:lnTo>
                    <a:pt x="37992" y="448"/>
                  </a:lnTo>
                  <a:lnTo>
                    <a:pt x="38126" y="568"/>
                  </a:lnTo>
                  <a:lnTo>
                    <a:pt x="38246" y="702"/>
                  </a:lnTo>
                  <a:lnTo>
                    <a:pt x="38350" y="852"/>
                  </a:lnTo>
                  <a:lnTo>
                    <a:pt x="38455" y="1001"/>
                  </a:lnTo>
                  <a:lnTo>
                    <a:pt x="38529" y="1165"/>
                  </a:lnTo>
                  <a:lnTo>
                    <a:pt x="38589" y="1345"/>
                  </a:lnTo>
                  <a:lnTo>
                    <a:pt x="38634" y="1524"/>
                  </a:lnTo>
                  <a:lnTo>
                    <a:pt x="38664" y="1718"/>
                  </a:lnTo>
                  <a:lnTo>
                    <a:pt x="38679" y="191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2"/>
            <p:cNvSpPr/>
            <p:nvPr/>
          </p:nvSpPr>
          <p:spPr>
            <a:xfrm>
              <a:off x="-2050539" y="1195241"/>
              <a:ext cx="1087557" cy="202474"/>
            </a:xfrm>
            <a:custGeom>
              <a:avLst/>
              <a:gdLst/>
              <a:ahLst/>
              <a:cxnLst/>
              <a:rect l="l" t="t" r="r" b="b"/>
              <a:pathLst>
                <a:path w="38679" h="7201" extrusionOk="0">
                  <a:moveTo>
                    <a:pt x="1912" y="0"/>
                  </a:moveTo>
                  <a:lnTo>
                    <a:pt x="1718" y="15"/>
                  </a:lnTo>
                  <a:lnTo>
                    <a:pt x="1524" y="45"/>
                  </a:lnTo>
                  <a:lnTo>
                    <a:pt x="1345" y="90"/>
                  </a:lnTo>
                  <a:lnTo>
                    <a:pt x="1165" y="150"/>
                  </a:lnTo>
                  <a:lnTo>
                    <a:pt x="1001" y="239"/>
                  </a:lnTo>
                  <a:lnTo>
                    <a:pt x="837" y="329"/>
                  </a:lnTo>
                  <a:lnTo>
                    <a:pt x="702" y="448"/>
                  </a:lnTo>
                  <a:lnTo>
                    <a:pt x="568" y="568"/>
                  </a:lnTo>
                  <a:lnTo>
                    <a:pt x="433" y="702"/>
                  </a:lnTo>
                  <a:lnTo>
                    <a:pt x="329" y="852"/>
                  </a:lnTo>
                  <a:lnTo>
                    <a:pt x="239" y="1001"/>
                  </a:lnTo>
                  <a:lnTo>
                    <a:pt x="150" y="1165"/>
                  </a:lnTo>
                  <a:lnTo>
                    <a:pt x="90" y="1345"/>
                  </a:lnTo>
                  <a:lnTo>
                    <a:pt x="45" y="1524"/>
                  </a:lnTo>
                  <a:lnTo>
                    <a:pt x="15" y="1718"/>
                  </a:lnTo>
                  <a:lnTo>
                    <a:pt x="0" y="1912"/>
                  </a:lnTo>
                  <a:lnTo>
                    <a:pt x="0" y="7201"/>
                  </a:lnTo>
                  <a:lnTo>
                    <a:pt x="38679" y="7201"/>
                  </a:lnTo>
                  <a:lnTo>
                    <a:pt x="38679" y="1912"/>
                  </a:lnTo>
                  <a:lnTo>
                    <a:pt x="38664" y="1718"/>
                  </a:lnTo>
                  <a:lnTo>
                    <a:pt x="38634" y="1524"/>
                  </a:lnTo>
                  <a:lnTo>
                    <a:pt x="38589" y="1345"/>
                  </a:lnTo>
                  <a:lnTo>
                    <a:pt x="38529" y="1165"/>
                  </a:lnTo>
                  <a:lnTo>
                    <a:pt x="38455" y="1001"/>
                  </a:lnTo>
                  <a:lnTo>
                    <a:pt x="38350" y="852"/>
                  </a:lnTo>
                  <a:lnTo>
                    <a:pt x="38246" y="702"/>
                  </a:lnTo>
                  <a:lnTo>
                    <a:pt x="38126" y="568"/>
                  </a:lnTo>
                  <a:lnTo>
                    <a:pt x="37992" y="448"/>
                  </a:lnTo>
                  <a:lnTo>
                    <a:pt x="37842" y="329"/>
                  </a:lnTo>
                  <a:lnTo>
                    <a:pt x="37678" y="239"/>
                  </a:lnTo>
                  <a:lnTo>
                    <a:pt x="37514" y="150"/>
                  </a:lnTo>
                  <a:lnTo>
                    <a:pt x="37334" y="90"/>
                  </a:lnTo>
                  <a:lnTo>
                    <a:pt x="37155" y="45"/>
                  </a:lnTo>
                  <a:lnTo>
                    <a:pt x="36961" y="15"/>
                  </a:lnTo>
                  <a:lnTo>
                    <a:pt x="36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2"/>
            <p:cNvSpPr/>
            <p:nvPr/>
          </p:nvSpPr>
          <p:spPr>
            <a:xfrm>
              <a:off x="-1296958" y="1251533"/>
              <a:ext cx="70603" cy="70575"/>
            </a:xfrm>
            <a:custGeom>
              <a:avLst/>
              <a:gdLst/>
              <a:ahLst/>
              <a:cxnLst/>
              <a:rect l="l" t="t" r="r" b="b"/>
              <a:pathLst>
                <a:path w="2511" h="2510" extrusionOk="0">
                  <a:moveTo>
                    <a:pt x="1121" y="0"/>
                  </a:moveTo>
                  <a:lnTo>
                    <a:pt x="1002" y="30"/>
                  </a:lnTo>
                  <a:lnTo>
                    <a:pt x="882" y="60"/>
                  </a:lnTo>
                  <a:lnTo>
                    <a:pt x="763" y="105"/>
                  </a:lnTo>
                  <a:lnTo>
                    <a:pt x="658" y="149"/>
                  </a:lnTo>
                  <a:lnTo>
                    <a:pt x="554" y="209"/>
                  </a:lnTo>
                  <a:lnTo>
                    <a:pt x="449" y="284"/>
                  </a:lnTo>
                  <a:lnTo>
                    <a:pt x="359" y="374"/>
                  </a:lnTo>
                  <a:lnTo>
                    <a:pt x="285" y="463"/>
                  </a:lnTo>
                  <a:lnTo>
                    <a:pt x="210" y="553"/>
                  </a:lnTo>
                  <a:lnTo>
                    <a:pt x="150" y="657"/>
                  </a:lnTo>
                  <a:lnTo>
                    <a:pt x="91" y="762"/>
                  </a:lnTo>
                  <a:lnTo>
                    <a:pt x="61" y="881"/>
                  </a:lnTo>
                  <a:lnTo>
                    <a:pt x="31" y="1001"/>
                  </a:lnTo>
                  <a:lnTo>
                    <a:pt x="1" y="1120"/>
                  </a:lnTo>
                  <a:lnTo>
                    <a:pt x="1" y="1255"/>
                  </a:lnTo>
                  <a:lnTo>
                    <a:pt x="1" y="1389"/>
                  </a:lnTo>
                  <a:lnTo>
                    <a:pt x="31" y="1509"/>
                  </a:lnTo>
                  <a:lnTo>
                    <a:pt x="61" y="1628"/>
                  </a:lnTo>
                  <a:lnTo>
                    <a:pt x="91" y="1748"/>
                  </a:lnTo>
                  <a:lnTo>
                    <a:pt x="150" y="1853"/>
                  </a:lnTo>
                  <a:lnTo>
                    <a:pt x="210" y="1957"/>
                  </a:lnTo>
                  <a:lnTo>
                    <a:pt x="285" y="2062"/>
                  </a:lnTo>
                  <a:lnTo>
                    <a:pt x="359" y="2151"/>
                  </a:lnTo>
                  <a:lnTo>
                    <a:pt x="449" y="2226"/>
                  </a:lnTo>
                  <a:lnTo>
                    <a:pt x="554" y="2301"/>
                  </a:lnTo>
                  <a:lnTo>
                    <a:pt x="658" y="2360"/>
                  </a:lnTo>
                  <a:lnTo>
                    <a:pt x="763" y="2420"/>
                  </a:lnTo>
                  <a:lnTo>
                    <a:pt x="882" y="2450"/>
                  </a:lnTo>
                  <a:lnTo>
                    <a:pt x="1002" y="2495"/>
                  </a:lnTo>
                  <a:lnTo>
                    <a:pt x="1121" y="2510"/>
                  </a:lnTo>
                  <a:lnTo>
                    <a:pt x="1390" y="2510"/>
                  </a:lnTo>
                  <a:lnTo>
                    <a:pt x="1510" y="2495"/>
                  </a:lnTo>
                  <a:lnTo>
                    <a:pt x="1629" y="2450"/>
                  </a:lnTo>
                  <a:lnTo>
                    <a:pt x="1749" y="2420"/>
                  </a:lnTo>
                  <a:lnTo>
                    <a:pt x="1853" y="2360"/>
                  </a:lnTo>
                  <a:lnTo>
                    <a:pt x="1958" y="2301"/>
                  </a:lnTo>
                  <a:lnTo>
                    <a:pt x="2063" y="2226"/>
                  </a:lnTo>
                  <a:lnTo>
                    <a:pt x="2137" y="2151"/>
                  </a:lnTo>
                  <a:lnTo>
                    <a:pt x="2227" y="2062"/>
                  </a:lnTo>
                  <a:lnTo>
                    <a:pt x="2302" y="1957"/>
                  </a:lnTo>
                  <a:lnTo>
                    <a:pt x="2361" y="1853"/>
                  </a:lnTo>
                  <a:lnTo>
                    <a:pt x="2421" y="1748"/>
                  </a:lnTo>
                  <a:lnTo>
                    <a:pt x="2451" y="1628"/>
                  </a:lnTo>
                  <a:lnTo>
                    <a:pt x="2481" y="1509"/>
                  </a:lnTo>
                  <a:lnTo>
                    <a:pt x="2511" y="1389"/>
                  </a:lnTo>
                  <a:lnTo>
                    <a:pt x="2511" y="1255"/>
                  </a:lnTo>
                  <a:lnTo>
                    <a:pt x="2511" y="1120"/>
                  </a:lnTo>
                  <a:lnTo>
                    <a:pt x="2481" y="1001"/>
                  </a:lnTo>
                  <a:lnTo>
                    <a:pt x="2451" y="881"/>
                  </a:lnTo>
                  <a:lnTo>
                    <a:pt x="2421" y="762"/>
                  </a:lnTo>
                  <a:lnTo>
                    <a:pt x="2361" y="657"/>
                  </a:lnTo>
                  <a:lnTo>
                    <a:pt x="2302" y="553"/>
                  </a:lnTo>
                  <a:lnTo>
                    <a:pt x="2227" y="463"/>
                  </a:lnTo>
                  <a:lnTo>
                    <a:pt x="2137" y="374"/>
                  </a:lnTo>
                  <a:lnTo>
                    <a:pt x="2063" y="284"/>
                  </a:lnTo>
                  <a:lnTo>
                    <a:pt x="1958" y="209"/>
                  </a:lnTo>
                  <a:lnTo>
                    <a:pt x="1853" y="149"/>
                  </a:lnTo>
                  <a:lnTo>
                    <a:pt x="1749" y="105"/>
                  </a:lnTo>
                  <a:lnTo>
                    <a:pt x="1629" y="60"/>
                  </a:lnTo>
                  <a:lnTo>
                    <a:pt x="1510" y="30"/>
                  </a:lnTo>
                  <a:lnTo>
                    <a:pt x="1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2"/>
            <p:cNvSpPr/>
            <p:nvPr/>
          </p:nvSpPr>
          <p:spPr>
            <a:xfrm>
              <a:off x="-1182266" y="1251533"/>
              <a:ext cx="70603" cy="70575"/>
            </a:xfrm>
            <a:custGeom>
              <a:avLst/>
              <a:gdLst/>
              <a:ahLst/>
              <a:cxnLst/>
              <a:rect l="l" t="t" r="r" b="b"/>
              <a:pathLst>
                <a:path w="2511" h="2510" extrusionOk="0">
                  <a:moveTo>
                    <a:pt x="1121" y="0"/>
                  </a:moveTo>
                  <a:lnTo>
                    <a:pt x="1001" y="30"/>
                  </a:lnTo>
                  <a:lnTo>
                    <a:pt x="882" y="60"/>
                  </a:lnTo>
                  <a:lnTo>
                    <a:pt x="762" y="105"/>
                  </a:lnTo>
                  <a:lnTo>
                    <a:pt x="658" y="149"/>
                  </a:lnTo>
                  <a:lnTo>
                    <a:pt x="553" y="209"/>
                  </a:lnTo>
                  <a:lnTo>
                    <a:pt x="449" y="284"/>
                  </a:lnTo>
                  <a:lnTo>
                    <a:pt x="359" y="374"/>
                  </a:lnTo>
                  <a:lnTo>
                    <a:pt x="284" y="463"/>
                  </a:lnTo>
                  <a:lnTo>
                    <a:pt x="210" y="553"/>
                  </a:lnTo>
                  <a:lnTo>
                    <a:pt x="150" y="657"/>
                  </a:lnTo>
                  <a:lnTo>
                    <a:pt x="90" y="762"/>
                  </a:lnTo>
                  <a:lnTo>
                    <a:pt x="45" y="881"/>
                  </a:lnTo>
                  <a:lnTo>
                    <a:pt x="15" y="1001"/>
                  </a:lnTo>
                  <a:lnTo>
                    <a:pt x="0" y="1120"/>
                  </a:lnTo>
                  <a:lnTo>
                    <a:pt x="0" y="1255"/>
                  </a:lnTo>
                  <a:lnTo>
                    <a:pt x="0" y="1389"/>
                  </a:lnTo>
                  <a:lnTo>
                    <a:pt x="15" y="1509"/>
                  </a:lnTo>
                  <a:lnTo>
                    <a:pt x="45" y="1628"/>
                  </a:lnTo>
                  <a:lnTo>
                    <a:pt x="90" y="1748"/>
                  </a:lnTo>
                  <a:lnTo>
                    <a:pt x="150" y="1853"/>
                  </a:lnTo>
                  <a:lnTo>
                    <a:pt x="210" y="1957"/>
                  </a:lnTo>
                  <a:lnTo>
                    <a:pt x="284" y="2062"/>
                  </a:lnTo>
                  <a:lnTo>
                    <a:pt x="359" y="2151"/>
                  </a:lnTo>
                  <a:lnTo>
                    <a:pt x="449" y="2226"/>
                  </a:lnTo>
                  <a:lnTo>
                    <a:pt x="553" y="2301"/>
                  </a:lnTo>
                  <a:lnTo>
                    <a:pt x="658" y="2360"/>
                  </a:lnTo>
                  <a:lnTo>
                    <a:pt x="762" y="2420"/>
                  </a:lnTo>
                  <a:lnTo>
                    <a:pt x="882" y="2450"/>
                  </a:lnTo>
                  <a:lnTo>
                    <a:pt x="1001" y="2495"/>
                  </a:lnTo>
                  <a:lnTo>
                    <a:pt x="1121" y="2510"/>
                  </a:lnTo>
                  <a:lnTo>
                    <a:pt x="1375" y="2510"/>
                  </a:lnTo>
                  <a:lnTo>
                    <a:pt x="1509" y="2495"/>
                  </a:lnTo>
                  <a:lnTo>
                    <a:pt x="1629" y="2450"/>
                  </a:lnTo>
                  <a:lnTo>
                    <a:pt x="1748" y="2420"/>
                  </a:lnTo>
                  <a:lnTo>
                    <a:pt x="1853" y="2360"/>
                  </a:lnTo>
                  <a:lnTo>
                    <a:pt x="1957" y="2301"/>
                  </a:lnTo>
                  <a:lnTo>
                    <a:pt x="2047" y="2226"/>
                  </a:lnTo>
                  <a:lnTo>
                    <a:pt x="2137" y="2151"/>
                  </a:lnTo>
                  <a:lnTo>
                    <a:pt x="2226" y="2062"/>
                  </a:lnTo>
                  <a:lnTo>
                    <a:pt x="2301" y="1957"/>
                  </a:lnTo>
                  <a:lnTo>
                    <a:pt x="2361" y="1853"/>
                  </a:lnTo>
                  <a:lnTo>
                    <a:pt x="2406" y="1748"/>
                  </a:lnTo>
                  <a:lnTo>
                    <a:pt x="2450" y="1628"/>
                  </a:lnTo>
                  <a:lnTo>
                    <a:pt x="2480" y="1509"/>
                  </a:lnTo>
                  <a:lnTo>
                    <a:pt x="2510" y="1389"/>
                  </a:lnTo>
                  <a:lnTo>
                    <a:pt x="2510" y="1255"/>
                  </a:lnTo>
                  <a:lnTo>
                    <a:pt x="2510" y="1120"/>
                  </a:lnTo>
                  <a:lnTo>
                    <a:pt x="2480" y="1001"/>
                  </a:lnTo>
                  <a:lnTo>
                    <a:pt x="2450" y="881"/>
                  </a:lnTo>
                  <a:lnTo>
                    <a:pt x="2406" y="762"/>
                  </a:lnTo>
                  <a:lnTo>
                    <a:pt x="2361" y="657"/>
                  </a:lnTo>
                  <a:lnTo>
                    <a:pt x="2301" y="553"/>
                  </a:lnTo>
                  <a:lnTo>
                    <a:pt x="2226" y="463"/>
                  </a:lnTo>
                  <a:lnTo>
                    <a:pt x="2137" y="374"/>
                  </a:lnTo>
                  <a:lnTo>
                    <a:pt x="2047" y="284"/>
                  </a:lnTo>
                  <a:lnTo>
                    <a:pt x="1957" y="209"/>
                  </a:lnTo>
                  <a:lnTo>
                    <a:pt x="1853" y="149"/>
                  </a:lnTo>
                  <a:lnTo>
                    <a:pt x="1748" y="105"/>
                  </a:lnTo>
                  <a:lnTo>
                    <a:pt x="1629" y="60"/>
                  </a:lnTo>
                  <a:lnTo>
                    <a:pt x="1509" y="30"/>
                  </a:lnTo>
                  <a:lnTo>
                    <a:pt x="13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2"/>
            <p:cNvSpPr/>
            <p:nvPr/>
          </p:nvSpPr>
          <p:spPr>
            <a:xfrm>
              <a:off x="-1072636" y="1251533"/>
              <a:ext cx="70603" cy="70575"/>
            </a:xfrm>
            <a:custGeom>
              <a:avLst/>
              <a:gdLst/>
              <a:ahLst/>
              <a:cxnLst/>
              <a:rect l="l" t="t" r="r" b="b"/>
              <a:pathLst>
                <a:path w="2511" h="2510" extrusionOk="0">
                  <a:moveTo>
                    <a:pt x="1121" y="0"/>
                  </a:moveTo>
                  <a:lnTo>
                    <a:pt x="1002" y="30"/>
                  </a:lnTo>
                  <a:lnTo>
                    <a:pt x="882" y="60"/>
                  </a:lnTo>
                  <a:lnTo>
                    <a:pt x="763" y="105"/>
                  </a:lnTo>
                  <a:lnTo>
                    <a:pt x="658" y="149"/>
                  </a:lnTo>
                  <a:lnTo>
                    <a:pt x="553" y="209"/>
                  </a:lnTo>
                  <a:lnTo>
                    <a:pt x="449" y="284"/>
                  </a:lnTo>
                  <a:lnTo>
                    <a:pt x="359" y="374"/>
                  </a:lnTo>
                  <a:lnTo>
                    <a:pt x="284" y="463"/>
                  </a:lnTo>
                  <a:lnTo>
                    <a:pt x="210" y="553"/>
                  </a:lnTo>
                  <a:lnTo>
                    <a:pt x="150" y="657"/>
                  </a:lnTo>
                  <a:lnTo>
                    <a:pt x="90" y="762"/>
                  </a:lnTo>
                  <a:lnTo>
                    <a:pt x="60" y="881"/>
                  </a:lnTo>
                  <a:lnTo>
                    <a:pt x="30" y="1001"/>
                  </a:lnTo>
                  <a:lnTo>
                    <a:pt x="1" y="1120"/>
                  </a:lnTo>
                  <a:lnTo>
                    <a:pt x="1" y="1255"/>
                  </a:lnTo>
                  <a:lnTo>
                    <a:pt x="1" y="1389"/>
                  </a:lnTo>
                  <a:lnTo>
                    <a:pt x="30" y="1509"/>
                  </a:lnTo>
                  <a:lnTo>
                    <a:pt x="60" y="1628"/>
                  </a:lnTo>
                  <a:lnTo>
                    <a:pt x="90" y="1748"/>
                  </a:lnTo>
                  <a:lnTo>
                    <a:pt x="150" y="1853"/>
                  </a:lnTo>
                  <a:lnTo>
                    <a:pt x="210" y="1957"/>
                  </a:lnTo>
                  <a:lnTo>
                    <a:pt x="284" y="2062"/>
                  </a:lnTo>
                  <a:lnTo>
                    <a:pt x="359" y="2151"/>
                  </a:lnTo>
                  <a:lnTo>
                    <a:pt x="449" y="2226"/>
                  </a:lnTo>
                  <a:lnTo>
                    <a:pt x="553" y="2301"/>
                  </a:lnTo>
                  <a:lnTo>
                    <a:pt x="658" y="2360"/>
                  </a:lnTo>
                  <a:lnTo>
                    <a:pt x="763" y="2420"/>
                  </a:lnTo>
                  <a:lnTo>
                    <a:pt x="882" y="2450"/>
                  </a:lnTo>
                  <a:lnTo>
                    <a:pt x="1002" y="2495"/>
                  </a:lnTo>
                  <a:lnTo>
                    <a:pt x="1121" y="2510"/>
                  </a:lnTo>
                  <a:lnTo>
                    <a:pt x="1390" y="2510"/>
                  </a:lnTo>
                  <a:lnTo>
                    <a:pt x="1510" y="2495"/>
                  </a:lnTo>
                  <a:lnTo>
                    <a:pt x="1629" y="2450"/>
                  </a:lnTo>
                  <a:lnTo>
                    <a:pt x="1749" y="2420"/>
                  </a:lnTo>
                  <a:lnTo>
                    <a:pt x="1853" y="2360"/>
                  </a:lnTo>
                  <a:lnTo>
                    <a:pt x="1958" y="2301"/>
                  </a:lnTo>
                  <a:lnTo>
                    <a:pt x="2062" y="2226"/>
                  </a:lnTo>
                  <a:lnTo>
                    <a:pt x="2152" y="2151"/>
                  </a:lnTo>
                  <a:lnTo>
                    <a:pt x="2227" y="2062"/>
                  </a:lnTo>
                  <a:lnTo>
                    <a:pt x="2301" y="1957"/>
                  </a:lnTo>
                  <a:lnTo>
                    <a:pt x="2361" y="1853"/>
                  </a:lnTo>
                  <a:lnTo>
                    <a:pt x="2421" y="1748"/>
                  </a:lnTo>
                  <a:lnTo>
                    <a:pt x="2451" y="1628"/>
                  </a:lnTo>
                  <a:lnTo>
                    <a:pt x="2481" y="1509"/>
                  </a:lnTo>
                  <a:lnTo>
                    <a:pt x="2510" y="1389"/>
                  </a:lnTo>
                  <a:lnTo>
                    <a:pt x="2510" y="1255"/>
                  </a:lnTo>
                  <a:lnTo>
                    <a:pt x="2510" y="1120"/>
                  </a:lnTo>
                  <a:lnTo>
                    <a:pt x="2481" y="1001"/>
                  </a:lnTo>
                  <a:lnTo>
                    <a:pt x="2451" y="881"/>
                  </a:lnTo>
                  <a:lnTo>
                    <a:pt x="2421" y="762"/>
                  </a:lnTo>
                  <a:lnTo>
                    <a:pt x="2361" y="657"/>
                  </a:lnTo>
                  <a:lnTo>
                    <a:pt x="2301" y="553"/>
                  </a:lnTo>
                  <a:lnTo>
                    <a:pt x="2227" y="463"/>
                  </a:lnTo>
                  <a:lnTo>
                    <a:pt x="2152" y="374"/>
                  </a:lnTo>
                  <a:lnTo>
                    <a:pt x="2062" y="284"/>
                  </a:lnTo>
                  <a:lnTo>
                    <a:pt x="1958" y="209"/>
                  </a:lnTo>
                  <a:lnTo>
                    <a:pt x="1853" y="149"/>
                  </a:lnTo>
                  <a:lnTo>
                    <a:pt x="1749" y="105"/>
                  </a:lnTo>
                  <a:lnTo>
                    <a:pt x="1629" y="60"/>
                  </a:lnTo>
                  <a:lnTo>
                    <a:pt x="1510" y="30"/>
                  </a:lnTo>
                  <a:lnTo>
                    <a:pt x="13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7" name="Google Shape;1447;p32"/>
            <p:cNvGrpSpPr/>
            <p:nvPr/>
          </p:nvGrpSpPr>
          <p:grpSpPr>
            <a:xfrm>
              <a:off x="-1837553" y="1587475"/>
              <a:ext cx="691023" cy="562245"/>
              <a:chOff x="-3597915" y="995403"/>
              <a:chExt cx="1552860" cy="1263472"/>
            </a:xfrm>
          </p:grpSpPr>
          <p:sp>
            <p:nvSpPr>
              <p:cNvPr id="1448" name="Google Shape;1448;p32"/>
              <p:cNvSpPr/>
              <p:nvPr/>
            </p:nvSpPr>
            <p:spPr>
              <a:xfrm>
                <a:off x="-3597915" y="995403"/>
                <a:ext cx="1552843" cy="922581"/>
              </a:xfrm>
              <a:custGeom>
                <a:avLst/>
                <a:gdLst/>
                <a:ahLst/>
                <a:cxnLst/>
                <a:rect l="l" t="t" r="r" b="b"/>
                <a:pathLst>
                  <a:path w="43937" h="26104" extrusionOk="0">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2"/>
              <p:cNvSpPr/>
              <p:nvPr/>
            </p:nvSpPr>
            <p:spPr>
              <a:xfrm>
                <a:off x="-3063318" y="1917960"/>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2"/>
              <p:cNvSpPr/>
              <p:nvPr/>
            </p:nvSpPr>
            <p:spPr>
              <a:xfrm>
                <a:off x="-3063318" y="1917960"/>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2"/>
              <p:cNvSpPr/>
              <p:nvPr/>
            </p:nvSpPr>
            <p:spPr>
              <a:xfrm>
                <a:off x="-2739789" y="2103051"/>
                <a:ext cx="573079" cy="155825"/>
              </a:xfrm>
              <a:custGeom>
                <a:avLst/>
                <a:gdLst/>
                <a:ahLst/>
                <a:cxnLst/>
                <a:rect l="l" t="t" r="r" b="b"/>
                <a:pathLst>
                  <a:path w="16215" h="4409" extrusionOk="0">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2"/>
              <p:cNvSpPr/>
              <p:nvPr/>
            </p:nvSpPr>
            <p:spPr>
              <a:xfrm>
                <a:off x="-3597456" y="1659815"/>
                <a:ext cx="235593" cy="133665"/>
              </a:xfrm>
              <a:custGeom>
                <a:avLst/>
                <a:gdLst/>
                <a:ahLst/>
                <a:cxnLst/>
                <a:rect l="l" t="t" r="r" b="b"/>
                <a:pathLst>
                  <a:path w="6666" h="3782" extrusionOk="0">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2"/>
              <p:cNvSpPr/>
              <p:nvPr/>
            </p:nvSpPr>
            <p:spPr>
              <a:xfrm>
                <a:off x="-3586393" y="1355018"/>
                <a:ext cx="411069" cy="230787"/>
              </a:xfrm>
              <a:custGeom>
                <a:avLst/>
                <a:gdLst/>
                <a:ahLst/>
                <a:cxnLst/>
                <a:rect l="l" t="t" r="r" b="b"/>
                <a:pathLst>
                  <a:path w="11631" h="6530" extrusionOk="0">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2"/>
              <p:cNvSpPr/>
              <p:nvPr/>
            </p:nvSpPr>
            <p:spPr>
              <a:xfrm>
                <a:off x="-2484966" y="1641048"/>
                <a:ext cx="439908" cy="172648"/>
              </a:xfrm>
              <a:custGeom>
                <a:avLst/>
                <a:gdLst/>
                <a:ahLst/>
                <a:cxnLst/>
                <a:rect l="l" t="t" r="r" b="b"/>
                <a:pathLst>
                  <a:path w="12447" h="4885" extrusionOk="0">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2"/>
              <p:cNvSpPr/>
              <p:nvPr/>
            </p:nvSpPr>
            <p:spPr>
              <a:xfrm>
                <a:off x="-3538786" y="1388664"/>
                <a:ext cx="189931" cy="39937"/>
              </a:xfrm>
              <a:custGeom>
                <a:avLst/>
                <a:gdLst/>
                <a:ahLst/>
                <a:cxnLst/>
                <a:rect l="l" t="t" r="r" b="b"/>
                <a:pathLst>
                  <a:path w="5374" h="1130" extrusionOk="0">
                    <a:moveTo>
                      <a:pt x="544" y="1"/>
                    </a:moveTo>
                    <a:lnTo>
                      <a:pt x="259" y="558"/>
                    </a:lnTo>
                    <a:lnTo>
                      <a:pt x="0" y="1130"/>
                    </a:lnTo>
                    <a:lnTo>
                      <a:pt x="5373" y="1130"/>
                    </a:lnTo>
                    <a:lnTo>
                      <a:pt x="53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2"/>
              <p:cNvSpPr/>
              <p:nvPr/>
            </p:nvSpPr>
            <p:spPr>
              <a:xfrm>
                <a:off x="-2663342" y="1212232"/>
                <a:ext cx="479350" cy="223117"/>
              </a:xfrm>
              <a:custGeom>
                <a:avLst/>
                <a:gdLst/>
                <a:ahLst/>
                <a:cxnLst/>
                <a:rect l="l" t="t" r="r" b="b"/>
                <a:pathLst>
                  <a:path w="13563" h="6313" extrusionOk="0">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2"/>
              <p:cNvSpPr/>
              <p:nvPr/>
            </p:nvSpPr>
            <p:spPr>
              <a:xfrm>
                <a:off x="-2390742" y="1355018"/>
                <a:ext cx="291364" cy="40432"/>
              </a:xfrm>
              <a:custGeom>
                <a:avLst/>
                <a:gdLst/>
                <a:ahLst/>
                <a:cxnLst/>
                <a:rect l="l" t="t" r="r" b="b"/>
                <a:pathLst>
                  <a:path w="8244" h="1144" extrusionOk="0">
                    <a:moveTo>
                      <a:pt x="0" y="0"/>
                    </a:moveTo>
                    <a:lnTo>
                      <a:pt x="0" y="1143"/>
                    </a:lnTo>
                    <a:lnTo>
                      <a:pt x="8243" y="1143"/>
                    </a:lnTo>
                    <a:lnTo>
                      <a:pt x="7985" y="558"/>
                    </a:lnTo>
                    <a:lnTo>
                      <a:pt x="769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2"/>
              <p:cNvSpPr/>
              <p:nvPr/>
            </p:nvSpPr>
            <p:spPr>
              <a:xfrm>
                <a:off x="-3103715" y="1620867"/>
                <a:ext cx="144728" cy="297124"/>
              </a:xfrm>
              <a:custGeom>
                <a:avLst/>
                <a:gdLst/>
                <a:ahLst/>
                <a:cxnLst/>
                <a:rect l="l" t="t" r="r" b="b"/>
                <a:pathLst>
                  <a:path w="4095" h="8407" extrusionOk="0">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2"/>
              <p:cNvSpPr/>
              <p:nvPr/>
            </p:nvSpPr>
            <p:spPr>
              <a:xfrm>
                <a:off x="-2999383" y="999750"/>
                <a:ext cx="163000" cy="267331"/>
              </a:xfrm>
              <a:custGeom>
                <a:avLst/>
                <a:gdLst/>
                <a:ahLst/>
                <a:cxnLst/>
                <a:rect l="l" t="t" r="r" b="b"/>
                <a:pathLst>
                  <a:path w="4612" h="7564" extrusionOk="0">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2"/>
              <p:cNvSpPr/>
              <p:nvPr/>
            </p:nvSpPr>
            <p:spPr>
              <a:xfrm>
                <a:off x="-2773435" y="997807"/>
                <a:ext cx="162045" cy="151973"/>
              </a:xfrm>
              <a:custGeom>
                <a:avLst/>
                <a:gdLst/>
                <a:ahLst/>
                <a:cxnLst/>
                <a:rect l="l" t="t" r="r" b="b"/>
                <a:pathLst>
                  <a:path w="4585" h="4300" extrusionOk="0">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2"/>
              <p:cNvSpPr/>
              <p:nvPr/>
            </p:nvSpPr>
            <p:spPr>
              <a:xfrm>
                <a:off x="-3429683" y="1212232"/>
                <a:ext cx="410114" cy="177914"/>
              </a:xfrm>
              <a:custGeom>
                <a:avLst/>
                <a:gdLst/>
                <a:ahLst/>
                <a:cxnLst/>
                <a:rect l="l" t="t" r="r" b="b"/>
                <a:pathLst>
                  <a:path w="11604" h="5034" extrusionOk="0">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2"/>
              <p:cNvSpPr/>
              <p:nvPr/>
            </p:nvSpPr>
            <p:spPr>
              <a:xfrm>
                <a:off x="-2735936" y="1199261"/>
                <a:ext cx="135609" cy="131757"/>
              </a:xfrm>
              <a:custGeom>
                <a:avLst/>
                <a:gdLst/>
                <a:ahLst/>
                <a:cxnLst/>
                <a:rect l="l" t="t" r="r" b="b"/>
                <a:pathLst>
                  <a:path w="3837" h="3728" extrusionOk="0">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2"/>
              <p:cNvSpPr/>
              <p:nvPr/>
            </p:nvSpPr>
            <p:spPr>
              <a:xfrm>
                <a:off x="-3195076" y="1579056"/>
                <a:ext cx="113980" cy="184134"/>
              </a:xfrm>
              <a:custGeom>
                <a:avLst/>
                <a:gdLst/>
                <a:ahLst/>
                <a:cxnLst/>
                <a:rect l="l" t="t" r="r" b="b"/>
                <a:pathLst>
                  <a:path w="3225" h="5210" extrusionOk="0">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2"/>
              <p:cNvSpPr/>
              <p:nvPr/>
            </p:nvSpPr>
            <p:spPr>
              <a:xfrm>
                <a:off x="-2841223" y="1661264"/>
                <a:ext cx="185619" cy="441817"/>
              </a:xfrm>
              <a:custGeom>
                <a:avLst/>
                <a:gdLst/>
                <a:ahLst/>
                <a:cxnLst/>
                <a:rect l="l" t="t" r="r" b="b"/>
                <a:pathLst>
                  <a:path w="5252" h="12501" extrusionOk="0">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2"/>
              <p:cNvSpPr/>
              <p:nvPr/>
            </p:nvSpPr>
            <p:spPr>
              <a:xfrm>
                <a:off x="-2675359" y="1846814"/>
                <a:ext cx="133665" cy="155790"/>
              </a:xfrm>
              <a:custGeom>
                <a:avLst/>
                <a:gdLst/>
                <a:ahLst/>
                <a:cxnLst/>
                <a:rect l="l" t="t" r="r" b="b"/>
                <a:pathLst>
                  <a:path w="3782" h="4408" extrusionOk="0">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2"/>
              <p:cNvSpPr/>
              <p:nvPr/>
            </p:nvSpPr>
            <p:spPr>
              <a:xfrm>
                <a:off x="-3223421" y="1440583"/>
                <a:ext cx="503383" cy="187068"/>
              </a:xfrm>
              <a:custGeom>
                <a:avLst/>
                <a:gdLst/>
                <a:ahLst/>
                <a:cxnLst/>
                <a:rect l="l" t="t" r="r" b="b"/>
                <a:pathLst>
                  <a:path w="14243" h="5293" extrusionOk="0">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2"/>
              <p:cNvSpPr/>
              <p:nvPr/>
            </p:nvSpPr>
            <p:spPr>
              <a:xfrm>
                <a:off x="-2773435" y="1400221"/>
                <a:ext cx="298573" cy="147131"/>
              </a:xfrm>
              <a:custGeom>
                <a:avLst/>
                <a:gdLst/>
                <a:ahLst/>
                <a:cxnLst/>
                <a:rect l="l" t="t" r="r" b="b"/>
                <a:pathLst>
                  <a:path w="8448" h="4163" extrusionOk="0">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2"/>
              <p:cNvSpPr/>
              <p:nvPr/>
            </p:nvSpPr>
            <p:spPr>
              <a:xfrm>
                <a:off x="-2315744" y="1793447"/>
                <a:ext cx="140416" cy="163989"/>
              </a:xfrm>
              <a:custGeom>
                <a:avLst/>
                <a:gdLst/>
                <a:ahLst/>
                <a:cxnLst/>
                <a:rect l="l" t="t" r="r" b="b"/>
                <a:pathLst>
                  <a:path w="3973" h="4640" extrusionOk="0">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2"/>
              <p:cNvSpPr/>
              <p:nvPr/>
            </p:nvSpPr>
            <p:spPr>
              <a:xfrm>
                <a:off x="-2357590" y="1375198"/>
                <a:ext cx="175511" cy="140416"/>
              </a:xfrm>
              <a:custGeom>
                <a:avLst/>
                <a:gdLst/>
                <a:ahLst/>
                <a:cxnLst/>
                <a:rect l="l" t="t" r="r" b="b"/>
                <a:pathLst>
                  <a:path w="4966" h="3973" extrusionOk="0">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2"/>
              <p:cNvSpPr/>
              <p:nvPr/>
            </p:nvSpPr>
            <p:spPr>
              <a:xfrm>
                <a:off x="-2248946" y="1607896"/>
                <a:ext cx="203891" cy="39937"/>
              </a:xfrm>
              <a:custGeom>
                <a:avLst/>
                <a:gdLst/>
                <a:ahLst/>
                <a:cxnLst/>
                <a:rect l="l" t="t" r="r" b="b"/>
                <a:pathLst>
                  <a:path w="5769" h="1130" extrusionOk="0">
                    <a:moveTo>
                      <a:pt x="1" y="0"/>
                    </a:moveTo>
                    <a:lnTo>
                      <a:pt x="1" y="1129"/>
                    </a:lnTo>
                    <a:lnTo>
                      <a:pt x="5768" y="1129"/>
                    </a:lnTo>
                    <a:lnTo>
                      <a:pt x="5741" y="558"/>
                    </a:lnTo>
                    <a:lnTo>
                      <a:pt x="571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2"/>
              <p:cNvSpPr/>
              <p:nvPr/>
            </p:nvSpPr>
            <p:spPr>
              <a:xfrm>
                <a:off x="-3264773" y="1067043"/>
                <a:ext cx="197140" cy="102423"/>
              </a:xfrm>
              <a:custGeom>
                <a:avLst/>
                <a:gdLst/>
                <a:ahLst/>
                <a:cxnLst/>
                <a:rect l="l" t="t" r="r" b="b"/>
                <a:pathLst>
                  <a:path w="5578" h="2898" extrusionOk="0">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2"/>
              <p:cNvSpPr/>
              <p:nvPr/>
            </p:nvSpPr>
            <p:spPr>
              <a:xfrm>
                <a:off x="-3479658" y="1917960"/>
                <a:ext cx="40396" cy="136599"/>
              </a:xfrm>
              <a:custGeom>
                <a:avLst/>
                <a:gdLst/>
                <a:ahLst/>
                <a:cxnLst/>
                <a:rect l="l" t="t" r="r" b="b"/>
                <a:pathLst>
                  <a:path w="1143" h="3865" extrusionOk="0">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2"/>
              <p:cNvSpPr/>
              <p:nvPr/>
            </p:nvSpPr>
            <p:spPr>
              <a:xfrm>
                <a:off x="-3402751" y="1917960"/>
                <a:ext cx="40432" cy="136599"/>
              </a:xfrm>
              <a:custGeom>
                <a:avLst/>
                <a:gdLst/>
                <a:ahLst/>
                <a:cxnLst/>
                <a:rect l="l" t="t" r="r" b="b"/>
                <a:pathLst>
                  <a:path w="1144" h="3865" extrusionOk="0">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2"/>
              <p:cNvSpPr/>
              <p:nvPr/>
            </p:nvSpPr>
            <p:spPr>
              <a:xfrm>
                <a:off x="-3325350" y="1917960"/>
                <a:ext cx="39937" cy="136599"/>
              </a:xfrm>
              <a:custGeom>
                <a:avLst/>
                <a:gdLst/>
                <a:ahLst/>
                <a:cxnLst/>
                <a:rect l="l" t="t" r="r" b="b"/>
                <a:pathLst>
                  <a:path w="1130" h="3865" extrusionOk="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2"/>
              <p:cNvSpPr/>
              <p:nvPr/>
            </p:nvSpPr>
            <p:spPr>
              <a:xfrm>
                <a:off x="-3248409" y="1917960"/>
                <a:ext cx="39937" cy="136599"/>
              </a:xfrm>
              <a:custGeom>
                <a:avLst/>
                <a:gdLst/>
                <a:ahLst/>
                <a:cxnLst/>
                <a:rect l="l" t="t" r="r" b="b"/>
                <a:pathLst>
                  <a:path w="1130" h="3865" extrusionOk="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2"/>
              <p:cNvSpPr/>
              <p:nvPr/>
            </p:nvSpPr>
            <p:spPr>
              <a:xfrm>
                <a:off x="-3171503" y="1917960"/>
                <a:ext cx="40432" cy="136599"/>
              </a:xfrm>
              <a:custGeom>
                <a:avLst/>
                <a:gdLst/>
                <a:ahLst/>
                <a:cxnLst/>
                <a:rect l="l" t="t" r="r" b="b"/>
                <a:pathLst>
                  <a:path w="1144" h="3865" extrusionOk="0">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32"/>
            <p:cNvSpPr/>
            <p:nvPr/>
          </p:nvSpPr>
          <p:spPr>
            <a:xfrm>
              <a:off x="-1893024" y="2339485"/>
              <a:ext cx="772528" cy="47490"/>
            </a:xfrm>
            <a:custGeom>
              <a:avLst/>
              <a:gdLst/>
              <a:ahLst/>
              <a:cxnLst/>
              <a:rect l="l" t="t" r="r" b="b"/>
              <a:pathLst>
                <a:path w="27475" h="1689" extrusionOk="0">
                  <a:moveTo>
                    <a:pt x="852" y="0"/>
                  </a:moveTo>
                  <a:lnTo>
                    <a:pt x="688" y="15"/>
                  </a:lnTo>
                  <a:lnTo>
                    <a:pt x="523" y="60"/>
                  </a:lnTo>
                  <a:lnTo>
                    <a:pt x="389" y="135"/>
                  </a:lnTo>
                  <a:lnTo>
                    <a:pt x="255" y="239"/>
                  </a:lnTo>
                  <a:lnTo>
                    <a:pt x="150" y="374"/>
                  </a:lnTo>
                  <a:lnTo>
                    <a:pt x="75" y="508"/>
                  </a:lnTo>
                  <a:lnTo>
                    <a:pt x="30" y="673"/>
                  </a:lnTo>
                  <a:lnTo>
                    <a:pt x="1" y="852"/>
                  </a:lnTo>
                  <a:lnTo>
                    <a:pt x="30" y="1016"/>
                  </a:lnTo>
                  <a:lnTo>
                    <a:pt x="75" y="1181"/>
                  </a:lnTo>
                  <a:lnTo>
                    <a:pt x="150" y="1315"/>
                  </a:lnTo>
                  <a:lnTo>
                    <a:pt x="255" y="1450"/>
                  </a:lnTo>
                  <a:lnTo>
                    <a:pt x="389" y="1554"/>
                  </a:lnTo>
                  <a:lnTo>
                    <a:pt x="523" y="1629"/>
                  </a:lnTo>
                  <a:lnTo>
                    <a:pt x="688" y="1674"/>
                  </a:lnTo>
                  <a:lnTo>
                    <a:pt x="852" y="1689"/>
                  </a:lnTo>
                  <a:lnTo>
                    <a:pt x="26623" y="1689"/>
                  </a:lnTo>
                  <a:lnTo>
                    <a:pt x="26787" y="1674"/>
                  </a:lnTo>
                  <a:lnTo>
                    <a:pt x="26952" y="1629"/>
                  </a:lnTo>
                  <a:lnTo>
                    <a:pt x="27101" y="1554"/>
                  </a:lnTo>
                  <a:lnTo>
                    <a:pt x="27221" y="1450"/>
                  </a:lnTo>
                  <a:lnTo>
                    <a:pt x="27325" y="1315"/>
                  </a:lnTo>
                  <a:lnTo>
                    <a:pt x="27400" y="1181"/>
                  </a:lnTo>
                  <a:lnTo>
                    <a:pt x="27460" y="1016"/>
                  </a:lnTo>
                  <a:lnTo>
                    <a:pt x="27475" y="852"/>
                  </a:lnTo>
                  <a:lnTo>
                    <a:pt x="27460" y="673"/>
                  </a:lnTo>
                  <a:lnTo>
                    <a:pt x="27400" y="508"/>
                  </a:lnTo>
                  <a:lnTo>
                    <a:pt x="27325" y="374"/>
                  </a:lnTo>
                  <a:lnTo>
                    <a:pt x="27221" y="239"/>
                  </a:lnTo>
                  <a:lnTo>
                    <a:pt x="27101" y="135"/>
                  </a:lnTo>
                  <a:lnTo>
                    <a:pt x="26952" y="60"/>
                  </a:lnTo>
                  <a:lnTo>
                    <a:pt x="26787" y="15"/>
                  </a:lnTo>
                  <a:lnTo>
                    <a:pt x="2662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2"/>
            <p:cNvSpPr/>
            <p:nvPr/>
          </p:nvSpPr>
          <p:spPr>
            <a:xfrm>
              <a:off x="-1893024" y="2490701"/>
              <a:ext cx="772528" cy="47912"/>
            </a:xfrm>
            <a:custGeom>
              <a:avLst/>
              <a:gdLst/>
              <a:ahLst/>
              <a:cxnLst/>
              <a:rect l="l" t="t" r="r" b="b"/>
              <a:pathLst>
                <a:path w="27475" h="1704" extrusionOk="0">
                  <a:moveTo>
                    <a:pt x="852" y="1"/>
                  </a:moveTo>
                  <a:lnTo>
                    <a:pt x="688" y="31"/>
                  </a:lnTo>
                  <a:lnTo>
                    <a:pt x="523" y="75"/>
                  </a:lnTo>
                  <a:lnTo>
                    <a:pt x="389" y="150"/>
                  </a:lnTo>
                  <a:lnTo>
                    <a:pt x="255" y="255"/>
                  </a:lnTo>
                  <a:lnTo>
                    <a:pt x="150" y="389"/>
                  </a:lnTo>
                  <a:lnTo>
                    <a:pt x="75" y="524"/>
                  </a:lnTo>
                  <a:lnTo>
                    <a:pt x="30" y="688"/>
                  </a:lnTo>
                  <a:lnTo>
                    <a:pt x="1" y="852"/>
                  </a:lnTo>
                  <a:lnTo>
                    <a:pt x="30" y="1031"/>
                  </a:lnTo>
                  <a:lnTo>
                    <a:pt x="75" y="1181"/>
                  </a:lnTo>
                  <a:lnTo>
                    <a:pt x="150" y="1330"/>
                  </a:lnTo>
                  <a:lnTo>
                    <a:pt x="255" y="1465"/>
                  </a:lnTo>
                  <a:lnTo>
                    <a:pt x="389" y="1554"/>
                  </a:lnTo>
                  <a:lnTo>
                    <a:pt x="523" y="1644"/>
                  </a:lnTo>
                  <a:lnTo>
                    <a:pt x="688" y="1689"/>
                  </a:lnTo>
                  <a:lnTo>
                    <a:pt x="852" y="1704"/>
                  </a:lnTo>
                  <a:lnTo>
                    <a:pt x="26623" y="1704"/>
                  </a:lnTo>
                  <a:lnTo>
                    <a:pt x="26787" y="1689"/>
                  </a:lnTo>
                  <a:lnTo>
                    <a:pt x="26952" y="1644"/>
                  </a:lnTo>
                  <a:lnTo>
                    <a:pt x="27101" y="1554"/>
                  </a:lnTo>
                  <a:lnTo>
                    <a:pt x="27221" y="1465"/>
                  </a:lnTo>
                  <a:lnTo>
                    <a:pt x="27325" y="1330"/>
                  </a:lnTo>
                  <a:lnTo>
                    <a:pt x="27400" y="1181"/>
                  </a:lnTo>
                  <a:lnTo>
                    <a:pt x="27460" y="1031"/>
                  </a:lnTo>
                  <a:lnTo>
                    <a:pt x="27475" y="852"/>
                  </a:lnTo>
                  <a:lnTo>
                    <a:pt x="27460" y="688"/>
                  </a:lnTo>
                  <a:lnTo>
                    <a:pt x="27400" y="524"/>
                  </a:lnTo>
                  <a:lnTo>
                    <a:pt x="27325" y="389"/>
                  </a:lnTo>
                  <a:lnTo>
                    <a:pt x="27221" y="255"/>
                  </a:lnTo>
                  <a:lnTo>
                    <a:pt x="27101" y="150"/>
                  </a:lnTo>
                  <a:lnTo>
                    <a:pt x="26952" y="75"/>
                  </a:lnTo>
                  <a:lnTo>
                    <a:pt x="26787" y="31"/>
                  </a:lnTo>
                  <a:lnTo>
                    <a:pt x="26623"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2"/>
            <p:cNvSpPr/>
            <p:nvPr/>
          </p:nvSpPr>
          <p:spPr>
            <a:xfrm>
              <a:off x="-1893024" y="2642339"/>
              <a:ext cx="772528" cy="47912"/>
            </a:xfrm>
            <a:custGeom>
              <a:avLst/>
              <a:gdLst/>
              <a:ahLst/>
              <a:cxnLst/>
              <a:rect l="l" t="t" r="r" b="b"/>
              <a:pathLst>
                <a:path w="27475" h="1704" extrusionOk="0">
                  <a:moveTo>
                    <a:pt x="852" y="1"/>
                  </a:moveTo>
                  <a:lnTo>
                    <a:pt x="688" y="16"/>
                  </a:lnTo>
                  <a:lnTo>
                    <a:pt x="523" y="75"/>
                  </a:lnTo>
                  <a:lnTo>
                    <a:pt x="389" y="150"/>
                  </a:lnTo>
                  <a:lnTo>
                    <a:pt x="255" y="255"/>
                  </a:lnTo>
                  <a:lnTo>
                    <a:pt x="150" y="374"/>
                  </a:lnTo>
                  <a:lnTo>
                    <a:pt x="75" y="524"/>
                  </a:lnTo>
                  <a:lnTo>
                    <a:pt x="30" y="688"/>
                  </a:lnTo>
                  <a:lnTo>
                    <a:pt x="1" y="852"/>
                  </a:lnTo>
                  <a:lnTo>
                    <a:pt x="30" y="1032"/>
                  </a:lnTo>
                  <a:lnTo>
                    <a:pt x="75" y="1181"/>
                  </a:lnTo>
                  <a:lnTo>
                    <a:pt x="150" y="1330"/>
                  </a:lnTo>
                  <a:lnTo>
                    <a:pt x="255" y="1450"/>
                  </a:lnTo>
                  <a:lnTo>
                    <a:pt x="389" y="1555"/>
                  </a:lnTo>
                  <a:lnTo>
                    <a:pt x="523" y="1629"/>
                  </a:lnTo>
                  <a:lnTo>
                    <a:pt x="688" y="1689"/>
                  </a:lnTo>
                  <a:lnTo>
                    <a:pt x="852" y="1704"/>
                  </a:lnTo>
                  <a:lnTo>
                    <a:pt x="26623" y="1704"/>
                  </a:lnTo>
                  <a:lnTo>
                    <a:pt x="26787" y="1689"/>
                  </a:lnTo>
                  <a:lnTo>
                    <a:pt x="26952" y="1629"/>
                  </a:lnTo>
                  <a:lnTo>
                    <a:pt x="27101" y="1555"/>
                  </a:lnTo>
                  <a:lnTo>
                    <a:pt x="27221" y="1450"/>
                  </a:lnTo>
                  <a:lnTo>
                    <a:pt x="27325" y="1330"/>
                  </a:lnTo>
                  <a:lnTo>
                    <a:pt x="27400" y="1181"/>
                  </a:lnTo>
                  <a:lnTo>
                    <a:pt x="27460" y="1032"/>
                  </a:lnTo>
                  <a:lnTo>
                    <a:pt x="27475" y="852"/>
                  </a:lnTo>
                  <a:lnTo>
                    <a:pt x="27460" y="688"/>
                  </a:lnTo>
                  <a:lnTo>
                    <a:pt x="27400" y="524"/>
                  </a:lnTo>
                  <a:lnTo>
                    <a:pt x="27325" y="374"/>
                  </a:lnTo>
                  <a:lnTo>
                    <a:pt x="27221" y="255"/>
                  </a:lnTo>
                  <a:lnTo>
                    <a:pt x="27101" y="150"/>
                  </a:lnTo>
                  <a:lnTo>
                    <a:pt x="26952" y="75"/>
                  </a:lnTo>
                  <a:lnTo>
                    <a:pt x="26787" y="16"/>
                  </a:lnTo>
                  <a:lnTo>
                    <a:pt x="26623"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2"/>
            <p:cNvSpPr/>
            <p:nvPr/>
          </p:nvSpPr>
          <p:spPr>
            <a:xfrm>
              <a:off x="-1893024" y="2793977"/>
              <a:ext cx="772528" cy="47940"/>
            </a:xfrm>
            <a:custGeom>
              <a:avLst/>
              <a:gdLst/>
              <a:ahLst/>
              <a:cxnLst/>
              <a:rect l="l" t="t" r="r" b="b"/>
              <a:pathLst>
                <a:path w="27475" h="1705" extrusionOk="0">
                  <a:moveTo>
                    <a:pt x="852" y="1"/>
                  </a:moveTo>
                  <a:lnTo>
                    <a:pt x="688" y="16"/>
                  </a:lnTo>
                  <a:lnTo>
                    <a:pt x="523" y="61"/>
                  </a:lnTo>
                  <a:lnTo>
                    <a:pt x="389" y="150"/>
                  </a:lnTo>
                  <a:lnTo>
                    <a:pt x="255" y="255"/>
                  </a:lnTo>
                  <a:lnTo>
                    <a:pt x="150" y="374"/>
                  </a:lnTo>
                  <a:lnTo>
                    <a:pt x="75" y="524"/>
                  </a:lnTo>
                  <a:lnTo>
                    <a:pt x="30" y="673"/>
                  </a:lnTo>
                  <a:lnTo>
                    <a:pt x="1" y="853"/>
                  </a:lnTo>
                  <a:lnTo>
                    <a:pt x="30" y="1017"/>
                  </a:lnTo>
                  <a:lnTo>
                    <a:pt x="75" y="1181"/>
                  </a:lnTo>
                  <a:lnTo>
                    <a:pt x="150" y="1331"/>
                  </a:lnTo>
                  <a:lnTo>
                    <a:pt x="255" y="1450"/>
                  </a:lnTo>
                  <a:lnTo>
                    <a:pt x="389" y="1555"/>
                  </a:lnTo>
                  <a:lnTo>
                    <a:pt x="523" y="1629"/>
                  </a:lnTo>
                  <a:lnTo>
                    <a:pt x="688" y="1674"/>
                  </a:lnTo>
                  <a:lnTo>
                    <a:pt x="852" y="1704"/>
                  </a:lnTo>
                  <a:lnTo>
                    <a:pt x="26623" y="1704"/>
                  </a:lnTo>
                  <a:lnTo>
                    <a:pt x="26787" y="1674"/>
                  </a:lnTo>
                  <a:lnTo>
                    <a:pt x="26952" y="1629"/>
                  </a:lnTo>
                  <a:lnTo>
                    <a:pt x="27101" y="1555"/>
                  </a:lnTo>
                  <a:lnTo>
                    <a:pt x="27221" y="1450"/>
                  </a:lnTo>
                  <a:lnTo>
                    <a:pt x="27325" y="1331"/>
                  </a:lnTo>
                  <a:lnTo>
                    <a:pt x="27400" y="1181"/>
                  </a:lnTo>
                  <a:lnTo>
                    <a:pt x="27460" y="1017"/>
                  </a:lnTo>
                  <a:lnTo>
                    <a:pt x="27475" y="853"/>
                  </a:lnTo>
                  <a:lnTo>
                    <a:pt x="27460" y="673"/>
                  </a:lnTo>
                  <a:lnTo>
                    <a:pt x="27400" y="524"/>
                  </a:lnTo>
                  <a:lnTo>
                    <a:pt x="27325" y="374"/>
                  </a:lnTo>
                  <a:lnTo>
                    <a:pt x="27221" y="255"/>
                  </a:lnTo>
                  <a:lnTo>
                    <a:pt x="27101" y="150"/>
                  </a:lnTo>
                  <a:lnTo>
                    <a:pt x="26952" y="61"/>
                  </a:lnTo>
                  <a:lnTo>
                    <a:pt x="26787" y="16"/>
                  </a:lnTo>
                  <a:lnTo>
                    <a:pt x="26623"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2"/>
            <p:cNvSpPr/>
            <p:nvPr/>
          </p:nvSpPr>
          <p:spPr>
            <a:xfrm>
              <a:off x="-1893024" y="2945643"/>
              <a:ext cx="772528" cy="47490"/>
            </a:xfrm>
            <a:custGeom>
              <a:avLst/>
              <a:gdLst/>
              <a:ahLst/>
              <a:cxnLst/>
              <a:rect l="l" t="t" r="r" b="b"/>
              <a:pathLst>
                <a:path w="27475" h="1689" extrusionOk="0">
                  <a:moveTo>
                    <a:pt x="852" y="0"/>
                  </a:moveTo>
                  <a:lnTo>
                    <a:pt x="688" y="15"/>
                  </a:lnTo>
                  <a:lnTo>
                    <a:pt x="523" y="60"/>
                  </a:lnTo>
                  <a:lnTo>
                    <a:pt x="389" y="135"/>
                  </a:lnTo>
                  <a:lnTo>
                    <a:pt x="255" y="239"/>
                  </a:lnTo>
                  <a:lnTo>
                    <a:pt x="150" y="374"/>
                  </a:lnTo>
                  <a:lnTo>
                    <a:pt x="75" y="508"/>
                  </a:lnTo>
                  <a:lnTo>
                    <a:pt x="30" y="672"/>
                  </a:lnTo>
                  <a:lnTo>
                    <a:pt x="1" y="837"/>
                  </a:lnTo>
                  <a:lnTo>
                    <a:pt x="30" y="1016"/>
                  </a:lnTo>
                  <a:lnTo>
                    <a:pt x="75" y="1180"/>
                  </a:lnTo>
                  <a:lnTo>
                    <a:pt x="150" y="1315"/>
                  </a:lnTo>
                  <a:lnTo>
                    <a:pt x="255" y="1449"/>
                  </a:lnTo>
                  <a:lnTo>
                    <a:pt x="389" y="1554"/>
                  </a:lnTo>
                  <a:lnTo>
                    <a:pt x="523" y="1629"/>
                  </a:lnTo>
                  <a:lnTo>
                    <a:pt x="688" y="1673"/>
                  </a:lnTo>
                  <a:lnTo>
                    <a:pt x="852" y="1688"/>
                  </a:lnTo>
                  <a:lnTo>
                    <a:pt x="26623" y="1688"/>
                  </a:lnTo>
                  <a:lnTo>
                    <a:pt x="26787" y="1673"/>
                  </a:lnTo>
                  <a:lnTo>
                    <a:pt x="26952" y="1629"/>
                  </a:lnTo>
                  <a:lnTo>
                    <a:pt x="27101" y="1554"/>
                  </a:lnTo>
                  <a:lnTo>
                    <a:pt x="27221" y="1449"/>
                  </a:lnTo>
                  <a:lnTo>
                    <a:pt x="27325" y="1315"/>
                  </a:lnTo>
                  <a:lnTo>
                    <a:pt x="27400" y="1180"/>
                  </a:lnTo>
                  <a:lnTo>
                    <a:pt x="27460" y="1016"/>
                  </a:lnTo>
                  <a:lnTo>
                    <a:pt x="27475" y="837"/>
                  </a:lnTo>
                  <a:lnTo>
                    <a:pt x="27460" y="672"/>
                  </a:lnTo>
                  <a:lnTo>
                    <a:pt x="27400" y="508"/>
                  </a:lnTo>
                  <a:lnTo>
                    <a:pt x="27325" y="374"/>
                  </a:lnTo>
                  <a:lnTo>
                    <a:pt x="27221" y="239"/>
                  </a:lnTo>
                  <a:lnTo>
                    <a:pt x="27101" y="135"/>
                  </a:lnTo>
                  <a:lnTo>
                    <a:pt x="26952" y="60"/>
                  </a:lnTo>
                  <a:lnTo>
                    <a:pt x="26787" y="15"/>
                  </a:lnTo>
                  <a:lnTo>
                    <a:pt x="2662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2"/>
            <p:cNvSpPr/>
            <p:nvPr/>
          </p:nvSpPr>
          <p:spPr>
            <a:xfrm>
              <a:off x="-1893024" y="3096859"/>
              <a:ext cx="772528" cy="47912"/>
            </a:xfrm>
            <a:custGeom>
              <a:avLst/>
              <a:gdLst/>
              <a:ahLst/>
              <a:cxnLst/>
              <a:rect l="l" t="t" r="r" b="b"/>
              <a:pathLst>
                <a:path w="27475" h="1704" extrusionOk="0">
                  <a:moveTo>
                    <a:pt x="852" y="0"/>
                  </a:moveTo>
                  <a:lnTo>
                    <a:pt x="688" y="15"/>
                  </a:lnTo>
                  <a:lnTo>
                    <a:pt x="523" y="75"/>
                  </a:lnTo>
                  <a:lnTo>
                    <a:pt x="389" y="150"/>
                  </a:lnTo>
                  <a:lnTo>
                    <a:pt x="255" y="254"/>
                  </a:lnTo>
                  <a:lnTo>
                    <a:pt x="150" y="374"/>
                  </a:lnTo>
                  <a:lnTo>
                    <a:pt x="75" y="523"/>
                  </a:lnTo>
                  <a:lnTo>
                    <a:pt x="30" y="688"/>
                  </a:lnTo>
                  <a:lnTo>
                    <a:pt x="1" y="852"/>
                  </a:lnTo>
                  <a:lnTo>
                    <a:pt x="30" y="1031"/>
                  </a:lnTo>
                  <a:lnTo>
                    <a:pt x="75" y="1181"/>
                  </a:lnTo>
                  <a:lnTo>
                    <a:pt x="150" y="1330"/>
                  </a:lnTo>
                  <a:lnTo>
                    <a:pt x="255" y="1449"/>
                  </a:lnTo>
                  <a:lnTo>
                    <a:pt x="389" y="1554"/>
                  </a:lnTo>
                  <a:lnTo>
                    <a:pt x="523" y="1644"/>
                  </a:lnTo>
                  <a:lnTo>
                    <a:pt x="688" y="1689"/>
                  </a:lnTo>
                  <a:lnTo>
                    <a:pt x="852" y="1703"/>
                  </a:lnTo>
                  <a:lnTo>
                    <a:pt x="26623" y="1703"/>
                  </a:lnTo>
                  <a:lnTo>
                    <a:pt x="26787" y="1689"/>
                  </a:lnTo>
                  <a:lnTo>
                    <a:pt x="26952" y="1644"/>
                  </a:lnTo>
                  <a:lnTo>
                    <a:pt x="27101" y="1554"/>
                  </a:lnTo>
                  <a:lnTo>
                    <a:pt x="27221" y="1449"/>
                  </a:lnTo>
                  <a:lnTo>
                    <a:pt x="27325" y="1330"/>
                  </a:lnTo>
                  <a:lnTo>
                    <a:pt x="27400" y="1181"/>
                  </a:lnTo>
                  <a:lnTo>
                    <a:pt x="27460" y="1031"/>
                  </a:lnTo>
                  <a:lnTo>
                    <a:pt x="27475" y="852"/>
                  </a:lnTo>
                  <a:lnTo>
                    <a:pt x="27460" y="688"/>
                  </a:lnTo>
                  <a:lnTo>
                    <a:pt x="27400" y="523"/>
                  </a:lnTo>
                  <a:lnTo>
                    <a:pt x="27325" y="374"/>
                  </a:lnTo>
                  <a:lnTo>
                    <a:pt x="27221" y="254"/>
                  </a:lnTo>
                  <a:lnTo>
                    <a:pt x="27101" y="150"/>
                  </a:lnTo>
                  <a:lnTo>
                    <a:pt x="26952" y="75"/>
                  </a:lnTo>
                  <a:lnTo>
                    <a:pt x="26787" y="15"/>
                  </a:lnTo>
                  <a:lnTo>
                    <a:pt x="2662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32"/>
          <p:cNvGrpSpPr/>
          <p:nvPr/>
        </p:nvGrpSpPr>
        <p:grpSpPr>
          <a:xfrm>
            <a:off x="252120" y="2592092"/>
            <a:ext cx="1951435" cy="2002883"/>
            <a:chOff x="-2362222" y="2639837"/>
            <a:chExt cx="2038181" cy="2091917"/>
          </a:xfrm>
        </p:grpSpPr>
        <p:sp>
          <p:nvSpPr>
            <p:cNvPr id="1484" name="Google Shape;1484;p32"/>
            <p:cNvSpPr/>
            <p:nvPr/>
          </p:nvSpPr>
          <p:spPr>
            <a:xfrm>
              <a:off x="-2362222" y="4609077"/>
              <a:ext cx="2038181" cy="122677"/>
            </a:xfrm>
            <a:custGeom>
              <a:avLst/>
              <a:gdLst/>
              <a:ahLst/>
              <a:cxnLst/>
              <a:rect l="l" t="t" r="r" b="b"/>
              <a:pathLst>
                <a:path w="72488" h="4363" extrusionOk="0">
                  <a:moveTo>
                    <a:pt x="36244" y="1"/>
                  </a:moveTo>
                  <a:lnTo>
                    <a:pt x="32538" y="16"/>
                  </a:lnTo>
                  <a:lnTo>
                    <a:pt x="28938" y="45"/>
                  </a:lnTo>
                  <a:lnTo>
                    <a:pt x="25472" y="105"/>
                  </a:lnTo>
                  <a:lnTo>
                    <a:pt x="22141" y="180"/>
                  </a:lnTo>
                  <a:lnTo>
                    <a:pt x="18973" y="270"/>
                  </a:lnTo>
                  <a:lnTo>
                    <a:pt x="15985" y="374"/>
                  </a:lnTo>
                  <a:lnTo>
                    <a:pt x="13192" y="509"/>
                  </a:lnTo>
                  <a:lnTo>
                    <a:pt x="10622" y="643"/>
                  </a:lnTo>
                  <a:lnTo>
                    <a:pt x="8277" y="792"/>
                  </a:lnTo>
                  <a:lnTo>
                    <a:pt x="6185" y="972"/>
                  </a:lnTo>
                  <a:lnTo>
                    <a:pt x="5244" y="1061"/>
                  </a:lnTo>
                  <a:lnTo>
                    <a:pt x="4377" y="1151"/>
                  </a:lnTo>
                  <a:lnTo>
                    <a:pt x="3571" y="1241"/>
                  </a:lnTo>
                  <a:lnTo>
                    <a:pt x="2853" y="1330"/>
                  </a:lnTo>
                  <a:lnTo>
                    <a:pt x="2196" y="1435"/>
                  </a:lnTo>
                  <a:lnTo>
                    <a:pt x="1628" y="1539"/>
                  </a:lnTo>
                  <a:lnTo>
                    <a:pt x="1150" y="1644"/>
                  </a:lnTo>
                  <a:lnTo>
                    <a:pt x="732" y="1749"/>
                  </a:lnTo>
                  <a:lnTo>
                    <a:pt x="418" y="1853"/>
                  </a:lnTo>
                  <a:lnTo>
                    <a:pt x="299" y="1913"/>
                  </a:lnTo>
                  <a:lnTo>
                    <a:pt x="194" y="1958"/>
                  </a:lnTo>
                  <a:lnTo>
                    <a:pt x="105" y="2018"/>
                  </a:lnTo>
                  <a:lnTo>
                    <a:pt x="45" y="2077"/>
                  </a:lnTo>
                  <a:lnTo>
                    <a:pt x="15" y="2122"/>
                  </a:lnTo>
                  <a:lnTo>
                    <a:pt x="0" y="2182"/>
                  </a:lnTo>
                  <a:lnTo>
                    <a:pt x="15" y="2242"/>
                  </a:lnTo>
                  <a:lnTo>
                    <a:pt x="45" y="2301"/>
                  </a:lnTo>
                  <a:lnTo>
                    <a:pt x="105" y="2346"/>
                  </a:lnTo>
                  <a:lnTo>
                    <a:pt x="194" y="2406"/>
                  </a:lnTo>
                  <a:lnTo>
                    <a:pt x="299" y="2466"/>
                  </a:lnTo>
                  <a:lnTo>
                    <a:pt x="418" y="2511"/>
                  </a:lnTo>
                  <a:lnTo>
                    <a:pt x="732" y="2630"/>
                  </a:lnTo>
                  <a:lnTo>
                    <a:pt x="1150" y="2735"/>
                  </a:lnTo>
                  <a:lnTo>
                    <a:pt x="1628" y="2839"/>
                  </a:lnTo>
                  <a:lnTo>
                    <a:pt x="2196" y="2929"/>
                  </a:lnTo>
                  <a:lnTo>
                    <a:pt x="2853" y="3033"/>
                  </a:lnTo>
                  <a:lnTo>
                    <a:pt x="3571" y="3123"/>
                  </a:lnTo>
                  <a:lnTo>
                    <a:pt x="4377" y="3228"/>
                  </a:lnTo>
                  <a:lnTo>
                    <a:pt x="5244" y="3317"/>
                  </a:lnTo>
                  <a:lnTo>
                    <a:pt x="6185" y="3407"/>
                  </a:lnTo>
                  <a:lnTo>
                    <a:pt x="8277" y="3571"/>
                  </a:lnTo>
                  <a:lnTo>
                    <a:pt x="10622" y="3721"/>
                  </a:lnTo>
                  <a:lnTo>
                    <a:pt x="13192" y="3870"/>
                  </a:lnTo>
                  <a:lnTo>
                    <a:pt x="15985" y="3990"/>
                  </a:lnTo>
                  <a:lnTo>
                    <a:pt x="18973" y="4094"/>
                  </a:lnTo>
                  <a:lnTo>
                    <a:pt x="22141" y="4184"/>
                  </a:lnTo>
                  <a:lnTo>
                    <a:pt x="25472" y="4258"/>
                  </a:lnTo>
                  <a:lnTo>
                    <a:pt x="28938" y="4318"/>
                  </a:lnTo>
                  <a:lnTo>
                    <a:pt x="32538" y="4348"/>
                  </a:lnTo>
                  <a:lnTo>
                    <a:pt x="36244" y="4363"/>
                  </a:lnTo>
                  <a:lnTo>
                    <a:pt x="39949" y="4348"/>
                  </a:lnTo>
                  <a:lnTo>
                    <a:pt x="43549" y="4318"/>
                  </a:lnTo>
                  <a:lnTo>
                    <a:pt x="47015" y="4258"/>
                  </a:lnTo>
                  <a:lnTo>
                    <a:pt x="50347" y="4184"/>
                  </a:lnTo>
                  <a:lnTo>
                    <a:pt x="53514" y="4094"/>
                  </a:lnTo>
                  <a:lnTo>
                    <a:pt x="56502" y="3990"/>
                  </a:lnTo>
                  <a:lnTo>
                    <a:pt x="59295" y="3870"/>
                  </a:lnTo>
                  <a:lnTo>
                    <a:pt x="61865" y="3721"/>
                  </a:lnTo>
                  <a:lnTo>
                    <a:pt x="64210" y="3571"/>
                  </a:lnTo>
                  <a:lnTo>
                    <a:pt x="66302" y="3407"/>
                  </a:lnTo>
                  <a:lnTo>
                    <a:pt x="67243" y="3317"/>
                  </a:lnTo>
                  <a:lnTo>
                    <a:pt x="68110" y="3228"/>
                  </a:lnTo>
                  <a:lnTo>
                    <a:pt x="68916" y="3123"/>
                  </a:lnTo>
                  <a:lnTo>
                    <a:pt x="69634" y="3033"/>
                  </a:lnTo>
                  <a:lnTo>
                    <a:pt x="70291" y="2929"/>
                  </a:lnTo>
                  <a:lnTo>
                    <a:pt x="70859" y="2839"/>
                  </a:lnTo>
                  <a:lnTo>
                    <a:pt x="71352" y="2735"/>
                  </a:lnTo>
                  <a:lnTo>
                    <a:pt x="71755" y="2630"/>
                  </a:lnTo>
                  <a:lnTo>
                    <a:pt x="72069" y="2511"/>
                  </a:lnTo>
                  <a:lnTo>
                    <a:pt x="72188" y="2466"/>
                  </a:lnTo>
                  <a:lnTo>
                    <a:pt x="72293" y="2406"/>
                  </a:lnTo>
                  <a:lnTo>
                    <a:pt x="72382" y="2346"/>
                  </a:lnTo>
                  <a:lnTo>
                    <a:pt x="72442" y="2301"/>
                  </a:lnTo>
                  <a:lnTo>
                    <a:pt x="72472" y="2242"/>
                  </a:lnTo>
                  <a:lnTo>
                    <a:pt x="72487" y="2182"/>
                  </a:lnTo>
                  <a:lnTo>
                    <a:pt x="72472" y="2122"/>
                  </a:lnTo>
                  <a:lnTo>
                    <a:pt x="72442" y="2077"/>
                  </a:lnTo>
                  <a:lnTo>
                    <a:pt x="72382" y="2018"/>
                  </a:lnTo>
                  <a:lnTo>
                    <a:pt x="72293" y="1958"/>
                  </a:lnTo>
                  <a:lnTo>
                    <a:pt x="72188" y="1913"/>
                  </a:lnTo>
                  <a:lnTo>
                    <a:pt x="72069" y="1853"/>
                  </a:lnTo>
                  <a:lnTo>
                    <a:pt x="71755" y="1749"/>
                  </a:lnTo>
                  <a:lnTo>
                    <a:pt x="71352" y="1644"/>
                  </a:lnTo>
                  <a:lnTo>
                    <a:pt x="70859" y="1539"/>
                  </a:lnTo>
                  <a:lnTo>
                    <a:pt x="70291" y="1435"/>
                  </a:lnTo>
                  <a:lnTo>
                    <a:pt x="69634" y="1330"/>
                  </a:lnTo>
                  <a:lnTo>
                    <a:pt x="68916" y="1241"/>
                  </a:lnTo>
                  <a:lnTo>
                    <a:pt x="68110" y="1151"/>
                  </a:lnTo>
                  <a:lnTo>
                    <a:pt x="67243" y="1061"/>
                  </a:lnTo>
                  <a:lnTo>
                    <a:pt x="66302" y="972"/>
                  </a:lnTo>
                  <a:lnTo>
                    <a:pt x="64210" y="792"/>
                  </a:lnTo>
                  <a:lnTo>
                    <a:pt x="61865" y="643"/>
                  </a:lnTo>
                  <a:lnTo>
                    <a:pt x="59295" y="509"/>
                  </a:lnTo>
                  <a:lnTo>
                    <a:pt x="56502" y="374"/>
                  </a:lnTo>
                  <a:lnTo>
                    <a:pt x="53514" y="270"/>
                  </a:lnTo>
                  <a:lnTo>
                    <a:pt x="50347" y="180"/>
                  </a:lnTo>
                  <a:lnTo>
                    <a:pt x="47015" y="105"/>
                  </a:lnTo>
                  <a:lnTo>
                    <a:pt x="43549" y="45"/>
                  </a:lnTo>
                  <a:lnTo>
                    <a:pt x="39949" y="16"/>
                  </a:lnTo>
                  <a:lnTo>
                    <a:pt x="3624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2"/>
            <p:cNvSpPr/>
            <p:nvPr/>
          </p:nvSpPr>
          <p:spPr>
            <a:xfrm>
              <a:off x="-1460771" y="3049397"/>
              <a:ext cx="729255" cy="492759"/>
            </a:xfrm>
            <a:custGeom>
              <a:avLst/>
              <a:gdLst/>
              <a:ahLst/>
              <a:cxnLst/>
              <a:rect l="l" t="t" r="r" b="b"/>
              <a:pathLst>
                <a:path w="25936" h="17525" extrusionOk="0">
                  <a:moveTo>
                    <a:pt x="3735" y="0"/>
                  </a:moveTo>
                  <a:lnTo>
                    <a:pt x="3377" y="30"/>
                  </a:lnTo>
                  <a:lnTo>
                    <a:pt x="3018" y="75"/>
                  </a:lnTo>
                  <a:lnTo>
                    <a:pt x="2660" y="165"/>
                  </a:lnTo>
                  <a:lnTo>
                    <a:pt x="2480" y="224"/>
                  </a:lnTo>
                  <a:lnTo>
                    <a:pt x="2316" y="299"/>
                  </a:lnTo>
                  <a:lnTo>
                    <a:pt x="2152" y="374"/>
                  </a:lnTo>
                  <a:lnTo>
                    <a:pt x="1972" y="448"/>
                  </a:lnTo>
                  <a:lnTo>
                    <a:pt x="1808" y="538"/>
                  </a:lnTo>
                  <a:lnTo>
                    <a:pt x="1659" y="643"/>
                  </a:lnTo>
                  <a:lnTo>
                    <a:pt x="1494" y="762"/>
                  </a:lnTo>
                  <a:lnTo>
                    <a:pt x="1345" y="882"/>
                  </a:lnTo>
                  <a:lnTo>
                    <a:pt x="1196" y="1001"/>
                  </a:lnTo>
                  <a:lnTo>
                    <a:pt x="1061" y="1136"/>
                  </a:lnTo>
                  <a:lnTo>
                    <a:pt x="942" y="1285"/>
                  </a:lnTo>
                  <a:lnTo>
                    <a:pt x="807" y="1419"/>
                  </a:lnTo>
                  <a:lnTo>
                    <a:pt x="703" y="1569"/>
                  </a:lnTo>
                  <a:lnTo>
                    <a:pt x="598" y="1733"/>
                  </a:lnTo>
                  <a:lnTo>
                    <a:pt x="493" y="1883"/>
                  </a:lnTo>
                  <a:lnTo>
                    <a:pt x="404" y="2047"/>
                  </a:lnTo>
                  <a:lnTo>
                    <a:pt x="254" y="2376"/>
                  </a:lnTo>
                  <a:lnTo>
                    <a:pt x="135" y="2719"/>
                  </a:lnTo>
                  <a:lnTo>
                    <a:pt x="60" y="3078"/>
                  </a:lnTo>
                  <a:lnTo>
                    <a:pt x="15" y="3436"/>
                  </a:lnTo>
                  <a:lnTo>
                    <a:pt x="0" y="3795"/>
                  </a:lnTo>
                  <a:lnTo>
                    <a:pt x="15" y="4153"/>
                  </a:lnTo>
                  <a:lnTo>
                    <a:pt x="60" y="4512"/>
                  </a:lnTo>
                  <a:lnTo>
                    <a:pt x="150" y="4870"/>
                  </a:lnTo>
                  <a:lnTo>
                    <a:pt x="210" y="5035"/>
                  </a:lnTo>
                  <a:lnTo>
                    <a:pt x="284" y="5214"/>
                  </a:lnTo>
                  <a:lnTo>
                    <a:pt x="359" y="5378"/>
                  </a:lnTo>
                  <a:lnTo>
                    <a:pt x="434" y="5558"/>
                  </a:lnTo>
                  <a:lnTo>
                    <a:pt x="538" y="5707"/>
                  </a:lnTo>
                  <a:lnTo>
                    <a:pt x="628" y="5871"/>
                  </a:lnTo>
                  <a:lnTo>
                    <a:pt x="747" y="6036"/>
                  </a:lnTo>
                  <a:lnTo>
                    <a:pt x="867" y="6185"/>
                  </a:lnTo>
                  <a:lnTo>
                    <a:pt x="9323" y="16314"/>
                  </a:lnTo>
                  <a:lnTo>
                    <a:pt x="9547" y="16583"/>
                  </a:lnTo>
                  <a:lnTo>
                    <a:pt x="9651" y="16718"/>
                  </a:lnTo>
                  <a:lnTo>
                    <a:pt x="9771" y="16837"/>
                  </a:lnTo>
                  <a:lnTo>
                    <a:pt x="9905" y="16942"/>
                  </a:lnTo>
                  <a:lnTo>
                    <a:pt x="10040" y="17046"/>
                  </a:lnTo>
                  <a:lnTo>
                    <a:pt x="10189" y="17136"/>
                  </a:lnTo>
                  <a:lnTo>
                    <a:pt x="10339" y="17225"/>
                  </a:lnTo>
                  <a:lnTo>
                    <a:pt x="10488" y="17300"/>
                  </a:lnTo>
                  <a:lnTo>
                    <a:pt x="10652" y="17360"/>
                  </a:lnTo>
                  <a:lnTo>
                    <a:pt x="10802" y="17420"/>
                  </a:lnTo>
                  <a:lnTo>
                    <a:pt x="10981" y="17465"/>
                  </a:lnTo>
                  <a:lnTo>
                    <a:pt x="11145" y="17494"/>
                  </a:lnTo>
                  <a:lnTo>
                    <a:pt x="11325" y="17524"/>
                  </a:lnTo>
                  <a:lnTo>
                    <a:pt x="11668" y="17524"/>
                  </a:lnTo>
                  <a:lnTo>
                    <a:pt x="11848" y="17509"/>
                  </a:lnTo>
                  <a:lnTo>
                    <a:pt x="12027" y="17494"/>
                  </a:lnTo>
                  <a:lnTo>
                    <a:pt x="12908" y="17315"/>
                  </a:lnTo>
                  <a:lnTo>
                    <a:pt x="13790" y="17121"/>
                  </a:lnTo>
                  <a:lnTo>
                    <a:pt x="14656" y="16912"/>
                  </a:lnTo>
                  <a:lnTo>
                    <a:pt x="15523" y="16658"/>
                  </a:lnTo>
                  <a:lnTo>
                    <a:pt x="16374" y="16404"/>
                  </a:lnTo>
                  <a:lnTo>
                    <a:pt x="17211" y="16105"/>
                  </a:lnTo>
                  <a:lnTo>
                    <a:pt x="18047" y="15791"/>
                  </a:lnTo>
                  <a:lnTo>
                    <a:pt x="18869" y="15463"/>
                  </a:lnTo>
                  <a:lnTo>
                    <a:pt x="19676" y="15104"/>
                  </a:lnTo>
                  <a:lnTo>
                    <a:pt x="20468" y="14731"/>
                  </a:lnTo>
                  <a:lnTo>
                    <a:pt x="21259" y="14342"/>
                  </a:lnTo>
                  <a:lnTo>
                    <a:pt x="22021" y="13924"/>
                  </a:lnTo>
                  <a:lnTo>
                    <a:pt x="22783" y="13506"/>
                  </a:lnTo>
                  <a:lnTo>
                    <a:pt x="23530" y="13057"/>
                  </a:lnTo>
                  <a:lnTo>
                    <a:pt x="24262" y="12594"/>
                  </a:lnTo>
                  <a:lnTo>
                    <a:pt x="24979" y="12131"/>
                  </a:lnTo>
                  <a:lnTo>
                    <a:pt x="25144" y="12012"/>
                  </a:lnTo>
                  <a:lnTo>
                    <a:pt x="25293" y="11877"/>
                  </a:lnTo>
                  <a:lnTo>
                    <a:pt x="25428" y="11728"/>
                  </a:lnTo>
                  <a:lnTo>
                    <a:pt x="25547" y="11578"/>
                  </a:lnTo>
                  <a:lnTo>
                    <a:pt x="25652" y="11414"/>
                  </a:lnTo>
                  <a:lnTo>
                    <a:pt x="25741" y="11250"/>
                  </a:lnTo>
                  <a:lnTo>
                    <a:pt x="25816" y="11070"/>
                  </a:lnTo>
                  <a:lnTo>
                    <a:pt x="25861" y="10876"/>
                  </a:lnTo>
                  <a:lnTo>
                    <a:pt x="25906" y="10697"/>
                  </a:lnTo>
                  <a:lnTo>
                    <a:pt x="25936" y="10503"/>
                  </a:lnTo>
                  <a:lnTo>
                    <a:pt x="25936" y="10308"/>
                  </a:lnTo>
                  <a:lnTo>
                    <a:pt x="25921" y="10114"/>
                  </a:lnTo>
                  <a:lnTo>
                    <a:pt x="25906" y="9920"/>
                  </a:lnTo>
                  <a:lnTo>
                    <a:pt x="25846" y="9726"/>
                  </a:lnTo>
                  <a:lnTo>
                    <a:pt x="25786" y="9532"/>
                  </a:lnTo>
                  <a:lnTo>
                    <a:pt x="25697" y="9352"/>
                  </a:lnTo>
                  <a:lnTo>
                    <a:pt x="25592" y="9158"/>
                  </a:lnTo>
                  <a:lnTo>
                    <a:pt x="25458" y="8979"/>
                  </a:lnTo>
                  <a:lnTo>
                    <a:pt x="25323" y="8815"/>
                  </a:lnTo>
                  <a:lnTo>
                    <a:pt x="25159" y="8680"/>
                  </a:lnTo>
                  <a:lnTo>
                    <a:pt x="24994" y="8546"/>
                  </a:lnTo>
                  <a:lnTo>
                    <a:pt x="24815" y="8441"/>
                  </a:lnTo>
                  <a:lnTo>
                    <a:pt x="24636" y="8351"/>
                  </a:lnTo>
                  <a:lnTo>
                    <a:pt x="24442" y="8277"/>
                  </a:lnTo>
                  <a:lnTo>
                    <a:pt x="24247" y="8232"/>
                  </a:lnTo>
                  <a:lnTo>
                    <a:pt x="24038" y="8187"/>
                  </a:lnTo>
                  <a:lnTo>
                    <a:pt x="23829" y="8172"/>
                  </a:lnTo>
                  <a:lnTo>
                    <a:pt x="23620" y="8187"/>
                  </a:lnTo>
                  <a:lnTo>
                    <a:pt x="23411" y="8202"/>
                  </a:lnTo>
                  <a:lnTo>
                    <a:pt x="23202" y="8247"/>
                  </a:lnTo>
                  <a:lnTo>
                    <a:pt x="22992" y="8322"/>
                  </a:lnTo>
                  <a:lnTo>
                    <a:pt x="22798" y="8411"/>
                  </a:lnTo>
                  <a:lnTo>
                    <a:pt x="22783" y="8411"/>
                  </a:lnTo>
                  <a:lnTo>
                    <a:pt x="22096" y="8770"/>
                  </a:lnTo>
                  <a:lnTo>
                    <a:pt x="21394" y="9098"/>
                  </a:lnTo>
                  <a:lnTo>
                    <a:pt x="20692" y="9412"/>
                  </a:lnTo>
                  <a:lnTo>
                    <a:pt x="19990" y="9696"/>
                  </a:lnTo>
                  <a:lnTo>
                    <a:pt x="19287" y="9980"/>
                  </a:lnTo>
                  <a:lnTo>
                    <a:pt x="18570" y="10234"/>
                  </a:lnTo>
                  <a:lnTo>
                    <a:pt x="17868" y="10473"/>
                  </a:lnTo>
                  <a:lnTo>
                    <a:pt x="17151" y="10682"/>
                  </a:lnTo>
                  <a:lnTo>
                    <a:pt x="16658" y="10831"/>
                  </a:lnTo>
                  <a:lnTo>
                    <a:pt x="16165" y="10951"/>
                  </a:lnTo>
                  <a:lnTo>
                    <a:pt x="15657" y="11070"/>
                  </a:lnTo>
                  <a:lnTo>
                    <a:pt x="15164" y="11175"/>
                  </a:lnTo>
                  <a:lnTo>
                    <a:pt x="14671" y="11280"/>
                  </a:lnTo>
                  <a:lnTo>
                    <a:pt x="14178" y="11369"/>
                  </a:lnTo>
                  <a:lnTo>
                    <a:pt x="13670" y="11444"/>
                  </a:lnTo>
                  <a:lnTo>
                    <a:pt x="13177" y="11519"/>
                  </a:lnTo>
                  <a:lnTo>
                    <a:pt x="6932" y="1748"/>
                  </a:lnTo>
                  <a:lnTo>
                    <a:pt x="6798" y="1554"/>
                  </a:lnTo>
                  <a:lnTo>
                    <a:pt x="6649" y="1360"/>
                  </a:lnTo>
                  <a:lnTo>
                    <a:pt x="6529" y="1210"/>
                  </a:lnTo>
                  <a:lnTo>
                    <a:pt x="6395" y="1076"/>
                  </a:lnTo>
                  <a:lnTo>
                    <a:pt x="6245" y="941"/>
                  </a:lnTo>
                  <a:lnTo>
                    <a:pt x="6111" y="822"/>
                  </a:lnTo>
                  <a:lnTo>
                    <a:pt x="5961" y="717"/>
                  </a:lnTo>
                  <a:lnTo>
                    <a:pt x="5797" y="613"/>
                  </a:lnTo>
                  <a:lnTo>
                    <a:pt x="5648" y="508"/>
                  </a:lnTo>
                  <a:lnTo>
                    <a:pt x="5483" y="419"/>
                  </a:lnTo>
                  <a:lnTo>
                    <a:pt x="5155" y="269"/>
                  </a:lnTo>
                  <a:lnTo>
                    <a:pt x="4811" y="150"/>
                  </a:lnTo>
                  <a:lnTo>
                    <a:pt x="4452" y="75"/>
                  </a:lnTo>
                  <a:lnTo>
                    <a:pt x="4094" y="15"/>
                  </a:lnTo>
                  <a:lnTo>
                    <a:pt x="3735" y="0"/>
                  </a:lnTo>
                  <a:close/>
                </a:path>
              </a:pathLst>
            </a:custGeom>
            <a:solidFill>
              <a:srgbClr val="0A58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2"/>
            <p:cNvSpPr/>
            <p:nvPr/>
          </p:nvSpPr>
          <p:spPr>
            <a:xfrm>
              <a:off x="-1796411" y="2946065"/>
              <a:ext cx="561647" cy="1207703"/>
            </a:xfrm>
            <a:custGeom>
              <a:avLst/>
              <a:gdLst/>
              <a:ahLst/>
              <a:cxnLst/>
              <a:rect l="l" t="t" r="r" b="b"/>
              <a:pathLst>
                <a:path w="19975" h="42952" extrusionOk="0">
                  <a:moveTo>
                    <a:pt x="10160" y="0"/>
                  </a:moveTo>
                  <a:lnTo>
                    <a:pt x="9801" y="164"/>
                  </a:lnTo>
                  <a:lnTo>
                    <a:pt x="9383" y="344"/>
                  </a:lnTo>
                  <a:lnTo>
                    <a:pt x="8860" y="598"/>
                  </a:lnTo>
                  <a:lnTo>
                    <a:pt x="8217" y="896"/>
                  </a:lnTo>
                  <a:lnTo>
                    <a:pt x="7515" y="1255"/>
                  </a:lnTo>
                  <a:lnTo>
                    <a:pt x="6753" y="1673"/>
                  </a:lnTo>
                  <a:lnTo>
                    <a:pt x="5962" y="2136"/>
                  </a:lnTo>
                  <a:lnTo>
                    <a:pt x="5155" y="2629"/>
                  </a:lnTo>
                  <a:lnTo>
                    <a:pt x="4766" y="2883"/>
                  </a:lnTo>
                  <a:lnTo>
                    <a:pt x="4378" y="3152"/>
                  </a:lnTo>
                  <a:lnTo>
                    <a:pt x="4004" y="3436"/>
                  </a:lnTo>
                  <a:lnTo>
                    <a:pt x="3631" y="3720"/>
                  </a:lnTo>
                  <a:lnTo>
                    <a:pt x="3287" y="4019"/>
                  </a:lnTo>
                  <a:lnTo>
                    <a:pt x="2959" y="4303"/>
                  </a:lnTo>
                  <a:lnTo>
                    <a:pt x="2645" y="4616"/>
                  </a:lnTo>
                  <a:lnTo>
                    <a:pt x="2361" y="4915"/>
                  </a:lnTo>
                  <a:lnTo>
                    <a:pt x="2107" y="5229"/>
                  </a:lnTo>
                  <a:lnTo>
                    <a:pt x="1883" y="5543"/>
                  </a:lnTo>
                  <a:lnTo>
                    <a:pt x="1689" y="5856"/>
                  </a:lnTo>
                  <a:lnTo>
                    <a:pt x="1525" y="6170"/>
                  </a:lnTo>
                  <a:lnTo>
                    <a:pt x="1465" y="6334"/>
                  </a:lnTo>
                  <a:lnTo>
                    <a:pt x="1405" y="6499"/>
                  </a:lnTo>
                  <a:lnTo>
                    <a:pt x="1360" y="6648"/>
                  </a:lnTo>
                  <a:lnTo>
                    <a:pt x="1330" y="6812"/>
                  </a:lnTo>
                  <a:lnTo>
                    <a:pt x="1256" y="7320"/>
                  </a:lnTo>
                  <a:lnTo>
                    <a:pt x="1166" y="8052"/>
                  </a:lnTo>
                  <a:lnTo>
                    <a:pt x="1076" y="8994"/>
                  </a:lnTo>
                  <a:lnTo>
                    <a:pt x="972" y="10099"/>
                  </a:lnTo>
                  <a:lnTo>
                    <a:pt x="867" y="11384"/>
                  </a:lnTo>
                  <a:lnTo>
                    <a:pt x="763" y="12818"/>
                  </a:lnTo>
                  <a:lnTo>
                    <a:pt x="643" y="14372"/>
                  </a:lnTo>
                  <a:lnTo>
                    <a:pt x="538" y="16030"/>
                  </a:lnTo>
                  <a:lnTo>
                    <a:pt x="524" y="16299"/>
                  </a:lnTo>
                  <a:lnTo>
                    <a:pt x="479" y="17091"/>
                  </a:lnTo>
                  <a:lnTo>
                    <a:pt x="449" y="17405"/>
                  </a:lnTo>
                  <a:lnTo>
                    <a:pt x="434" y="17748"/>
                  </a:lnTo>
                  <a:lnTo>
                    <a:pt x="404" y="18181"/>
                  </a:lnTo>
                  <a:lnTo>
                    <a:pt x="389" y="18525"/>
                  </a:lnTo>
                  <a:lnTo>
                    <a:pt x="374" y="18839"/>
                  </a:lnTo>
                  <a:lnTo>
                    <a:pt x="344" y="19571"/>
                  </a:lnTo>
                  <a:lnTo>
                    <a:pt x="329" y="19840"/>
                  </a:lnTo>
                  <a:lnTo>
                    <a:pt x="180" y="22962"/>
                  </a:lnTo>
                  <a:lnTo>
                    <a:pt x="165" y="23575"/>
                  </a:lnTo>
                  <a:lnTo>
                    <a:pt x="75" y="26040"/>
                  </a:lnTo>
                  <a:lnTo>
                    <a:pt x="45" y="27399"/>
                  </a:lnTo>
                  <a:lnTo>
                    <a:pt x="45" y="27489"/>
                  </a:lnTo>
                  <a:lnTo>
                    <a:pt x="45" y="27713"/>
                  </a:lnTo>
                  <a:lnTo>
                    <a:pt x="16" y="28908"/>
                  </a:lnTo>
                  <a:lnTo>
                    <a:pt x="16" y="29864"/>
                  </a:lnTo>
                  <a:lnTo>
                    <a:pt x="1" y="31015"/>
                  </a:lnTo>
                  <a:lnTo>
                    <a:pt x="1" y="31283"/>
                  </a:lnTo>
                  <a:lnTo>
                    <a:pt x="16" y="32553"/>
                  </a:lnTo>
                  <a:lnTo>
                    <a:pt x="31" y="33793"/>
                  </a:lnTo>
                  <a:lnTo>
                    <a:pt x="45" y="34391"/>
                  </a:lnTo>
                  <a:lnTo>
                    <a:pt x="105" y="35974"/>
                  </a:lnTo>
                  <a:lnTo>
                    <a:pt x="150" y="36736"/>
                  </a:lnTo>
                  <a:lnTo>
                    <a:pt x="195" y="37453"/>
                  </a:lnTo>
                  <a:lnTo>
                    <a:pt x="255" y="38126"/>
                  </a:lnTo>
                  <a:lnTo>
                    <a:pt x="314" y="38768"/>
                  </a:lnTo>
                  <a:lnTo>
                    <a:pt x="389" y="39381"/>
                  </a:lnTo>
                  <a:lnTo>
                    <a:pt x="479" y="39933"/>
                  </a:lnTo>
                  <a:lnTo>
                    <a:pt x="568" y="40441"/>
                  </a:lnTo>
                  <a:lnTo>
                    <a:pt x="658" y="40905"/>
                  </a:lnTo>
                  <a:lnTo>
                    <a:pt x="778" y="41323"/>
                  </a:lnTo>
                  <a:lnTo>
                    <a:pt x="897" y="41696"/>
                  </a:lnTo>
                  <a:lnTo>
                    <a:pt x="1017" y="41995"/>
                  </a:lnTo>
                  <a:lnTo>
                    <a:pt x="1091" y="42130"/>
                  </a:lnTo>
                  <a:lnTo>
                    <a:pt x="1166" y="42249"/>
                  </a:lnTo>
                  <a:lnTo>
                    <a:pt x="1241" y="42354"/>
                  </a:lnTo>
                  <a:lnTo>
                    <a:pt x="1315" y="42443"/>
                  </a:lnTo>
                  <a:lnTo>
                    <a:pt x="1390" y="42503"/>
                  </a:lnTo>
                  <a:lnTo>
                    <a:pt x="1480" y="42563"/>
                  </a:lnTo>
                  <a:lnTo>
                    <a:pt x="1614" y="42637"/>
                  </a:lnTo>
                  <a:lnTo>
                    <a:pt x="1764" y="42697"/>
                  </a:lnTo>
                  <a:lnTo>
                    <a:pt x="1943" y="42757"/>
                  </a:lnTo>
                  <a:lnTo>
                    <a:pt x="2122" y="42802"/>
                  </a:lnTo>
                  <a:lnTo>
                    <a:pt x="2316" y="42847"/>
                  </a:lnTo>
                  <a:lnTo>
                    <a:pt x="2525" y="42877"/>
                  </a:lnTo>
                  <a:lnTo>
                    <a:pt x="2989" y="42921"/>
                  </a:lnTo>
                  <a:lnTo>
                    <a:pt x="3482" y="42951"/>
                  </a:lnTo>
                  <a:lnTo>
                    <a:pt x="4019" y="42936"/>
                  </a:lnTo>
                  <a:lnTo>
                    <a:pt x="4587" y="42906"/>
                  </a:lnTo>
                  <a:lnTo>
                    <a:pt x="5185" y="42862"/>
                  </a:lnTo>
                  <a:lnTo>
                    <a:pt x="5827" y="42787"/>
                  </a:lnTo>
                  <a:lnTo>
                    <a:pt x="6484" y="42682"/>
                  </a:lnTo>
                  <a:lnTo>
                    <a:pt x="7157" y="42578"/>
                  </a:lnTo>
                  <a:lnTo>
                    <a:pt x="7844" y="42443"/>
                  </a:lnTo>
                  <a:lnTo>
                    <a:pt x="8561" y="42309"/>
                  </a:lnTo>
                  <a:lnTo>
                    <a:pt x="9263" y="42159"/>
                  </a:lnTo>
                  <a:lnTo>
                    <a:pt x="9995" y="41995"/>
                  </a:lnTo>
                  <a:lnTo>
                    <a:pt x="10712" y="41816"/>
                  </a:lnTo>
                  <a:lnTo>
                    <a:pt x="12147" y="41442"/>
                  </a:lnTo>
                  <a:lnTo>
                    <a:pt x="13536" y="41054"/>
                  </a:lnTo>
                  <a:lnTo>
                    <a:pt x="14851" y="40665"/>
                  </a:lnTo>
                  <a:lnTo>
                    <a:pt x="16061" y="40277"/>
                  </a:lnTo>
                  <a:lnTo>
                    <a:pt x="17136" y="39918"/>
                  </a:lnTo>
                  <a:lnTo>
                    <a:pt x="18048" y="39575"/>
                  </a:lnTo>
                  <a:lnTo>
                    <a:pt x="18765" y="39291"/>
                  </a:lnTo>
                  <a:lnTo>
                    <a:pt x="19034" y="39172"/>
                  </a:lnTo>
                  <a:lnTo>
                    <a:pt x="19258" y="39067"/>
                  </a:lnTo>
                  <a:lnTo>
                    <a:pt x="19452" y="38947"/>
                  </a:lnTo>
                  <a:lnTo>
                    <a:pt x="19631" y="38828"/>
                  </a:lnTo>
                  <a:lnTo>
                    <a:pt x="19751" y="38693"/>
                  </a:lnTo>
                  <a:lnTo>
                    <a:pt x="19811" y="38619"/>
                  </a:lnTo>
                  <a:lnTo>
                    <a:pt x="19855" y="38544"/>
                  </a:lnTo>
                  <a:lnTo>
                    <a:pt x="19885" y="38454"/>
                  </a:lnTo>
                  <a:lnTo>
                    <a:pt x="19915" y="38365"/>
                  </a:lnTo>
                  <a:lnTo>
                    <a:pt x="19960" y="38156"/>
                  </a:lnTo>
                  <a:lnTo>
                    <a:pt x="19975" y="37902"/>
                  </a:lnTo>
                  <a:lnTo>
                    <a:pt x="19960" y="37618"/>
                  </a:lnTo>
                  <a:lnTo>
                    <a:pt x="19930" y="37274"/>
                  </a:lnTo>
                  <a:lnTo>
                    <a:pt x="19885" y="36871"/>
                  </a:lnTo>
                  <a:lnTo>
                    <a:pt x="19766" y="35855"/>
                  </a:lnTo>
                  <a:lnTo>
                    <a:pt x="19601" y="34540"/>
                  </a:lnTo>
                  <a:lnTo>
                    <a:pt x="19512" y="33748"/>
                  </a:lnTo>
                  <a:lnTo>
                    <a:pt x="19407" y="32852"/>
                  </a:lnTo>
                  <a:lnTo>
                    <a:pt x="19318" y="31776"/>
                  </a:lnTo>
                  <a:lnTo>
                    <a:pt x="19273" y="31388"/>
                  </a:lnTo>
                  <a:lnTo>
                    <a:pt x="19258" y="31239"/>
                  </a:lnTo>
                  <a:lnTo>
                    <a:pt x="19198" y="30581"/>
                  </a:lnTo>
                  <a:lnTo>
                    <a:pt x="19183" y="30312"/>
                  </a:lnTo>
                  <a:lnTo>
                    <a:pt x="19123" y="29700"/>
                  </a:lnTo>
                  <a:lnTo>
                    <a:pt x="19093" y="29371"/>
                  </a:lnTo>
                  <a:lnTo>
                    <a:pt x="19004" y="28101"/>
                  </a:lnTo>
                  <a:lnTo>
                    <a:pt x="18974" y="27773"/>
                  </a:lnTo>
                  <a:lnTo>
                    <a:pt x="18959" y="27459"/>
                  </a:lnTo>
                  <a:lnTo>
                    <a:pt x="18944" y="27130"/>
                  </a:lnTo>
                  <a:lnTo>
                    <a:pt x="18929" y="27100"/>
                  </a:lnTo>
                  <a:lnTo>
                    <a:pt x="18914" y="26548"/>
                  </a:lnTo>
                  <a:lnTo>
                    <a:pt x="18884" y="25636"/>
                  </a:lnTo>
                  <a:lnTo>
                    <a:pt x="18869" y="24785"/>
                  </a:lnTo>
                  <a:lnTo>
                    <a:pt x="18884" y="24262"/>
                  </a:lnTo>
                  <a:lnTo>
                    <a:pt x="18884" y="24098"/>
                  </a:lnTo>
                  <a:lnTo>
                    <a:pt x="18899" y="23231"/>
                  </a:lnTo>
                  <a:lnTo>
                    <a:pt x="18884" y="22275"/>
                  </a:lnTo>
                  <a:lnTo>
                    <a:pt x="18869" y="21886"/>
                  </a:lnTo>
                  <a:lnTo>
                    <a:pt x="18854" y="21513"/>
                  </a:lnTo>
                  <a:lnTo>
                    <a:pt x="18854" y="21095"/>
                  </a:lnTo>
                  <a:lnTo>
                    <a:pt x="18795" y="19646"/>
                  </a:lnTo>
                  <a:lnTo>
                    <a:pt x="18780" y="19317"/>
                  </a:lnTo>
                  <a:lnTo>
                    <a:pt x="18750" y="18450"/>
                  </a:lnTo>
                  <a:lnTo>
                    <a:pt x="18735" y="18137"/>
                  </a:lnTo>
                  <a:lnTo>
                    <a:pt x="18690" y="17061"/>
                  </a:lnTo>
                  <a:lnTo>
                    <a:pt x="18675" y="16717"/>
                  </a:lnTo>
                  <a:lnTo>
                    <a:pt x="18660" y="16404"/>
                  </a:lnTo>
                  <a:lnTo>
                    <a:pt x="18660" y="16060"/>
                  </a:lnTo>
                  <a:lnTo>
                    <a:pt x="18645" y="16030"/>
                  </a:lnTo>
                  <a:lnTo>
                    <a:pt x="18630" y="15343"/>
                  </a:lnTo>
                  <a:lnTo>
                    <a:pt x="18615" y="14357"/>
                  </a:lnTo>
                  <a:lnTo>
                    <a:pt x="18600" y="13356"/>
                  </a:lnTo>
                  <a:lnTo>
                    <a:pt x="18600" y="12669"/>
                  </a:lnTo>
                  <a:lnTo>
                    <a:pt x="18615" y="11653"/>
                  </a:lnTo>
                  <a:lnTo>
                    <a:pt x="18645" y="10652"/>
                  </a:lnTo>
                  <a:lnTo>
                    <a:pt x="18705" y="9681"/>
                  </a:lnTo>
                  <a:lnTo>
                    <a:pt x="18780" y="8755"/>
                  </a:lnTo>
                  <a:lnTo>
                    <a:pt x="18810" y="8441"/>
                  </a:lnTo>
                  <a:lnTo>
                    <a:pt x="18825" y="8127"/>
                  </a:lnTo>
                  <a:lnTo>
                    <a:pt x="18825" y="7813"/>
                  </a:lnTo>
                  <a:lnTo>
                    <a:pt x="18810" y="7515"/>
                  </a:lnTo>
                  <a:lnTo>
                    <a:pt x="18780" y="7201"/>
                  </a:lnTo>
                  <a:lnTo>
                    <a:pt x="18735" y="6902"/>
                  </a:lnTo>
                  <a:lnTo>
                    <a:pt x="18690" y="6603"/>
                  </a:lnTo>
                  <a:lnTo>
                    <a:pt x="18615" y="6305"/>
                  </a:lnTo>
                  <a:lnTo>
                    <a:pt x="18541" y="6021"/>
                  </a:lnTo>
                  <a:lnTo>
                    <a:pt x="18451" y="5722"/>
                  </a:lnTo>
                  <a:lnTo>
                    <a:pt x="18347" y="5453"/>
                  </a:lnTo>
                  <a:lnTo>
                    <a:pt x="18242" y="5169"/>
                  </a:lnTo>
                  <a:lnTo>
                    <a:pt x="18107" y="4900"/>
                  </a:lnTo>
                  <a:lnTo>
                    <a:pt x="17973" y="4631"/>
                  </a:lnTo>
                  <a:lnTo>
                    <a:pt x="17824" y="4377"/>
                  </a:lnTo>
                  <a:lnTo>
                    <a:pt x="17674" y="4123"/>
                  </a:lnTo>
                  <a:lnTo>
                    <a:pt x="17510" y="3869"/>
                  </a:lnTo>
                  <a:lnTo>
                    <a:pt x="17331" y="3630"/>
                  </a:lnTo>
                  <a:lnTo>
                    <a:pt x="17136" y="3406"/>
                  </a:lnTo>
                  <a:lnTo>
                    <a:pt x="16942" y="3167"/>
                  </a:lnTo>
                  <a:lnTo>
                    <a:pt x="16733" y="2958"/>
                  </a:lnTo>
                  <a:lnTo>
                    <a:pt x="16509" y="2749"/>
                  </a:lnTo>
                  <a:lnTo>
                    <a:pt x="16285" y="2555"/>
                  </a:lnTo>
                  <a:lnTo>
                    <a:pt x="16061" y="2361"/>
                  </a:lnTo>
                  <a:lnTo>
                    <a:pt x="15807" y="2181"/>
                  </a:lnTo>
                  <a:lnTo>
                    <a:pt x="15553" y="2017"/>
                  </a:lnTo>
                  <a:lnTo>
                    <a:pt x="15299" y="1853"/>
                  </a:lnTo>
                  <a:lnTo>
                    <a:pt x="15030" y="1703"/>
                  </a:lnTo>
                  <a:lnTo>
                    <a:pt x="14761" y="1569"/>
                  </a:lnTo>
                  <a:lnTo>
                    <a:pt x="14477" y="1434"/>
                  </a:lnTo>
                  <a:lnTo>
                    <a:pt x="14178" y="1315"/>
                  </a:lnTo>
                  <a:lnTo>
                    <a:pt x="13880" y="1210"/>
                  </a:lnTo>
                  <a:lnTo>
                    <a:pt x="101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2"/>
            <p:cNvSpPr/>
            <p:nvPr/>
          </p:nvSpPr>
          <p:spPr>
            <a:xfrm>
              <a:off x="-1507812" y="2639837"/>
              <a:ext cx="362547" cy="154168"/>
            </a:xfrm>
            <a:custGeom>
              <a:avLst/>
              <a:gdLst/>
              <a:ahLst/>
              <a:cxnLst/>
              <a:rect l="l" t="t" r="r" b="b"/>
              <a:pathLst>
                <a:path w="12894" h="5483" extrusionOk="0">
                  <a:moveTo>
                    <a:pt x="4766" y="0"/>
                  </a:moveTo>
                  <a:lnTo>
                    <a:pt x="4258" y="15"/>
                  </a:lnTo>
                  <a:lnTo>
                    <a:pt x="3765" y="60"/>
                  </a:lnTo>
                  <a:lnTo>
                    <a:pt x="3287" y="135"/>
                  </a:lnTo>
                  <a:lnTo>
                    <a:pt x="3063" y="194"/>
                  </a:lnTo>
                  <a:lnTo>
                    <a:pt x="2839" y="254"/>
                  </a:lnTo>
                  <a:lnTo>
                    <a:pt x="2615" y="314"/>
                  </a:lnTo>
                  <a:lnTo>
                    <a:pt x="2405" y="404"/>
                  </a:lnTo>
                  <a:lnTo>
                    <a:pt x="2196" y="478"/>
                  </a:lnTo>
                  <a:lnTo>
                    <a:pt x="1987" y="583"/>
                  </a:lnTo>
                  <a:lnTo>
                    <a:pt x="1808" y="687"/>
                  </a:lnTo>
                  <a:lnTo>
                    <a:pt x="1614" y="807"/>
                  </a:lnTo>
                  <a:lnTo>
                    <a:pt x="1449" y="941"/>
                  </a:lnTo>
                  <a:lnTo>
                    <a:pt x="1285" y="1076"/>
                  </a:lnTo>
                  <a:lnTo>
                    <a:pt x="1136" y="1225"/>
                  </a:lnTo>
                  <a:lnTo>
                    <a:pt x="1001" y="1390"/>
                  </a:lnTo>
                  <a:lnTo>
                    <a:pt x="867" y="1569"/>
                  </a:lnTo>
                  <a:lnTo>
                    <a:pt x="747" y="1733"/>
                  </a:lnTo>
                  <a:lnTo>
                    <a:pt x="643" y="1912"/>
                  </a:lnTo>
                  <a:lnTo>
                    <a:pt x="538" y="2092"/>
                  </a:lnTo>
                  <a:lnTo>
                    <a:pt x="374" y="2435"/>
                  </a:lnTo>
                  <a:lnTo>
                    <a:pt x="254" y="2794"/>
                  </a:lnTo>
                  <a:lnTo>
                    <a:pt x="150" y="3137"/>
                  </a:lnTo>
                  <a:lnTo>
                    <a:pt x="75" y="3481"/>
                  </a:lnTo>
                  <a:lnTo>
                    <a:pt x="30" y="3810"/>
                  </a:lnTo>
                  <a:lnTo>
                    <a:pt x="0" y="4109"/>
                  </a:lnTo>
                  <a:lnTo>
                    <a:pt x="0" y="4407"/>
                  </a:lnTo>
                  <a:lnTo>
                    <a:pt x="0" y="4661"/>
                  </a:lnTo>
                  <a:lnTo>
                    <a:pt x="15" y="4900"/>
                  </a:lnTo>
                  <a:lnTo>
                    <a:pt x="30" y="5095"/>
                  </a:lnTo>
                  <a:lnTo>
                    <a:pt x="75" y="5378"/>
                  </a:lnTo>
                  <a:lnTo>
                    <a:pt x="90" y="5483"/>
                  </a:lnTo>
                  <a:lnTo>
                    <a:pt x="10323" y="4168"/>
                  </a:lnTo>
                  <a:lnTo>
                    <a:pt x="10383" y="4168"/>
                  </a:lnTo>
                  <a:lnTo>
                    <a:pt x="10548" y="4138"/>
                  </a:lnTo>
                  <a:lnTo>
                    <a:pt x="10667" y="4109"/>
                  </a:lnTo>
                  <a:lnTo>
                    <a:pt x="10802" y="4079"/>
                  </a:lnTo>
                  <a:lnTo>
                    <a:pt x="10951" y="4004"/>
                  </a:lnTo>
                  <a:lnTo>
                    <a:pt x="11115" y="3929"/>
                  </a:lnTo>
                  <a:lnTo>
                    <a:pt x="11295" y="3810"/>
                  </a:lnTo>
                  <a:lnTo>
                    <a:pt x="11474" y="3675"/>
                  </a:lnTo>
                  <a:lnTo>
                    <a:pt x="11668" y="3496"/>
                  </a:lnTo>
                  <a:lnTo>
                    <a:pt x="11862" y="3287"/>
                  </a:lnTo>
                  <a:lnTo>
                    <a:pt x="12071" y="3033"/>
                  </a:lnTo>
                  <a:lnTo>
                    <a:pt x="12266" y="2734"/>
                  </a:lnTo>
                  <a:lnTo>
                    <a:pt x="12460" y="2376"/>
                  </a:lnTo>
                  <a:lnTo>
                    <a:pt x="12654" y="1987"/>
                  </a:lnTo>
                  <a:lnTo>
                    <a:pt x="12744" y="1748"/>
                  </a:lnTo>
                  <a:lnTo>
                    <a:pt x="12818" y="1524"/>
                  </a:lnTo>
                  <a:lnTo>
                    <a:pt x="12863" y="1330"/>
                  </a:lnTo>
                  <a:lnTo>
                    <a:pt x="12893" y="1165"/>
                  </a:lnTo>
                  <a:lnTo>
                    <a:pt x="12893" y="1016"/>
                  </a:lnTo>
                  <a:lnTo>
                    <a:pt x="12878" y="897"/>
                  </a:lnTo>
                  <a:lnTo>
                    <a:pt x="12833" y="777"/>
                  </a:lnTo>
                  <a:lnTo>
                    <a:pt x="12774" y="687"/>
                  </a:lnTo>
                  <a:lnTo>
                    <a:pt x="12699" y="613"/>
                  </a:lnTo>
                  <a:lnTo>
                    <a:pt x="12594" y="553"/>
                  </a:lnTo>
                  <a:lnTo>
                    <a:pt x="12490" y="493"/>
                  </a:lnTo>
                  <a:lnTo>
                    <a:pt x="12355" y="463"/>
                  </a:lnTo>
                  <a:lnTo>
                    <a:pt x="12221" y="433"/>
                  </a:lnTo>
                  <a:lnTo>
                    <a:pt x="12056" y="418"/>
                  </a:lnTo>
                  <a:lnTo>
                    <a:pt x="11713" y="418"/>
                  </a:lnTo>
                  <a:lnTo>
                    <a:pt x="11324" y="433"/>
                  </a:lnTo>
                  <a:lnTo>
                    <a:pt x="10906" y="463"/>
                  </a:lnTo>
                  <a:lnTo>
                    <a:pt x="10473" y="508"/>
                  </a:lnTo>
                  <a:lnTo>
                    <a:pt x="10010" y="538"/>
                  </a:lnTo>
                  <a:lnTo>
                    <a:pt x="9547" y="553"/>
                  </a:lnTo>
                  <a:lnTo>
                    <a:pt x="9069" y="553"/>
                  </a:lnTo>
                  <a:lnTo>
                    <a:pt x="8844" y="538"/>
                  </a:lnTo>
                  <a:lnTo>
                    <a:pt x="8620" y="508"/>
                  </a:lnTo>
                  <a:lnTo>
                    <a:pt x="8396" y="478"/>
                  </a:lnTo>
                  <a:lnTo>
                    <a:pt x="8172" y="433"/>
                  </a:lnTo>
                  <a:lnTo>
                    <a:pt x="7739" y="329"/>
                  </a:lnTo>
                  <a:lnTo>
                    <a:pt x="7261" y="224"/>
                  </a:lnTo>
                  <a:lnTo>
                    <a:pt x="6783" y="150"/>
                  </a:lnTo>
                  <a:lnTo>
                    <a:pt x="6290" y="75"/>
                  </a:lnTo>
                  <a:lnTo>
                    <a:pt x="5782" y="30"/>
                  </a:lnTo>
                  <a:lnTo>
                    <a:pt x="52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2"/>
            <p:cNvSpPr/>
            <p:nvPr/>
          </p:nvSpPr>
          <p:spPr>
            <a:xfrm>
              <a:off x="-1527157" y="2833060"/>
              <a:ext cx="200843" cy="225587"/>
            </a:xfrm>
            <a:custGeom>
              <a:avLst/>
              <a:gdLst/>
              <a:ahLst/>
              <a:cxnLst/>
              <a:rect l="l" t="t" r="r" b="b"/>
              <a:pathLst>
                <a:path w="7143" h="8023" extrusionOk="0">
                  <a:moveTo>
                    <a:pt x="2810" y="0"/>
                  </a:moveTo>
                  <a:lnTo>
                    <a:pt x="2720" y="359"/>
                  </a:lnTo>
                  <a:lnTo>
                    <a:pt x="2600" y="702"/>
                  </a:lnTo>
                  <a:lnTo>
                    <a:pt x="2466" y="1046"/>
                  </a:lnTo>
                  <a:lnTo>
                    <a:pt x="2302" y="1375"/>
                  </a:lnTo>
                  <a:lnTo>
                    <a:pt x="2137" y="1703"/>
                  </a:lnTo>
                  <a:lnTo>
                    <a:pt x="1943" y="2017"/>
                  </a:lnTo>
                  <a:lnTo>
                    <a:pt x="1749" y="2316"/>
                  </a:lnTo>
                  <a:lnTo>
                    <a:pt x="1555" y="2615"/>
                  </a:lnTo>
                  <a:lnTo>
                    <a:pt x="1346" y="2899"/>
                  </a:lnTo>
                  <a:lnTo>
                    <a:pt x="1136" y="3168"/>
                  </a:lnTo>
                  <a:lnTo>
                    <a:pt x="718" y="3646"/>
                  </a:lnTo>
                  <a:lnTo>
                    <a:pt x="330" y="4049"/>
                  </a:lnTo>
                  <a:lnTo>
                    <a:pt x="1" y="4393"/>
                  </a:lnTo>
                  <a:lnTo>
                    <a:pt x="240" y="4691"/>
                  </a:lnTo>
                  <a:lnTo>
                    <a:pt x="494" y="5020"/>
                  </a:lnTo>
                  <a:lnTo>
                    <a:pt x="808" y="5394"/>
                  </a:lnTo>
                  <a:lnTo>
                    <a:pt x="1106" y="5722"/>
                  </a:lnTo>
                  <a:lnTo>
                    <a:pt x="1450" y="6066"/>
                  </a:lnTo>
                  <a:lnTo>
                    <a:pt x="1853" y="6469"/>
                  </a:lnTo>
                  <a:lnTo>
                    <a:pt x="2317" y="6917"/>
                  </a:lnTo>
                  <a:lnTo>
                    <a:pt x="2810" y="7351"/>
                  </a:lnTo>
                  <a:lnTo>
                    <a:pt x="3273" y="7724"/>
                  </a:lnTo>
                  <a:lnTo>
                    <a:pt x="3482" y="7888"/>
                  </a:lnTo>
                  <a:lnTo>
                    <a:pt x="3676" y="8023"/>
                  </a:lnTo>
                  <a:lnTo>
                    <a:pt x="4124" y="7620"/>
                  </a:lnTo>
                  <a:lnTo>
                    <a:pt x="4543" y="7201"/>
                  </a:lnTo>
                  <a:lnTo>
                    <a:pt x="4961" y="6783"/>
                  </a:lnTo>
                  <a:lnTo>
                    <a:pt x="5349" y="6350"/>
                  </a:lnTo>
                  <a:lnTo>
                    <a:pt x="5648" y="6006"/>
                  </a:lnTo>
                  <a:lnTo>
                    <a:pt x="5962" y="5647"/>
                  </a:lnTo>
                  <a:lnTo>
                    <a:pt x="6350" y="5184"/>
                  </a:lnTo>
                  <a:lnTo>
                    <a:pt x="6664" y="4781"/>
                  </a:lnTo>
                  <a:lnTo>
                    <a:pt x="6679" y="4766"/>
                  </a:lnTo>
                  <a:lnTo>
                    <a:pt x="6724" y="4706"/>
                  </a:lnTo>
                  <a:lnTo>
                    <a:pt x="7142" y="4154"/>
                  </a:lnTo>
                  <a:lnTo>
                    <a:pt x="2810"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2"/>
            <p:cNvSpPr/>
            <p:nvPr/>
          </p:nvSpPr>
          <p:spPr>
            <a:xfrm>
              <a:off x="-1383054" y="2933018"/>
              <a:ext cx="44960" cy="78588"/>
            </a:xfrm>
            <a:custGeom>
              <a:avLst/>
              <a:gdLst/>
              <a:ahLst/>
              <a:cxnLst/>
              <a:rect l="l" t="t" r="r" b="b"/>
              <a:pathLst>
                <a:path w="1599" h="2795" extrusionOk="0">
                  <a:moveTo>
                    <a:pt x="30" y="1"/>
                  </a:moveTo>
                  <a:lnTo>
                    <a:pt x="15" y="300"/>
                  </a:lnTo>
                  <a:lnTo>
                    <a:pt x="0" y="613"/>
                  </a:lnTo>
                  <a:lnTo>
                    <a:pt x="0" y="1002"/>
                  </a:lnTo>
                  <a:lnTo>
                    <a:pt x="15" y="1435"/>
                  </a:lnTo>
                  <a:lnTo>
                    <a:pt x="45" y="1898"/>
                  </a:lnTo>
                  <a:lnTo>
                    <a:pt x="75" y="2122"/>
                  </a:lnTo>
                  <a:lnTo>
                    <a:pt x="120" y="2361"/>
                  </a:lnTo>
                  <a:lnTo>
                    <a:pt x="165" y="2585"/>
                  </a:lnTo>
                  <a:lnTo>
                    <a:pt x="224" y="2795"/>
                  </a:lnTo>
                  <a:lnTo>
                    <a:pt x="523" y="2451"/>
                  </a:lnTo>
                  <a:lnTo>
                    <a:pt x="837" y="2092"/>
                  </a:lnTo>
                  <a:lnTo>
                    <a:pt x="1225" y="1629"/>
                  </a:lnTo>
                  <a:lnTo>
                    <a:pt x="1539" y="1226"/>
                  </a:lnTo>
                  <a:lnTo>
                    <a:pt x="1554" y="1211"/>
                  </a:lnTo>
                  <a:lnTo>
                    <a:pt x="1599" y="1151"/>
                  </a:lnTo>
                  <a:lnTo>
                    <a:pt x="30"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2"/>
            <p:cNvSpPr/>
            <p:nvPr/>
          </p:nvSpPr>
          <p:spPr>
            <a:xfrm>
              <a:off x="-1506575" y="2672172"/>
              <a:ext cx="314663" cy="342387"/>
            </a:xfrm>
            <a:custGeom>
              <a:avLst/>
              <a:gdLst/>
              <a:ahLst/>
              <a:cxnLst/>
              <a:rect l="l" t="t" r="r" b="b"/>
              <a:pathLst>
                <a:path w="11191" h="12177" extrusionOk="0">
                  <a:moveTo>
                    <a:pt x="3437" y="1"/>
                  </a:moveTo>
                  <a:lnTo>
                    <a:pt x="3228" y="15"/>
                  </a:lnTo>
                  <a:lnTo>
                    <a:pt x="3004" y="45"/>
                  </a:lnTo>
                  <a:lnTo>
                    <a:pt x="2780" y="105"/>
                  </a:lnTo>
                  <a:lnTo>
                    <a:pt x="2571" y="165"/>
                  </a:lnTo>
                  <a:lnTo>
                    <a:pt x="2361" y="240"/>
                  </a:lnTo>
                  <a:lnTo>
                    <a:pt x="2167" y="329"/>
                  </a:lnTo>
                  <a:lnTo>
                    <a:pt x="1958" y="434"/>
                  </a:lnTo>
                  <a:lnTo>
                    <a:pt x="1764" y="553"/>
                  </a:lnTo>
                  <a:lnTo>
                    <a:pt x="1585" y="688"/>
                  </a:lnTo>
                  <a:lnTo>
                    <a:pt x="1405" y="837"/>
                  </a:lnTo>
                  <a:lnTo>
                    <a:pt x="1226" y="987"/>
                  </a:lnTo>
                  <a:lnTo>
                    <a:pt x="1062" y="1151"/>
                  </a:lnTo>
                  <a:lnTo>
                    <a:pt x="912" y="1330"/>
                  </a:lnTo>
                  <a:lnTo>
                    <a:pt x="763" y="1509"/>
                  </a:lnTo>
                  <a:lnTo>
                    <a:pt x="628" y="1704"/>
                  </a:lnTo>
                  <a:lnTo>
                    <a:pt x="509" y="1898"/>
                  </a:lnTo>
                  <a:lnTo>
                    <a:pt x="404" y="2107"/>
                  </a:lnTo>
                  <a:lnTo>
                    <a:pt x="300" y="2316"/>
                  </a:lnTo>
                  <a:lnTo>
                    <a:pt x="210" y="2540"/>
                  </a:lnTo>
                  <a:lnTo>
                    <a:pt x="135" y="2764"/>
                  </a:lnTo>
                  <a:lnTo>
                    <a:pt x="76" y="2988"/>
                  </a:lnTo>
                  <a:lnTo>
                    <a:pt x="31" y="3213"/>
                  </a:lnTo>
                  <a:lnTo>
                    <a:pt x="16" y="3452"/>
                  </a:lnTo>
                  <a:lnTo>
                    <a:pt x="1" y="3691"/>
                  </a:lnTo>
                  <a:lnTo>
                    <a:pt x="1" y="3915"/>
                  </a:lnTo>
                  <a:lnTo>
                    <a:pt x="16" y="4154"/>
                  </a:lnTo>
                  <a:lnTo>
                    <a:pt x="61" y="4393"/>
                  </a:lnTo>
                  <a:lnTo>
                    <a:pt x="121" y="4632"/>
                  </a:lnTo>
                  <a:lnTo>
                    <a:pt x="195" y="4856"/>
                  </a:lnTo>
                  <a:lnTo>
                    <a:pt x="300" y="5095"/>
                  </a:lnTo>
                  <a:lnTo>
                    <a:pt x="404" y="5319"/>
                  </a:lnTo>
                  <a:lnTo>
                    <a:pt x="554" y="5543"/>
                  </a:lnTo>
                  <a:lnTo>
                    <a:pt x="867" y="5991"/>
                  </a:lnTo>
                  <a:lnTo>
                    <a:pt x="1256" y="6469"/>
                  </a:lnTo>
                  <a:lnTo>
                    <a:pt x="1689" y="6962"/>
                  </a:lnTo>
                  <a:lnTo>
                    <a:pt x="2167" y="7470"/>
                  </a:lnTo>
                  <a:lnTo>
                    <a:pt x="2556" y="7874"/>
                  </a:lnTo>
                  <a:lnTo>
                    <a:pt x="2959" y="8262"/>
                  </a:lnTo>
                  <a:lnTo>
                    <a:pt x="3362" y="8665"/>
                  </a:lnTo>
                  <a:lnTo>
                    <a:pt x="3796" y="9054"/>
                  </a:lnTo>
                  <a:lnTo>
                    <a:pt x="4632" y="9801"/>
                  </a:lnTo>
                  <a:lnTo>
                    <a:pt x="5469" y="10488"/>
                  </a:lnTo>
                  <a:lnTo>
                    <a:pt x="6231" y="11086"/>
                  </a:lnTo>
                  <a:lnTo>
                    <a:pt x="6589" y="11340"/>
                  </a:lnTo>
                  <a:lnTo>
                    <a:pt x="6918" y="11579"/>
                  </a:lnTo>
                  <a:lnTo>
                    <a:pt x="7217" y="11773"/>
                  </a:lnTo>
                  <a:lnTo>
                    <a:pt x="7486" y="11922"/>
                  </a:lnTo>
                  <a:lnTo>
                    <a:pt x="7710" y="12042"/>
                  </a:lnTo>
                  <a:lnTo>
                    <a:pt x="7904" y="12116"/>
                  </a:lnTo>
                  <a:lnTo>
                    <a:pt x="8024" y="12146"/>
                  </a:lnTo>
                  <a:lnTo>
                    <a:pt x="8143" y="12176"/>
                  </a:lnTo>
                  <a:lnTo>
                    <a:pt x="8367" y="12176"/>
                  </a:lnTo>
                  <a:lnTo>
                    <a:pt x="8472" y="12146"/>
                  </a:lnTo>
                  <a:lnTo>
                    <a:pt x="8576" y="12116"/>
                  </a:lnTo>
                  <a:lnTo>
                    <a:pt x="8681" y="12072"/>
                  </a:lnTo>
                  <a:lnTo>
                    <a:pt x="8785" y="11997"/>
                  </a:lnTo>
                  <a:lnTo>
                    <a:pt x="8890" y="11922"/>
                  </a:lnTo>
                  <a:lnTo>
                    <a:pt x="8980" y="11833"/>
                  </a:lnTo>
                  <a:lnTo>
                    <a:pt x="9084" y="11713"/>
                  </a:lnTo>
                  <a:lnTo>
                    <a:pt x="9174" y="11594"/>
                  </a:lnTo>
                  <a:lnTo>
                    <a:pt x="9264" y="11444"/>
                  </a:lnTo>
                  <a:lnTo>
                    <a:pt x="9353" y="11280"/>
                  </a:lnTo>
                  <a:lnTo>
                    <a:pt x="9443" y="11101"/>
                  </a:lnTo>
                  <a:lnTo>
                    <a:pt x="9532" y="10906"/>
                  </a:lnTo>
                  <a:lnTo>
                    <a:pt x="9727" y="10369"/>
                  </a:lnTo>
                  <a:lnTo>
                    <a:pt x="10100" y="9218"/>
                  </a:lnTo>
                  <a:lnTo>
                    <a:pt x="10205" y="8800"/>
                  </a:lnTo>
                  <a:lnTo>
                    <a:pt x="10518" y="8800"/>
                  </a:lnTo>
                  <a:lnTo>
                    <a:pt x="10683" y="8785"/>
                  </a:lnTo>
                  <a:lnTo>
                    <a:pt x="10847" y="8755"/>
                  </a:lnTo>
                  <a:lnTo>
                    <a:pt x="10997" y="8725"/>
                  </a:lnTo>
                  <a:lnTo>
                    <a:pt x="11116" y="8680"/>
                  </a:lnTo>
                  <a:lnTo>
                    <a:pt x="11161" y="8665"/>
                  </a:lnTo>
                  <a:lnTo>
                    <a:pt x="11176" y="8636"/>
                  </a:lnTo>
                  <a:lnTo>
                    <a:pt x="11191" y="8591"/>
                  </a:lnTo>
                  <a:lnTo>
                    <a:pt x="11191" y="8561"/>
                  </a:lnTo>
                  <a:lnTo>
                    <a:pt x="10608" y="6888"/>
                  </a:lnTo>
                  <a:lnTo>
                    <a:pt x="10698" y="6215"/>
                  </a:lnTo>
                  <a:lnTo>
                    <a:pt x="10743" y="5558"/>
                  </a:lnTo>
                  <a:lnTo>
                    <a:pt x="10758" y="5229"/>
                  </a:lnTo>
                  <a:lnTo>
                    <a:pt x="10772" y="4916"/>
                  </a:lnTo>
                  <a:lnTo>
                    <a:pt x="10772" y="4617"/>
                  </a:lnTo>
                  <a:lnTo>
                    <a:pt x="10758" y="4318"/>
                  </a:lnTo>
                  <a:lnTo>
                    <a:pt x="10743" y="4124"/>
                  </a:lnTo>
                  <a:lnTo>
                    <a:pt x="10698" y="3915"/>
                  </a:lnTo>
                  <a:lnTo>
                    <a:pt x="10653" y="3735"/>
                  </a:lnTo>
                  <a:lnTo>
                    <a:pt x="10578" y="3541"/>
                  </a:lnTo>
                  <a:lnTo>
                    <a:pt x="10489" y="3362"/>
                  </a:lnTo>
                  <a:lnTo>
                    <a:pt x="10384" y="3168"/>
                  </a:lnTo>
                  <a:lnTo>
                    <a:pt x="10279" y="3003"/>
                  </a:lnTo>
                  <a:lnTo>
                    <a:pt x="10145" y="2839"/>
                  </a:lnTo>
                  <a:lnTo>
                    <a:pt x="9996" y="2690"/>
                  </a:lnTo>
                  <a:lnTo>
                    <a:pt x="9846" y="2555"/>
                  </a:lnTo>
                  <a:lnTo>
                    <a:pt x="9667" y="2421"/>
                  </a:lnTo>
                  <a:lnTo>
                    <a:pt x="9488" y="2316"/>
                  </a:lnTo>
                  <a:lnTo>
                    <a:pt x="8860" y="1958"/>
                  </a:lnTo>
                  <a:lnTo>
                    <a:pt x="8143" y="1584"/>
                  </a:lnTo>
                  <a:lnTo>
                    <a:pt x="7351" y="1196"/>
                  </a:lnTo>
                  <a:lnTo>
                    <a:pt x="6948" y="1001"/>
                  </a:lnTo>
                  <a:lnTo>
                    <a:pt x="6530" y="822"/>
                  </a:lnTo>
                  <a:lnTo>
                    <a:pt x="6111" y="658"/>
                  </a:lnTo>
                  <a:lnTo>
                    <a:pt x="5693" y="494"/>
                  </a:lnTo>
                  <a:lnTo>
                    <a:pt x="5290" y="359"/>
                  </a:lnTo>
                  <a:lnTo>
                    <a:pt x="4886" y="240"/>
                  </a:lnTo>
                  <a:lnTo>
                    <a:pt x="4498" y="135"/>
                  </a:lnTo>
                  <a:lnTo>
                    <a:pt x="4124" y="60"/>
                  </a:lnTo>
                  <a:lnTo>
                    <a:pt x="3766" y="15"/>
                  </a:lnTo>
                  <a:lnTo>
                    <a:pt x="3437"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2"/>
            <p:cNvSpPr/>
            <p:nvPr/>
          </p:nvSpPr>
          <p:spPr>
            <a:xfrm>
              <a:off x="-1271737" y="2927142"/>
              <a:ext cx="31098" cy="27752"/>
            </a:xfrm>
            <a:custGeom>
              <a:avLst/>
              <a:gdLst/>
              <a:ahLst/>
              <a:cxnLst/>
              <a:rect l="l" t="t" r="r" b="b"/>
              <a:pathLst>
                <a:path w="1106" h="987" extrusionOk="0">
                  <a:moveTo>
                    <a:pt x="90" y="1"/>
                  </a:moveTo>
                  <a:lnTo>
                    <a:pt x="45" y="31"/>
                  </a:lnTo>
                  <a:lnTo>
                    <a:pt x="15" y="61"/>
                  </a:lnTo>
                  <a:lnTo>
                    <a:pt x="0" y="105"/>
                  </a:lnTo>
                  <a:lnTo>
                    <a:pt x="0" y="165"/>
                  </a:lnTo>
                  <a:lnTo>
                    <a:pt x="60" y="285"/>
                  </a:lnTo>
                  <a:lnTo>
                    <a:pt x="120" y="404"/>
                  </a:lnTo>
                  <a:lnTo>
                    <a:pt x="209" y="539"/>
                  </a:lnTo>
                  <a:lnTo>
                    <a:pt x="329" y="673"/>
                  </a:lnTo>
                  <a:lnTo>
                    <a:pt x="404" y="733"/>
                  </a:lnTo>
                  <a:lnTo>
                    <a:pt x="478" y="793"/>
                  </a:lnTo>
                  <a:lnTo>
                    <a:pt x="568" y="852"/>
                  </a:lnTo>
                  <a:lnTo>
                    <a:pt x="673" y="912"/>
                  </a:lnTo>
                  <a:lnTo>
                    <a:pt x="777" y="942"/>
                  </a:lnTo>
                  <a:lnTo>
                    <a:pt x="897" y="972"/>
                  </a:lnTo>
                  <a:lnTo>
                    <a:pt x="971" y="987"/>
                  </a:lnTo>
                  <a:lnTo>
                    <a:pt x="1016" y="987"/>
                  </a:lnTo>
                  <a:lnTo>
                    <a:pt x="1061" y="957"/>
                  </a:lnTo>
                  <a:lnTo>
                    <a:pt x="1091" y="927"/>
                  </a:lnTo>
                  <a:lnTo>
                    <a:pt x="1106" y="867"/>
                  </a:lnTo>
                  <a:lnTo>
                    <a:pt x="1106" y="822"/>
                  </a:lnTo>
                  <a:lnTo>
                    <a:pt x="1091" y="778"/>
                  </a:lnTo>
                  <a:lnTo>
                    <a:pt x="1046" y="748"/>
                  </a:lnTo>
                  <a:lnTo>
                    <a:pt x="1001" y="733"/>
                  </a:lnTo>
                  <a:lnTo>
                    <a:pt x="897" y="718"/>
                  </a:lnTo>
                  <a:lnTo>
                    <a:pt x="807" y="688"/>
                  </a:lnTo>
                  <a:lnTo>
                    <a:pt x="717" y="658"/>
                  </a:lnTo>
                  <a:lnTo>
                    <a:pt x="643" y="613"/>
                  </a:lnTo>
                  <a:lnTo>
                    <a:pt x="508" y="494"/>
                  </a:lnTo>
                  <a:lnTo>
                    <a:pt x="419" y="389"/>
                  </a:lnTo>
                  <a:lnTo>
                    <a:pt x="344" y="270"/>
                  </a:lnTo>
                  <a:lnTo>
                    <a:pt x="284" y="180"/>
                  </a:lnTo>
                  <a:lnTo>
                    <a:pt x="254" y="75"/>
                  </a:lnTo>
                  <a:lnTo>
                    <a:pt x="224" y="31"/>
                  </a:lnTo>
                  <a:lnTo>
                    <a:pt x="180"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2"/>
            <p:cNvSpPr/>
            <p:nvPr/>
          </p:nvSpPr>
          <p:spPr>
            <a:xfrm>
              <a:off x="-1314166" y="2856567"/>
              <a:ext cx="53789" cy="35316"/>
            </a:xfrm>
            <a:custGeom>
              <a:avLst/>
              <a:gdLst/>
              <a:ahLst/>
              <a:cxnLst/>
              <a:rect l="l" t="t" r="r" b="b"/>
              <a:pathLst>
                <a:path w="1913" h="1256" extrusionOk="0">
                  <a:moveTo>
                    <a:pt x="434" y="1"/>
                  </a:moveTo>
                  <a:lnTo>
                    <a:pt x="299" y="31"/>
                  </a:lnTo>
                  <a:lnTo>
                    <a:pt x="165" y="76"/>
                  </a:lnTo>
                  <a:lnTo>
                    <a:pt x="120" y="106"/>
                  </a:lnTo>
                  <a:lnTo>
                    <a:pt x="75" y="135"/>
                  </a:lnTo>
                  <a:lnTo>
                    <a:pt x="45" y="180"/>
                  </a:lnTo>
                  <a:lnTo>
                    <a:pt x="15" y="225"/>
                  </a:lnTo>
                  <a:lnTo>
                    <a:pt x="0" y="270"/>
                  </a:lnTo>
                  <a:lnTo>
                    <a:pt x="0" y="330"/>
                  </a:lnTo>
                  <a:lnTo>
                    <a:pt x="0" y="389"/>
                  </a:lnTo>
                  <a:lnTo>
                    <a:pt x="15" y="449"/>
                  </a:lnTo>
                  <a:lnTo>
                    <a:pt x="60" y="569"/>
                  </a:lnTo>
                  <a:lnTo>
                    <a:pt x="150" y="688"/>
                  </a:lnTo>
                  <a:lnTo>
                    <a:pt x="254" y="808"/>
                  </a:lnTo>
                  <a:lnTo>
                    <a:pt x="404" y="912"/>
                  </a:lnTo>
                  <a:lnTo>
                    <a:pt x="568" y="1017"/>
                  </a:lnTo>
                  <a:lnTo>
                    <a:pt x="747" y="1106"/>
                  </a:lnTo>
                  <a:lnTo>
                    <a:pt x="942" y="1181"/>
                  </a:lnTo>
                  <a:lnTo>
                    <a:pt x="1136" y="1226"/>
                  </a:lnTo>
                  <a:lnTo>
                    <a:pt x="1315" y="1256"/>
                  </a:lnTo>
                  <a:lnTo>
                    <a:pt x="1479" y="1256"/>
                  </a:lnTo>
                  <a:lnTo>
                    <a:pt x="1614" y="1226"/>
                  </a:lnTo>
                  <a:lnTo>
                    <a:pt x="1733" y="1181"/>
                  </a:lnTo>
                  <a:lnTo>
                    <a:pt x="1793" y="1151"/>
                  </a:lnTo>
                  <a:lnTo>
                    <a:pt x="1838" y="1121"/>
                  </a:lnTo>
                  <a:lnTo>
                    <a:pt x="1868" y="1077"/>
                  </a:lnTo>
                  <a:lnTo>
                    <a:pt x="1898" y="1032"/>
                  </a:lnTo>
                  <a:lnTo>
                    <a:pt x="1913" y="987"/>
                  </a:lnTo>
                  <a:lnTo>
                    <a:pt x="1913" y="927"/>
                  </a:lnTo>
                  <a:lnTo>
                    <a:pt x="1913" y="867"/>
                  </a:lnTo>
                  <a:lnTo>
                    <a:pt x="1898" y="808"/>
                  </a:lnTo>
                  <a:lnTo>
                    <a:pt x="1853" y="703"/>
                  </a:lnTo>
                  <a:lnTo>
                    <a:pt x="1763" y="569"/>
                  </a:lnTo>
                  <a:lnTo>
                    <a:pt x="1659" y="464"/>
                  </a:lnTo>
                  <a:lnTo>
                    <a:pt x="1509" y="345"/>
                  </a:lnTo>
                  <a:lnTo>
                    <a:pt x="1345" y="240"/>
                  </a:lnTo>
                  <a:lnTo>
                    <a:pt x="1166" y="150"/>
                  </a:lnTo>
                  <a:lnTo>
                    <a:pt x="971" y="76"/>
                  </a:lnTo>
                  <a:lnTo>
                    <a:pt x="777" y="31"/>
                  </a:lnTo>
                  <a:lnTo>
                    <a:pt x="598"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2"/>
            <p:cNvSpPr/>
            <p:nvPr/>
          </p:nvSpPr>
          <p:spPr>
            <a:xfrm>
              <a:off x="-1239401" y="2838937"/>
              <a:ext cx="13047" cy="23562"/>
            </a:xfrm>
            <a:custGeom>
              <a:avLst/>
              <a:gdLst/>
              <a:ahLst/>
              <a:cxnLst/>
              <a:rect l="l" t="t" r="r" b="b"/>
              <a:pathLst>
                <a:path w="464" h="838" extrusionOk="0">
                  <a:moveTo>
                    <a:pt x="210" y="0"/>
                  </a:moveTo>
                  <a:lnTo>
                    <a:pt x="165" y="15"/>
                  </a:lnTo>
                  <a:lnTo>
                    <a:pt x="120" y="60"/>
                  </a:lnTo>
                  <a:lnTo>
                    <a:pt x="90" y="105"/>
                  </a:lnTo>
                  <a:lnTo>
                    <a:pt x="45" y="165"/>
                  </a:lnTo>
                  <a:lnTo>
                    <a:pt x="30" y="240"/>
                  </a:lnTo>
                  <a:lnTo>
                    <a:pt x="1" y="314"/>
                  </a:lnTo>
                  <a:lnTo>
                    <a:pt x="1" y="404"/>
                  </a:lnTo>
                  <a:lnTo>
                    <a:pt x="1" y="479"/>
                  </a:lnTo>
                  <a:lnTo>
                    <a:pt x="1" y="568"/>
                  </a:lnTo>
                  <a:lnTo>
                    <a:pt x="16" y="643"/>
                  </a:lnTo>
                  <a:lnTo>
                    <a:pt x="45" y="703"/>
                  </a:lnTo>
                  <a:lnTo>
                    <a:pt x="75" y="747"/>
                  </a:lnTo>
                  <a:lnTo>
                    <a:pt x="105" y="792"/>
                  </a:lnTo>
                  <a:lnTo>
                    <a:pt x="150" y="822"/>
                  </a:lnTo>
                  <a:lnTo>
                    <a:pt x="195" y="837"/>
                  </a:lnTo>
                  <a:lnTo>
                    <a:pt x="255" y="837"/>
                  </a:lnTo>
                  <a:lnTo>
                    <a:pt x="299" y="807"/>
                  </a:lnTo>
                  <a:lnTo>
                    <a:pt x="329" y="777"/>
                  </a:lnTo>
                  <a:lnTo>
                    <a:pt x="374" y="718"/>
                  </a:lnTo>
                  <a:lnTo>
                    <a:pt x="404" y="658"/>
                  </a:lnTo>
                  <a:lnTo>
                    <a:pt x="434" y="598"/>
                  </a:lnTo>
                  <a:lnTo>
                    <a:pt x="449" y="508"/>
                  </a:lnTo>
                  <a:lnTo>
                    <a:pt x="464" y="434"/>
                  </a:lnTo>
                  <a:lnTo>
                    <a:pt x="464" y="344"/>
                  </a:lnTo>
                  <a:lnTo>
                    <a:pt x="449" y="269"/>
                  </a:lnTo>
                  <a:lnTo>
                    <a:pt x="434" y="195"/>
                  </a:lnTo>
                  <a:lnTo>
                    <a:pt x="419" y="135"/>
                  </a:lnTo>
                  <a:lnTo>
                    <a:pt x="389" y="75"/>
                  </a:lnTo>
                  <a:lnTo>
                    <a:pt x="344" y="30"/>
                  </a:lnTo>
                  <a:lnTo>
                    <a:pt x="299"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2"/>
            <p:cNvSpPr/>
            <p:nvPr/>
          </p:nvSpPr>
          <p:spPr>
            <a:xfrm>
              <a:off x="-1264595" y="2809104"/>
              <a:ext cx="51680" cy="24828"/>
            </a:xfrm>
            <a:custGeom>
              <a:avLst/>
              <a:gdLst/>
              <a:ahLst/>
              <a:cxnLst/>
              <a:rect l="l" t="t" r="r" b="b"/>
              <a:pathLst>
                <a:path w="1838" h="883" extrusionOk="0">
                  <a:moveTo>
                    <a:pt x="1046" y="1"/>
                  </a:moveTo>
                  <a:lnTo>
                    <a:pt x="912" y="31"/>
                  </a:lnTo>
                  <a:lnTo>
                    <a:pt x="792" y="46"/>
                  </a:lnTo>
                  <a:lnTo>
                    <a:pt x="687" y="90"/>
                  </a:lnTo>
                  <a:lnTo>
                    <a:pt x="583" y="135"/>
                  </a:lnTo>
                  <a:lnTo>
                    <a:pt x="478" y="195"/>
                  </a:lnTo>
                  <a:lnTo>
                    <a:pt x="299" y="300"/>
                  </a:lnTo>
                  <a:lnTo>
                    <a:pt x="150" y="434"/>
                  </a:lnTo>
                  <a:lnTo>
                    <a:pt x="45" y="554"/>
                  </a:lnTo>
                  <a:lnTo>
                    <a:pt x="0" y="628"/>
                  </a:lnTo>
                  <a:lnTo>
                    <a:pt x="0" y="703"/>
                  </a:lnTo>
                  <a:lnTo>
                    <a:pt x="30" y="778"/>
                  </a:lnTo>
                  <a:lnTo>
                    <a:pt x="75" y="837"/>
                  </a:lnTo>
                  <a:lnTo>
                    <a:pt x="120" y="852"/>
                  </a:lnTo>
                  <a:lnTo>
                    <a:pt x="165" y="867"/>
                  </a:lnTo>
                  <a:lnTo>
                    <a:pt x="209" y="882"/>
                  </a:lnTo>
                  <a:lnTo>
                    <a:pt x="269" y="867"/>
                  </a:lnTo>
                  <a:lnTo>
                    <a:pt x="314" y="837"/>
                  </a:lnTo>
                  <a:lnTo>
                    <a:pt x="359" y="808"/>
                  </a:lnTo>
                  <a:lnTo>
                    <a:pt x="463" y="703"/>
                  </a:lnTo>
                  <a:lnTo>
                    <a:pt x="568" y="613"/>
                  </a:lnTo>
                  <a:lnTo>
                    <a:pt x="702" y="524"/>
                  </a:lnTo>
                  <a:lnTo>
                    <a:pt x="792" y="479"/>
                  </a:lnTo>
                  <a:lnTo>
                    <a:pt x="882" y="449"/>
                  </a:lnTo>
                  <a:lnTo>
                    <a:pt x="971" y="419"/>
                  </a:lnTo>
                  <a:lnTo>
                    <a:pt x="1076" y="404"/>
                  </a:lnTo>
                  <a:lnTo>
                    <a:pt x="1195" y="404"/>
                  </a:lnTo>
                  <a:lnTo>
                    <a:pt x="1300" y="419"/>
                  </a:lnTo>
                  <a:lnTo>
                    <a:pt x="1419" y="449"/>
                  </a:lnTo>
                  <a:lnTo>
                    <a:pt x="1554" y="494"/>
                  </a:lnTo>
                  <a:lnTo>
                    <a:pt x="1629" y="524"/>
                  </a:lnTo>
                  <a:lnTo>
                    <a:pt x="1703" y="509"/>
                  </a:lnTo>
                  <a:lnTo>
                    <a:pt x="1778" y="464"/>
                  </a:lnTo>
                  <a:lnTo>
                    <a:pt x="1823" y="404"/>
                  </a:lnTo>
                  <a:lnTo>
                    <a:pt x="1838" y="329"/>
                  </a:lnTo>
                  <a:lnTo>
                    <a:pt x="1823" y="255"/>
                  </a:lnTo>
                  <a:lnTo>
                    <a:pt x="1793" y="180"/>
                  </a:lnTo>
                  <a:lnTo>
                    <a:pt x="1718" y="135"/>
                  </a:lnTo>
                  <a:lnTo>
                    <a:pt x="1584" y="75"/>
                  </a:lnTo>
                  <a:lnTo>
                    <a:pt x="1434" y="31"/>
                  </a:lnTo>
                  <a:lnTo>
                    <a:pt x="1300" y="16"/>
                  </a:lnTo>
                  <a:lnTo>
                    <a:pt x="1166"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2"/>
            <p:cNvSpPr/>
            <p:nvPr/>
          </p:nvSpPr>
          <p:spPr>
            <a:xfrm>
              <a:off x="-1374647" y="2801119"/>
              <a:ext cx="25221" cy="55082"/>
            </a:xfrm>
            <a:custGeom>
              <a:avLst/>
              <a:gdLst/>
              <a:ahLst/>
              <a:cxnLst/>
              <a:rect l="l" t="t" r="r" b="b"/>
              <a:pathLst>
                <a:path w="897" h="1959" extrusionOk="0">
                  <a:moveTo>
                    <a:pt x="149" y="1"/>
                  </a:moveTo>
                  <a:lnTo>
                    <a:pt x="90" y="16"/>
                  </a:lnTo>
                  <a:lnTo>
                    <a:pt x="45" y="46"/>
                  </a:lnTo>
                  <a:lnTo>
                    <a:pt x="15" y="91"/>
                  </a:lnTo>
                  <a:lnTo>
                    <a:pt x="0" y="135"/>
                  </a:lnTo>
                  <a:lnTo>
                    <a:pt x="15" y="195"/>
                  </a:lnTo>
                  <a:lnTo>
                    <a:pt x="45" y="240"/>
                  </a:lnTo>
                  <a:lnTo>
                    <a:pt x="134" y="359"/>
                  </a:lnTo>
                  <a:lnTo>
                    <a:pt x="239" y="494"/>
                  </a:lnTo>
                  <a:lnTo>
                    <a:pt x="344" y="673"/>
                  </a:lnTo>
                  <a:lnTo>
                    <a:pt x="448" y="897"/>
                  </a:lnTo>
                  <a:lnTo>
                    <a:pt x="493" y="1032"/>
                  </a:lnTo>
                  <a:lnTo>
                    <a:pt x="538" y="1166"/>
                  </a:lnTo>
                  <a:lnTo>
                    <a:pt x="568" y="1316"/>
                  </a:lnTo>
                  <a:lnTo>
                    <a:pt x="598" y="1480"/>
                  </a:lnTo>
                  <a:lnTo>
                    <a:pt x="613" y="1644"/>
                  </a:lnTo>
                  <a:lnTo>
                    <a:pt x="613" y="1824"/>
                  </a:lnTo>
                  <a:lnTo>
                    <a:pt x="627" y="1868"/>
                  </a:lnTo>
                  <a:lnTo>
                    <a:pt x="642" y="1913"/>
                  </a:lnTo>
                  <a:lnTo>
                    <a:pt x="672" y="1943"/>
                  </a:lnTo>
                  <a:lnTo>
                    <a:pt x="717" y="1958"/>
                  </a:lnTo>
                  <a:lnTo>
                    <a:pt x="807" y="1958"/>
                  </a:lnTo>
                  <a:lnTo>
                    <a:pt x="852" y="1928"/>
                  </a:lnTo>
                  <a:lnTo>
                    <a:pt x="881" y="1883"/>
                  </a:lnTo>
                  <a:lnTo>
                    <a:pt x="896" y="1824"/>
                  </a:lnTo>
                  <a:lnTo>
                    <a:pt x="896" y="1629"/>
                  </a:lnTo>
                  <a:lnTo>
                    <a:pt x="881" y="1435"/>
                  </a:lnTo>
                  <a:lnTo>
                    <a:pt x="852" y="1271"/>
                  </a:lnTo>
                  <a:lnTo>
                    <a:pt x="807" y="1106"/>
                  </a:lnTo>
                  <a:lnTo>
                    <a:pt x="762" y="942"/>
                  </a:lnTo>
                  <a:lnTo>
                    <a:pt x="717" y="793"/>
                  </a:lnTo>
                  <a:lnTo>
                    <a:pt x="598" y="539"/>
                  </a:lnTo>
                  <a:lnTo>
                    <a:pt x="463" y="330"/>
                  </a:lnTo>
                  <a:lnTo>
                    <a:pt x="359" y="180"/>
                  </a:lnTo>
                  <a:lnTo>
                    <a:pt x="239" y="46"/>
                  </a:lnTo>
                  <a:lnTo>
                    <a:pt x="194" y="16"/>
                  </a:lnTo>
                  <a:lnTo>
                    <a:pt x="149"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2"/>
            <p:cNvSpPr/>
            <p:nvPr/>
          </p:nvSpPr>
          <p:spPr>
            <a:xfrm>
              <a:off x="-1383054" y="2821701"/>
              <a:ext cx="29439" cy="9701"/>
            </a:xfrm>
            <a:custGeom>
              <a:avLst/>
              <a:gdLst/>
              <a:ahLst/>
              <a:cxnLst/>
              <a:rect l="l" t="t" r="r" b="b"/>
              <a:pathLst>
                <a:path w="1047" h="345" extrusionOk="0">
                  <a:moveTo>
                    <a:pt x="538" y="1"/>
                  </a:moveTo>
                  <a:lnTo>
                    <a:pt x="404" y="16"/>
                  </a:lnTo>
                  <a:lnTo>
                    <a:pt x="194" y="46"/>
                  </a:lnTo>
                  <a:lnTo>
                    <a:pt x="105" y="61"/>
                  </a:lnTo>
                  <a:lnTo>
                    <a:pt x="45" y="91"/>
                  </a:lnTo>
                  <a:lnTo>
                    <a:pt x="15" y="135"/>
                  </a:lnTo>
                  <a:lnTo>
                    <a:pt x="0" y="180"/>
                  </a:lnTo>
                  <a:lnTo>
                    <a:pt x="0" y="240"/>
                  </a:lnTo>
                  <a:lnTo>
                    <a:pt x="15" y="270"/>
                  </a:lnTo>
                  <a:lnTo>
                    <a:pt x="45" y="300"/>
                  </a:lnTo>
                  <a:lnTo>
                    <a:pt x="75" y="330"/>
                  </a:lnTo>
                  <a:lnTo>
                    <a:pt x="105" y="330"/>
                  </a:lnTo>
                  <a:lnTo>
                    <a:pt x="135" y="345"/>
                  </a:lnTo>
                  <a:lnTo>
                    <a:pt x="180" y="330"/>
                  </a:lnTo>
                  <a:lnTo>
                    <a:pt x="299" y="300"/>
                  </a:lnTo>
                  <a:lnTo>
                    <a:pt x="478" y="285"/>
                  </a:lnTo>
                  <a:lnTo>
                    <a:pt x="673" y="285"/>
                  </a:lnTo>
                  <a:lnTo>
                    <a:pt x="762" y="300"/>
                  </a:lnTo>
                  <a:lnTo>
                    <a:pt x="852" y="330"/>
                  </a:lnTo>
                  <a:lnTo>
                    <a:pt x="956" y="330"/>
                  </a:lnTo>
                  <a:lnTo>
                    <a:pt x="1001" y="300"/>
                  </a:lnTo>
                  <a:lnTo>
                    <a:pt x="1031" y="255"/>
                  </a:lnTo>
                  <a:lnTo>
                    <a:pt x="1046" y="195"/>
                  </a:lnTo>
                  <a:lnTo>
                    <a:pt x="1031" y="135"/>
                  </a:lnTo>
                  <a:lnTo>
                    <a:pt x="1001" y="91"/>
                  </a:lnTo>
                  <a:lnTo>
                    <a:pt x="956" y="61"/>
                  </a:lnTo>
                  <a:lnTo>
                    <a:pt x="822" y="16"/>
                  </a:lnTo>
                  <a:lnTo>
                    <a:pt x="687"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2"/>
            <p:cNvSpPr/>
            <p:nvPr/>
          </p:nvSpPr>
          <p:spPr>
            <a:xfrm>
              <a:off x="-1506575" y="2672172"/>
              <a:ext cx="289048" cy="210488"/>
            </a:xfrm>
            <a:custGeom>
              <a:avLst/>
              <a:gdLst/>
              <a:ahLst/>
              <a:cxnLst/>
              <a:rect l="l" t="t" r="r" b="b"/>
              <a:pathLst>
                <a:path w="10280" h="7486" extrusionOk="0">
                  <a:moveTo>
                    <a:pt x="3437" y="1"/>
                  </a:moveTo>
                  <a:lnTo>
                    <a:pt x="3228" y="15"/>
                  </a:lnTo>
                  <a:lnTo>
                    <a:pt x="3004" y="45"/>
                  </a:lnTo>
                  <a:lnTo>
                    <a:pt x="2780" y="105"/>
                  </a:lnTo>
                  <a:lnTo>
                    <a:pt x="2571" y="165"/>
                  </a:lnTo>
                  <a:lnTo>
                    <a:pt x="2361" y="240"/>
                  </a:lnTo>
                  <a:lnTo>
                    <a:pt x="2167" y="329"/>
                  </a:lnTo>
                  <a:lnTo>
                    <a:pt x="1958" y="434"/>
                  </a:lnTo>
                  <a:lnTo>
                    <a:pt x="1764" y="553"/>
                  </a:lnTo>
                  <a:lnTo>
                    <a:pt x="1585" y="688"/>
                  </a:lnTo>
                  <a:lnTo>
                    <a:pt x="1405" y="837"/>
                  </a:lnTo>
                  <a:lnTo>
                    <a:pt x="1226" y="987"/>
                  </a:lnTo>
                  <a:lnTo>
                    <a:pt x="1062" y="1151"/>
                  </a:lnTo>
                  <a:lnTo>
                    <a:pt x="912" y="1330"/>
                  </a:lnTo>
                  <a:lnTo>
                    <a:pt x="763" y="1509"/>
                  </a:lnTo>
                  <a:lnTo>
                    <a:pt x="628" y="1704"/>
                  </a:lnTo>
                  <a:lnTo>
                    <a:pt x="509" y="1898"/>
                  </a:lnTo>
                  <a:lnTo>
                    <a:pt x="404" y="2107"/>
                  </a:lnTo>
                  <a:lnTo>
                    <a:pt x="300" y="2316"/>
                  </a:lnTo>
                  <a:lnTo>
                    <a:pt x="210" y="2540"/>
                  </a:lnTo>
                  <a:lnTo>
                    <a:pt x="135" y="2764"/>
                  </a:lnTo>
                  <a:lnTo>
                    <a:pt x="76" y="2988"/>
                  </a:lnTo>
                  <a:lnTo>
                    <a:pt x="31" y="3213"/>
                  </a:lnTo>
                  <a:lnTo>
                    <a:pt x="16" y="3452"/>
                  </a:lnTo>
                  <a:lnTo>
                    <a:pt x="1" y="3691"/>
                  </a:lnTo>
                  <a:lnTo>
                    <a:pt x="1" y="3915"/>
                  </a:lnTo>
                  <a:lnTo>
                    <a:pt x="16" y="4154"/>
                  </a:lnTo>
                  <a:lnTo>
                    <a:pt x="61" y="4393"/>
                  </a:lnTo>
                  <a:lnTo>
                    <a:pt x="121" y="4632"/>
                  </a:lnTo>
                  <a:lnTo>
                    <a:pt x="195" y="4856"/>
                  </a:lnTo>
                  <a:lnTo>
                    <a:pt x="300" y="5095"/>
                  </a:lnTo>
                  <a:lnTo>
                    <a:pt x="404" y="5319"/>
                  </a:lnTo>
                  <a:lnTo>
                    <a:pt x="554" y="5543"/>
                  </a:lnTo>
                  <a:lnTo>
                    <a:pt x="867" y="5991"/>
                  </a:lnTo>
                  <a:lnTo>
                    <a:pt x="1256" y="6469"/>
                  </a:lnTo>
                  <a:lnTo>
                    <a:pt x="1689" y="6962"/>
                  </a:lnTo>
                  <a:lnTo>
                    <a:pt x="2167" y="7470"/>
                  </a:lnTo>
                  <a:lnTo>
                    <a:pt x="2257" y="7485"/>
                  </a:lnTo>
                  <a:lnTo>
                    <a:pt x="2361" y="7485"/>
                  </a:lnTo>
                  <a:lnTo>
                    <a:pt x="2466" y="7470"/>
                  </a:lnTo>
                  <a:lnTo>
                    <a:pt x="2571" y="7455"/>
                  </a:lnTo>
                  <a:lnTo>
                    <a:pt x="2675" y="7425"/>
                  </a:lnTo>
                  <a:lnTo>
                    <a:pt x="2795" y="7381"/>
                  </a:lnTo>
                  <a:lnTo>
                    <a:pt x="2899" y="7321"/>
                  </a:lnTo>
                  <a:lnTo>
                    <a:pt x="3019" y="7261"/>
                  </a:lnTo>
                  <a:lnTo>
                    <a:pt x="3123" y="7186"/>
                  </a:lnTo>
                  <a:lnTo>
                    <a:pt x="3228" y="7097"/>
                  </a:lnTo>
                  <a:lnTo>
                    <a:pt x="3333" y="6992"/>
                  </a:lnTo>
                  <a:lnTo>
                    <a:pt x="3437" y="6888"/>
                  </a:lnTo>
                  <a:lnTo>
                    <a:pt x="3542" y="6768"/>
                  </a:lnTo>
                  <a:lnTo>
                    <a:pt x="3631" y="6634"/>
                  </a:lnTo>
                  <a:lnTo>
                    <a:pt x="3721" y="6499"/>
                  </a:lnTo>
                  <a:lnTo>
                    <a:pt x="3811" y="6350"/>
                  </a:lnTo>
                  <a:lnTo>
                    <a:pt x="3721" y="6185"/>
                  </a:lnTo>
                  <a:lnTo>
                    <a:pt x="3646" y="6006"/>
                  </a:lnTo>
                  <a:lnTo>
                    <a:pt x="3587" y="5827"/>
                  </a:lnTo>
                  <a:lnTo>
                    <a:pt x="3542" y="5663"/>
                  </a:lnTo>
                  <a:lnTo>
                    <a:pt x="3497" y="5483"/>
                  </a:lnTo>
                  <a:lnTo>
                    <a:pt x="3467" y="5304"/>
                  </a:lnTo>
                  <a:lnTo>
                    <a:pt x="3467" y="5125"/>
                  </a:lnTo>
                  <a:lnTo>
                    <a:pt x="3467" y="4960"/>
                  </a:lnTo>
                  <a:lnTo>
                    <a:pt x="3497" y="4796"/>
                  </a:lnTo>
                  <a:lnTo>
                    <a:pt x="3542" y="4632"/>
                  </a:lnTo>
                  <a:lnTo>
                    <a:pt x="3587" y="4482"/>
                  </a:lnTo>
                  <a:lnTo>
                    <a:pt x="3676" y="4333"/>
                  </a:lnTo>
                  <a:lnTo>
                    <a:pt x="3766" y="4199"/>
                  </a:lnTo>
                  <a:lnTo>
                    <a:pt x="3885" y="4079"/>
                  </a:lnTo>
                  <a:lnTo>
                    <a:pt x="4020" y="3974"/>
                  </a:lnTo>
                  <a:lnTo>
                    <a:pt x="4184" y="3870"/>
                  </a:lnTo>
                  <a:lnTo>
                    <a:pt x="4319" y="3795"/>
                  </a:lnTo>
                  <a:lnTo>
                    <a:pt x="4468" y="3750"/>
                  </a:lnTo>
                  <a:lnTo>
                    <a:pt x="4602" y="3706"/>
                  </a:lnTo>
                  <a:lnTo>
                    <a:pt x="4737" y="3676"/>
                  </a:lnTo>
                  <a:lnTo>
                    <a:pt x="4856" y="3661"/>
                  </a:lnTo>
                  <a:lnTo>
                    <a:pt x="4976" y="3661"/>
                  </a:lnTo>
                  <a:lnTo>
                    <a:pt x="5095" y="3676"/>
                  </a:lnTo>
                  <a:lnTo>
                    <a:pt x="5215" y="3691"/>
                  </a:lnTo>
                  <a:lnTo>
                    <a:pt x="5319" y="3720"/>
                  </a:lnTo>
                  <a:lnTo>
                    <a:pt x="5424" y="3750"/>
                  </a:lnTo>
                  <a:lnTo>
                    <a:pt x="5618" y="3855"/>
                  </a:lnTo>
                  <a:lnTo>
                    <a:pt x="5783" y="3959"/>
                  </a:lnTo>
                  <a:lnTo>
                    <a:pt x="5947" y="4094"/>
                  </a:lnTo>
                  <a:lnTo>
                    <a:pt x="6081" y="4243"/>
                  </a:lnTo>
                  <a:lnTo>
                    <a:pt x="6201" y="4393"/>
                  </a:lnTo>
                  <a:lnTo>
                    <a:pt x="6291" y="4527"/>
                  </a:lnTo>
                  <a:lnTo>
                    <a:pt x="6380" y="4662"/>
                  </a:lnTo>
                  <a:lnTo>
                    <a:pt x="6485" y="4871"/>
                  </a:lnTo>
                  <a:lnTo>
                    <a:pt x="6515" y="4945"/>
                  </a:lnTo>
                  <a:lnTo>
                    <a:pt x="6739" y="4975"/>
                  </a:lnTo>
                  <a:lnTo>
                    <a:pt x="6963" y="4990"/>
                  </a:lnTo>
                  <a:lnTo>
                    <a:pt x="7067" y="4527"/>
                  </a:lnTo>
                  <a:lnTo>
                    <a:pt x="7172" y="4079"/>
                  </a:lnTo>
                  <a:lnTo>
                    <a:pt x="7277" y="3646"/>
                  </a:lnTo>
                  <a:lnTo>
                    <a:pt x="7366" y="3198"/>
                  </a:lnTo>
                  <a:lnTo>
                    <a:pt x="7546" y="3198"/>
                  </a:lnTo>
                  <a:lnTo>
                    <a:pt x="7740" y="3168"/>
                  </a:lnTo>
                  <a:lnTo>
                    <a:pt x="7934" y="3108"/>
                  </a:lnTo>
                  <a:lnTo>
                    <a:pt x="8128" y="3018"/>
                  </a:lnTo>
                  <a:lnTo>
                    <a:pt x="8322" y="2899"/>
                  </a:lnTo>
                  <a:lnTo>
                    <a:pt x="8502" y="2764"/>
                  </a:lnTo>
                  <a:lnTo>
                    <a:pt x="8681" y="2615"/>
                  </a:lnTo>
                  <a:lnTo>
                    <a:pt x="8845" y="2451"/>
                  </a:lnTo>
                  <a:lnTo>
                    <a:pt x="9547" y="2764"/>
                  </a:lnTo>
                  <a:lnTo>
                    <a:pt x="9906" y="2914"/>
                  </a:lnTo>
                  <a:lnTo>
                    <a:pt x="10100" y="2973"/>
                  </a:lnTo>
                  <a:lnTo>
                    <a:pt x="10279" y="3018"/>
                  </a:lnTo>
                  <a:lnTo>
                    <a:pt x="10115" y="2809"/>
                  </a:lnTo>
                  <a:lnTo>
                    <a:pt x="9921" y="2615"/>
                  </a:lnTo>
                  <a:lnTo>
                    <a:pt x="9712" y="2451"/>
                  </a:lnTo>
                  <a:lnTo>
                    <a:pt x="9488" y="2316"/>
                  </a:lnTo>
                  <a:lnTo>
                    <a:pt x="8860" y="1958"/>
                  </a:lnTo>
                  <a:lnTo>
                    <a:pt x="8143" y="1584"/>
                  </a:lnTo>
                  <a:lnTo>
                    <a:pt x="7351" y="1196"/>
                  </a:lnTo>
                  <a:lnTo>
                    <a:pt x="6948" y="1001"/>
                  </a:lnTo>
                  <a:lnTo>
                    <a:pt x="6530" y="822"/>
                  </a:lnTo>
                  <a:lnTo>
                    <a:pt x="6111" y="658"/>
                  </a:lnTo>
                  <a:lnTo>
                    <a:pt x="5693" y="494"/>
                  </a:lnTo>
                  <a:lnTo>
                    <a:pt x="5290" y="359"/>
                  </a:lnTo>
                  <a:lnTo>
                    <a:pt x="4886" y="240"/>
                  </a:lnTo>
                  <a:lnTo>
                    <a:pt x="4498" y="135"/>
                  </a:lnTo>
                  <a:lnTo>
                    <a:pt x="4124" y="60"/>
                  </a:lnTo>
                  <a:lnTo>
                    <a:pt x="3766" y="15"/>
                  </a:lnTo>
                  <a:lnTo>
                    <a:pt x="34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2"/>
            <p:cNvSpPr/>
            <p:nvPr/>
          </p:nvSpPr>
          <p:spPr>
            <a:xfrm>
              <a:off x="-1254950" y="2797773"/>
              <a:ext cx="50865" cy="99592"/>
            </a:xfrm>
            <a:custGeom>
              <a:avLst/>
              <a:gdLst/>
              <a:ahLst/>
              <a:cxnLst/>
              <a:rect l="l" t="t" r="r" b="b"/>
              <a:pathLst>
                <a:path w="1809" h="3542" extrusionOk="0">
                  <a:moveTo>
                    <a:pt x="1301" y="180"/>
                  </a:moveTo>
                  <a:lnTo>
                    <a:pt x="1360" y="210"/>
                  </a:lnTo>
                  <a:lnTo>
                    <a:pt x="1405" y="239"/>
                  </a:lnTo>
                  <a:lnTo>
                    <a:pt x="1450" y="284"/>
                  </a:lnTo>
                  <a:lnTo>
                    <a:pt x="1495" y="344"/>
                  </a:lnTo>
                  <a:lnTo>
                    <a:pt x="1540" y="419"/>
                  </a:lnTo>
                  <a:lnTo>
                    <a:pt x="1569" y="508"/>
                  </a:lnTo>
                  <a:lnTo>
                    <a:pt x="1614" y="718"/>
                  </a:lnTo>
                  <a:lnTo>
                    <a:pt x="1644" y="957"/>
                  </a:lnTo>
                  <a:lnTo>
                    <a:pt x="1629" y="1240"/>
                  </a:lnTo>
                  <a:lnTo>
                    <a:pt x="1599" y="1554"/>
                  </a:lnTo>
                  <a:lnTo>
                    <a:pt x="1540" y="1883"/>
                  </a:lnTo>
                  <a:lnTo>
                    <a:pt x="1525" y="1928"/>
                  </a:lnTo>
                  <a:lnTo>
                    <a:pt x="1480" y="2092"/>
                  </a:lnTo>
                  <a:lnTo>
                    <a:pt x="1375" y="2391"/>
                  </a:lnTo>
                  <a:lnTo>
                    <a:pt x="1271" y="2660"/>
                  </a:lnTo>
                  <a:lnTo>
                    <a:pt x="1136" y="2884"/>
                  </a:lnTo>
                  <a:lnTo>
                    <a:pt x="1002" y="3078"/>
                  </a:lnTo>
                  <a:lnTo>
                    <a:pt x="882" y="3212"/>
                  </a:lnTo>
                  <a:lnTo>
                    <a:pt x="748" y="3317"/>
                  </a:lnTo>
                  <a:lnTo>
                    <a:pt x="688" y="3347"/>
                  </a:lnTo>
                  <a:lnTo>
                    <a:pt x="628" y="3362"/>
                  </a:lnTo>
                  <a:lnTo>
                    <a:pt x="569" y="3377"/>
                  </a:lnTo>
                  <a:lnTo>
                    <a:pt x="509" y="3362"/>
                  </a:lnTo>
                  <a:lnTo>
                    <a:pt x="464" y="3347"/>
                  </a:lnTo>
                  <a:lnTo>
                    <a:pt x="404" y="3302"/>
                  </a:lnTo>
                  <a:lnTo>
                    <a:pt x="359" y="3257"/>
                  </a:lnTo>
                  <a:lnTo>
                    <a:pt x="315" y="3197"/>
                  </a:lnTo>
                  <a:lnTo>
                    <a:pt x="285" y="3123"/>
                  </a:lnTo>
                  <a:lnTo>
                    <a:pt x="255" y="3033"/>
                  </a:lnTo>
                  <a:lnTo>
                    <a:pt x="195" y="2824"/>
                  </a:lnTo>
                  <a:lnTo>
                    <a:pt x="180" y="2570"/>
                  </a:lnTo>
                  <a:lnTo>
                    <a:pt x="180" y="2271"/>
                  </a:lnTo>
                  <a:lnTo>
                    <a:pt x="225" y="1957"/>
                  </a:lnTo>
                  <a:lnTo>
                    <a:pt x="285" y="1614"/>
                  </a:lnTo>
                  <a:lnTo>
                    <a:pt x="389" y="1285"/>
                  </a:lnTo>
                  <a:lnTo>
                    <a:pt x="509" y="986"/>
                  </a:lnTo>
                  <a:lnTo>
                    <a:pt x="628" y="732"/>
                  </a:lnTo>
                  <a:lnTo>
                    <a:pt x="778" y="523"/>
                  </a:lnTo>
                  <a:lnTo>
                    <a:pt x="912" y="359"/>
                  </a:lnTo>
                  <a:lnTo>
                    <a:pt x="987" y="299"/>
                  </a:lnTo>
                  <a:lnTo>
                    <a:pt x="1047" y="239"/>
                  </a:lnTo>
                  <a:lnTo>
                    <a:pt x="1121" y="210"/>
                  </a:lnTo>
                  <a:lnTo>
                    <a:pt x="1181" y="180"/>
                  </a:lnTo>
                  <a:close/>
                  <a:moveTo>
                    <a:pt x="1256" y="0"/>
                  </a:moveTo>
                  <a:lnTo>
                    <a:pt x="1181" y="15"/>
                  </a:lnTo>
                  <a:lnTo>
                    <a:pt x="1091" y="30"/>
                  </a:lnTo>
                  <a:lnTo>
                    <a:pt x="1002" y="75"/>
                  </a:lnTo>
                  <a:lnTo>
                    <a:pt x="912" y="135"/>
                  </a:lnTo>
                  <a:lnTo>
                    <a:pt x="823" y="195"/>
                  </a:lnTo>
                  <a:lnTo>
                    <a:pt x="748" y="284"/>
                  </a:lnTo>
                  <a:lnTo>
                    <a:pt x="658" y="389"/>
                  </a:lnTo>
                  <a:lnTo>
                    <a:pt x="583" y="493"/>
                  </a:lnTo>
                  <a:lnTo>
                    <a:pt x="494" y="628"/>
                  </a:lnTo>
                  <a:lnTo>
                    <a:pt x="359" y="897"/>
                  </a:lnTo>
                  <a:lnTo>
                    <a:pt x="225" y="1225"/>
                  </a:lnTo>
                  <a:lnTo>
                    <a:pt x="120" y="1584"/>
                  </a:lnTo>
                  <a:lnTo>
                    <a:pt x="46" y="1943"/>
                  </a:lnTo>
                  <a:lnTo>
                    <a:pt x="1" y="2286"/>
                  </a:lnTo>
                  <a:lnTo>
                    <a:pt x="1" y="2600"/>
                  </a:lnTo>
                  <a:lnTo>
                    <a:pt x="16" y="2749"/>
                  </a:lnTo>
                  <a:lnTo>
                    <a:pt x="31" y="2884"/>
                  </a:lnTo>
                  <a:lnTo>
                    <a:pt x="61" y="3018"/>
                  </a:lnTo>
                  <a:lnTo>
                    <a:pt x="105" y="3123"/>
                  </a:lnTo>
                  <a:lnTo>
                    <a:pt x="135" y="3227"/>
                  </a:lnTo>
                  <a:lnTo>
                    <a:pt x="195" y="3317"/>
                  </a:lnTo>
                  <a:lnTo>
                    <a:pt x="255" y="3392"/>
                  </a:lnTo>
                  <a:lnTo>
                    <a:pt x="315" y="3451"/>
                  </a:lnTo>
                  <a:lnTo>
                    <a:pt x="389" y="3511"/>
                  </a:lnTo>
                  <a:lnTo>
                    <a:pt x="464" y="3526"/>
                  </a:lnTo>
                  <a:lnTo>
                    <a:pt x="554" y="3541"/>
                  </a:lnTo>
                  <a:lnTo>
                    <a:pt x="628" y="3541"/>
                  </a:lnTo>
                  <a:lnTo>
                    <a:pt x="718" y="3511"/>
                  </a:lnTo>
                  <a:lnTo>
                    <a:pt x="808" y="3481"/>
                  </a:lnTo>
                  <a:lnTo>
                    <a:pt x="882" y="3422"/>
                  </a:lnTo>
                  <a:lnTo>
                    <a:pt x="972" y="3362"/>
                  </a:lnTo>
                  <a:lnTo>
                    <a:pt x="1047" y="3287"/>
                  </a:lnTo>
                  <a:lnTo>
                    <a:pt x="1136" y="3183"/>
                  </a:lnTo>
                  <a:lnTo>
                    <a:pt x="1286" y="2973"/>
                  </a:lnTo>
                  <a:lnTo>
                    <a:pt x="1435" y="2704"/>
                  </a:lnTo>
                  <a:lnTo>
                    <a:pt x="1569" y="2406"/>
                  </a:lnTo>
                  <a:lnTo>
                    <a:pt x="1674" y="2062"/>
                  </a:lnTo>
                  <a:lnTo>
                    <a:pt x="1689" y="1972"/>
                  </a:lnTo>
                  <a:lnTo>
                    <a:pt x="1719" y="1898"/>
                  </a:lnTo>
                  <a:lnTo>
                    <a:pt x="1779" y="1539"/>
                  </a:lnTo>
                  <a:lnTo>
                    <a:pt x="1809" y="1211"/>
                  </a:lnTo>
                  <a:lnTo>
                    <a:pt x="1809" y="912"/>
                  </a:lnTo>
                  <a:lnTo>
                    <a:pt x="1779" y="643"/>
                  </a:lnTo>
                  <a:lnTo>
                    <a:pt x="1749" y="508"/>
                  </a:lnTo>
                  <a:lnTo>
                    <a:pt x="1704" y="404"/>
                  </a:lnTo>
                  <a:lnTo>
                    <a:pt x="1659" y="299"/>
                  </a:lnTo>
                  <a:lnTo>
                    <a:pt x="1614" y="225"/>
                  </a:lnTo>
                  <a:lnTo>
                    <a:pt x="1555" y="150"/>
                  </a:lnTo>
                  <a:lnTo>
                    <a:pt x="1495" y="90"/>
                  </a:lnTo>
                  <a:lnTo>
                    <a:pt x="1420" y="45"/>
                  </a:lnTo>
                  <a:lnTo>
                    <a:pt x="1345" y="15"/>
                  </a:lnTo>
                  <a:lnTo>
                    <a:pt x="1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2"/>
            <p:cNvSpPr/>
            <p:nvPr/>
          </p:nvSpPr>
          <p:spPr>
            <a:xfrm>
              <a:off x="-1213364" y="2850268"/>
              <a:ext cx="11388" cy="8435"/>
            </a:xfrm>
            <a:custGeom>
              <a:avLst/>
              <a:gdLst/>
              <a:ahLst/>
              <a:cxnLst/>
              <a:rect l="l" t="t" r="r" b="b"/>
              <a:pathLst>
                <a:path w="405" h="300" extrusionOk="0">
                  <a:moveTo>
                    <a:pt x="120" y="1"/>
                  </a:moveTo>
                  <a:lnTo>
                    <a:pt x="61" y="16"/>
                  </a:lnTo>
                  <a:lnTo>
                    <a:pt x="46" y="61"/>
                  </a:lnTo>
                  <a:lnTo>
                    <a:pt x="1" y="225"/>
                  </a:lnTo>
                  <a:lnTo>
                    <a:pt x="31" y="225"/>
                  </a:lnTo>
                  <a:lnTo>
                    <a:pt x="61" y="210"/>
                  </a:lnTo>
                  <a:lnTo>
                    <a:pt x="90" y="195"/>
                  </a:lnTo>
                  <a:lnTo>
                    <a:pt x="135" y="180"/>
                  </a:lnTo>
                  <a:lnTo>
                    <a:pt x="165" y="180"/>
                  </a:lnTo>
                  <a:lnTo>
                    <a:pt x="195" y="195"/>
                  </a:lnTo>
                  <a:lnTo>
                    <a:pt x="210" y="225"/>
                  </a:lnTo>
                  <a:lnTo>
                    <a:pt x="240" y="255"/>
                  </a:lnTo>
                  <a:lnTo>
                    <a:pt x="255" y="285"/>
                  </a:lnTo>
                  <a:lnTo>
                    <a:pt x="285" y="300"/>
                  </a:lnTo>
                  <a:lnTo>
                    <a:pt x="359" y="300"/>
                  </a:lnTo>
                  <a:lnTo>
                    <a:pt x="389" y="270"/>
                  </a:lnTo>
                  <a:lnTo>
                    <a:pt x="404" y="240"/>
                  </a:lnTo>
                  <a:lnTo>
                    <a:pt x="404" y="210"/>
                  </a:lnTo>
                  <a:lnTo>
                    <a:pt x="389" y="180"/>
                  </a:lnTo>
                  <a:lnTo>
                    <a:pt x="359" y="120"/>
                  </a:lnTo>
                  <a:lnTo>
                    <a:pt x="315" y="76"/>
                  </a:lnTo>
                  <a:lnTo>
                    <a:pt x="270" y="46"/>
                  </a:lnTo>
                  <a:lnTo>
                    <a:pt x="240" y="31"/>
                  </a:lnTo>
                  <a:lnTo>
                    <a:pt x="210" y="16"/>
                  </a:lnTo>
                  <a:lnTo>
                    <a:pt x="1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2"/>
            <p:cNvSpPr/>
            <p:nvPr/>
          </p:nvSpPr>
          <p:spPr>
            <a:xfrm>
              <a:off x="-1310820" y="2817933"/>
              <a:ext cx="65148" cy="22297"/>
            </a:xfrm>
            <a:custGeom>
              <a:avLst/>
              <a:gdLst/>
              <a:ahLst/>
              <a:cxnLst/>
              <a:rect l="l" t="t" r="r" b="b"/>
              <a:pathLst>
                <a:path w="2317" h="793" extrusionOk="0">
                  <a:moveTo>
                    <a:pt x="1" y="1"/>
                  </a:moveTo>
                  <a:lnTo>
                    <a:pt x="1" y="180"/>
                  </a:lnTo>
                  <a:lnTo>
                    <a:pt x="2212" y="792"/>
                  </a:lnTo>
                  <a:lnTo>
                    <a:pt x="2257" y="792"/>
                  </a:lnTo>
                  <a:lnTo>
                    <a:pt x="2287" y="777"/>
                  </a:lnTo>
                  <a:lnTo>
                    <a:pt x="2302" y="762"/>
                  </a:lnTo>
                  <a:lnTo>
                    <a:pt x="2316" y="733"/>
                  </a:lnTo>
                  <a:lnTo>
                    <a:pt x="2316" y="703"/>
                  </a:lnTo>
                  <a:lnTo>
                    <a:pt x="2316" y="673"/>
                  </a:lnTo>
                  <a:lnTo>
                    <a:pt x="2287" y="643"/>
                  </a:lnTo>
                  <a:lnTo>
                    <a:pt x="2257" y="62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2"/>
            <p:cNvSpPr/>
            <p:nvPr/>
          </p:nvSpPr>
          <p:spPr>
            <a:xfrm>
              <a:off x="-1845561" y="4073494"/>
              <a:ext cx="930464" cy="580148"/>
            </a:xfrm>
            <a:custGeom>
              <a:avLst/>
              <a:gdLst/>
              <a:ahLst/>
              <a:cxnLst/>
              <a:rect l="l" t="t" r="r" b="b"/>
              <a:pathLst>
                <a:path w="33092" h="20633" extrusionOk="0">
                  <a:moveTo>
                    <a:pt x="18317" y="1"/>
                  </a:moveTo>
                  <a:lnTo>
                    <a:pt x="7441" y="4781"/>
                  </a:lnTo>
                  <a:lnTo>
                    <a:pt x="7560" y="5020"/>
                  </a:lnTo>
                  <a:lnTo>
                    <a:pt x="7725" y="5289"/>
                  </a:lnTo>
                  <a:lnTo>
                    <a:pt x="7964" y="5663"/>
                  </a:lnTo>
                  <a:lnTo>
                    <a:pt x="8277" y="6111"/>
                  </a:lnTo>
                  <a:lnTo>
                    <a:pt x="8471" y="6365"/>
                  </a:lnTo>
                  <a:lnTo>
                    <a:pt x="8696" y="6634"/>
                  </a:lnTo>
                  <a:lnTo>
                    <a:pt x="8935" y="6918"/>
                  </a:lnTo>
                  <a:lnTo>
                    <a:pt x="9189" y="7217"/>
                  </a:lnTo>
                  <a:lnTo>
                    <a:pt x="9487" y="7530"/>
                  </a:lnTo>
                  <a:lnTo>
                    <a:pt x="9801" y="7844"/>
                  </a:lnTo>
                  <a:lnTo>
                    <a:pt x="10160" y="8173"/>
                  </a:lnTo>
                  <a:lnTo>
                    <a:pt x="10533" y="8501"/>
                  </a:lnTo>
                  <a:lnTo>
                    <a:pt x="10937" y="8845"/>
                  </a:lnTo>
                  <a:lnTo>
                    <a:pt x="11370" y="9189"/>
                  </a:lnTo>
                  <a:lnTo>
                    <a:pt x="11848" y="9532"/>
                  </a:lnTo>
                  <a:lnTo>
                    <a:pt x="12341" y="9876"/>
                  </a:lnTo>
                  <a:lnTo>
                    <a:pt x="12879" y="10234"/>
                  </a:lnTo>
                  <a:lnTo>
                    <a:pt x="13446" y="10578"/>
                  </a:lnTo>
                  <a:lnTo>
                    <a:pt x="14059" y="10922"/>
                  </a:lnTo>
                  <a:lnTo>
                    <a:pt x="14686" y="11265"/>
                  </a:lnTo>
                  <a:lnTo>
                    <a:pt x="15374" y="11594"/>
                  </a:lnTo>
                  <a:lnTo>
                    <a:pt x="16091" y="11923"/>
                  </a:lnTo>
                  <a:lnTo>
                    <a:pt x="16838" y="12236"/>
                  </a:lnTo>
                  <a:lnTo>
                    <a:pt x="17629" y="12550"/>
                  </a:lnTo>
                  <a:lnTo>
                    <a:pt x="18466" y="12849"/>
                  </a:lnTo>
                  <a:lnTo>
                    <a:pt x="19333" y="13133"/>
                  </a:lnTo>
                  <a:lnTo>
                    <a:pt x="19228" y="13103"/>
                  </a:lnTo>
                  <a:lnTo>
                    <a:pt x="18899" y="12998"/>
                  </a:lnTo>
                  <a:lnTo>
                    <a:pt x="18660" y="12938"/>
                  </a:lnTo>
                  <a:lnTo>
                    <a:pt x="18362" y="12879"/>
                  </a:lnTo>
                  <a:lnTo>
                    <a:pt x="18003" y="12819"/>
                  </a:lnTo>
                  <a:lnTo>
                    <a:pt x="17585" y="12759"/>
                  </a:lnTo>
                  <a:lnTo>
                    <a:pt x="17122" y="12714"/>
                  </a:lnTo>
                  <a:lnTo>
                    <a:pt x="16599" y="12684"/>
                  </a:lnTo>
                  <a:lnTo>
                    <a:pt x="16016" y="12655"/>
                  </a:lnTo>
                  <a:lnTo>
                    <a:pt x="15374" y="12655"/>
                  </a:lnTo>
                  <a:lnTo>
                    <a:pt x="14671" y="12684"/>
                  </a:lnTo>
                  <a:lnTo>
                    <a:pt x="13924" y="12729"/>
                  </a:lnTo>
                  <a:lnTo>
                    <a:pt x="13103" y="12804"/>
                  </a:lnTo>
                  <a:lnTo>
                    <a:pt x="12236" y="12923"/>
                  </a:lnTo>
                  <a:lnTo>
                    <a:pt x="11310" y="13073"/>
                  </a:lnTo>
                  <a:lnTo>
                    <a:pt x="10339" y="13267"/>
                  </a:lnTo>
                  <a:lnTo>
                    <a:pt x="9323" y="13491"/>
                  </a:lnTo>
                  <a:lnTo>
                    <a:pt x="8307" y="13745"/>
                  </a:lnTo>
                  <a:lnTo>
                    <a:pt x="7276" y="14014"/>
                  </a:lnTo>
                  <a:lnTo>
                    <a:pt x="6260" y="14298"/>
                  </a:lnTo>
                  <a:lnTo>
                    <a:pt x="5274" y="14582"/>
                  </a:lnTo>
                  <a:lnTo>
                    <a:pt x="4318" y="14866"/>
                  </a:lnTo>
                  <a:lnTo>
                    <a:pt x="2600" y="15403"/>
                  </a:lnTo>
                  <a:lnTo>
                    <a:pt x="1241" y="15852"/>
                  </a:lnTo>
                  <a:lnTo>
                    <a:pt x="1" y="16285"/>
                  </a:lnTo>
                  <a:lnTo>
                    <a:pt x="105" y="19796"/>
                  </a:lnTo>
                  <a:lnTo>
                    <a:pt x="29880" y="20632"/>
                  </a:lnTo>
                  <a:lnTo>
                    <a:pt x="30104" y="20617"/>
                  </a:lnTo>
                  <a:lnTo>
                    <a:pt x="30313" y="20602"/>
                  </a:lnTo>
                  <a:lnTo>
                    <a:pt x="30522" y="20572"/>
                  </a:lnTo>
                  <a:lnTo>
                    <a:pt x="30717" y="20528"/>
                  </a:lnTo>
                  <a:lnTo>
                    <a:pt x="30926" y="20468"/>
                  </a:lnTo>
                  <a:lnTo>
                    <a:pt x="31105" y="20408"/>
                  </a:lnTo>
                  <a:lnTo>
                    <a:pt x="31299" y="20319"/>
                  </a:lnTo>
                  <a:lnTo>
                    <a:pt x="31478" y="20229"/>
                  </a:lnTo>
                  <a:lnTo>
                    <a:pt x="31643" y="20124"/>
                  </a:lnTo>
                  <a:lnTo>
                    <a:pt x="31807" y="20020"/>
                  </a:lnTo>
                  <a:lnTo>
                    <a:pt x="31957" y="19885"/>
                  </a:lnTo>
                  <a:lnTo>
                    <a:pt x="32106" y="19766"/>
                  </a:lnTo>
                  <a:lnTo>
                    <a:pt x="32240" y="19616"/>
                  </a:lnTo>
                  <a:lnTo>
                    <a:pt x="32375" y="19467"/>
                  </a:lnTo>
                  <a:lnTo>
                    <a:pt x="32479" y="19318"/>
                  </a:lnTo>
                  <a:lnTo>
                    <a:pt x="32599" y="19153"/>
                  </a:lnTo>
                  <a:lnTo>
                    <a:pt x="32689" y="18989"/>
                  </a:lnTo>
                  <a:lnTo>
                    <a:pt x="32778" y="18825"/>
                  </a:lnTo>
                  <a:lnTo>
                    <a:pt x="32868" y="18645"/>
                  </a:lnTo>
                  <a:lnTo>
                    <a:pt x="32928" y="18451"/>
                  </a:lnTo>
                  <a:lnTo>
                    <a:pt x="32987" y="18272"/>
                  </a:lnTo>
                  <a:lnTo>
                    <a:pt x="33032" y="18078"/>
                  </a:lnTo>
                  <a:lnTo>
                    <a:pt x="33062" y="17883"/>
                  </a:lnTo>
                  <a:lnTo>
                    <a:pt x="33092" y="17689"/>
                  </a:lnTo>
                  <a:lnTo>
                    <a:pt x="33092" y="17495"/>
                  </a:lnTo>
                  <a:lnTo>
                    <a:pt x="33092" y="17286"/>
                  </a:lnTo>
                  <a:lnTo>
                    <a:pt x="33077" y="17092"/>
                  </a:lnTo>
                  <a:lnTo>
                    <a:pt x="33047" y="16882"/>
                  </a:lnTo>
                  <a:lnTo>
                    <a:pt x="33002" y="16673"/>
                  </a:lnTo>
                  <a:lnTo>
                    <a:pt x="32943" y="16479"/>
                  </a:lnTo>
                  <a:lnTo>
                    <a:pt x="32868" y="16270"/>
                  </a:lnTo>
                  <a:lnTo>
                    <a:pt x="32778" y="16076"/>
                  </a:lnTo>
                  <a:lnTo>
                    <a:pt x="32524" y="15568"/>
                  </a:lnTo>
                  <a:lnTo>
                    <a:pt x="32225" y="15045"/>
                  </a:lnTo>
                  <a:lnTo>
                    <a:pt x="31912" y="14507"/>
                  </a:lnTo>
                  <a:lnTo>
                    <a:pt x="31553" y="13969"/>
                  </a:lnTo>
                  <a:lnTo>
                    <a:pt x="31180" y="13416"/>
                  </a:lnTo>
                  <a:lnTo>
                    <a:pt x="30791" y="12849"/>
                  </a:lnTo>
                  <a:lnTo>
                    <a:pt x="30373" y="12281"/>
                  </a:lnTo>
                  <a:lnTo>
                    <a:pt x="29925" y="11698"/>
                  </a:lnTo>
                  <a:lnTo>
                    <a:pt x="29462" y="11116"/>
                  </a:lnTo>
                  <a:lnTo>
                    <a:pt x="28984" y="10533"/>
                  </a:lnTo>
                  <a:lnTo>
                    <a:pt x="28506" y="9950"/>
                  </a:lnTo>
                  <a:lnTo>
                    <a:pt x="27998" y="9368"/>
                  </a:lnTo>
                  <a:lnTo>
                    <a:pt x="26967" y="8203"/>
                  </a:lnTo>
                  <a:lnTo>
                    <a:pt x="25891" y="7052"/>
                  </a:lnTo>
                  <a:lnTo>
                    <a:pt x="24830" y="5947"/>
                  </a:lnTo>
                  <a:lnTo>
                    <a:pt x="23755" y="4871"/>
                  </a:lnTo>
                  <a:lnTo>
                    <a:pt x="22709" y="3855"/>
                  </a:lnTo>
                  <a:lnTo>
                    <a:pt x="21693" y="2914"/>
                  </a:lnTo>
                  <a:lnTo>
                    <a:pt x="20737" y="2033"/>
                  </a:lnTo>
                  <a:lnTo>
                    <a:pt x="19841" y="1256"/>
                  </a:lnTo>
                  <a:lnTo>
                    <a:pt x="19034" y="583"/>
                  </a:lnTo>
                  <a:lnTo>
                    <a:pt x="18317" y="1"/>
                  </a:lnTo>
                  <a:close/>
                </a:path>
              </a:pathLst>
            </a:custGeom>
            <a:solidFill>
              <a:srgbClr val="6C1B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2"/>
            <p:cNvSpPr/>
            <p:nvPr/>
          </p:nvSpPr>
          <p:spPr>
            <a:xfrm>
              <a:off x="-1989636" y="4530938"/>
              <a:ext cx="144102" cy="100436"/>
            </a:xfrm>
            <a:custGeom>
              <a:avLst/>
              <a:gdLst/>
              <a:ahLst/>
              <a:cxnLst/>
              <a:rect l="l" t="t" r="r" b="b"/>
              <a:pathLst>
                <a:path w="5125" h="3572" extrusionOk="0">
                  <a:moveTo>
                    <a:pt x="5125" y="1"/>
                  </a:moveTo>
                  <a:lnTo>
                    <a:pt x="2480" y="464"/>
                  </a:lnTo>
                  <a:lnTo>
                    <a:pt x="2271" y="748"/>
                  </a:lnTo>
                  <a:lnTo>
                    <a:pt x="1718" y="1480"/>
                  </a:lnTo>
                  <a:lnTo>
                    <a:pt x="1345" y="1958"/>
                  </a:lnTo>
                  <a:lnTo>
                    <a:pt x="927" y="2481"/>
                  </a:lnTo>
                  <a:lnTo>
                    <a:pt x="479" y="3034"/>
                  </a:lnTo>
                  <a:lnTo>
                    <a:pt x="0" y="3571"/>
                  </a:lnTo>
                  <a:lnTo>
                    <a:pt x="4916" y="2989"/>
                  </a:lnTo>
                  <a:lnTo>
                    <a:pt x="5125"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2"/>
            <p:cNvSpPr/>
            <p:nvPr/>
          </p:nvSpPr>
          <p:spPr>
            <a:xfrm>
              <a:off x="-1876209" y="4511622"/>
              <a:ext cx="67229" cy="128581"/>
            </a:xfrm>
            <a:custGeom>
              <a:avLst/>
              <a:gdLst/>
              <a:ahLst/>
              <a:cxnLst/>
              <a:rect l="l" t="t" r="r" b="b"/>
              <a:pathLst>
                <a:path w="2391" h="4573" extrusionOk="0">
                  <a:moveTo>
                    <a:pt x="1330" y="1"/>
                  </a:moveTo>
                  <a:lnTo>
                    <a:pt x="1061" y="16"/>
                  </a:lnTo>
                  <a:lnTo>
                    <a:pt x="777" y="31"/>
                  </a:lnTo>
                  <a:lnTo>
                    <a:pt x="508" y="90"/>
                  </a:lnTo>
                  <a:lnTo>
                    <a:pt x="209" y="150"/>
                  </a:lnTo>
                  <a:lnTo>
                    <a:pt x="0" y="4393"/>
                  </a:lnTo>
                  <a:lnTo>
                    <a:pt x="269" y="4483"/>
                  </a:lnTo>
                  <a:lnTo>
                    <a:pt x="538" y="4542"/>
                  </a:lnTo>
                  <a:lnTo>
                    <a:pt x="792" y="4572"/>
                  </a:lnTo>
                  <a:lnTo>
                    <a:pt x="1061" y="4572"/>
                  </a:lnTo>
                  <a:lnTo>
                    <a:pt x="1315" y="4557"/>
                  </a:lnTo>
                  <a:lnTo>
                    <a:pt x="1584" y="4527"/>
                  </a:lnTo>
                  <a:lnTo>
                    <a:pt x="1868" y="4468"/>
                  </a:lnTo>
                  <a:lnTo>
                    <a:pt x="2151" y="4393"/>
                  </a:lnTo>
                  <a:lnTo>
                    <a:pt x="2390" y="105"/>
                  </a:lnTo>
                  <a:lnTo>
                    <a:pt x="2122" y="60"/>
                  </a:lnTo>
                  <a:lnTo>
                    <a:pt x="1853" y="31"/>
                  </a:lnTo>
                  <a:lnTo>
                    <a:pt x="1584" y="1"/>
                  </a:lnTo>
                  <a:close/>
                </a:path>
              </a:pathLst>
            </a:custGeom>
            <a:solidFill>
              <a:srgbClr val="4C0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2"/>
            <p:cNvSpPr/>
            <p:nvPr/>
          </p:nvSpPr>
          <p:spPr>
            <a:xfrm>
              <a:off x="-2237465" y="4441890"/>
              <a:ext cx="346576" cy="242401"/>
            </a:xfrm>
            <a:custGeom>
              <a:avLst/>
              <a:gdLst/>
              <a:ahLst/>
              <a:cxnLst/>
              <a:rect l="l" t="t" r="r" b="b"/>
              <a:pathLst>
                <a:path w="12326" h="8621" extrusionOk="0">
                  <a:moveTo>
                    <a:pt x="9502" y="1"/>
                  </a:moveTo>
                  <a:lnTo>
                    <a:pt x="7993" y="1076"/>
                  </a:lnTo>
                  <a:lnTo>
                    <a:pt x="6454" y="2197"/>
                  </a:lnTo>
                  <a:lnTo>
                    <a:pt x="4691" y="3482"/>
                  </a:lnTo>
                  <a:lnTo>
                    <a:pt x="3810" y="4154"/>
                  </a:lnTo>
                  <a:lnTo>
                    <a:pt x="2943" y="4811"/>
                  </a:lnTo>
                  <a:lnTo>
                    <a:pt x="2136" y="5439"/>
                  </a:lnTo>
                  <a:lnTo>
                    <a:pt x="1419" y="6006"/>
                  </a:lnTo>
                  <a:lnTo>
                    <a:pt x="822" y="6514"/>
                  </a:lnTo>
                  <a:lnTo>
                    <a:pt x="374" y="6933"/>
                  </a:lnTo>
                  <a:lnTo>
                    <a:pt x="209" y="7112"/>
                  </a:lnTo>
                  <a:lnTo>
                    <a:pt x="90" y="7246"/>
                  </a:lnTo>
                  <a:lnTo>
                    <a:pt x="15" y="7351"/>
                  </a:lnTo>
                  <a:lnTo>
                    <a:pt x="0" y="7396"/>
                  </a:lnTo>
                  <a:lnTo>
                    <a:pt x="0" y="7426"/>
                  </a:lnTo>
                  <a:lnTo>
                    <a:pt x="75" y="7680"/>
                  </a:lnTo>
                  <a:lnTo>
                    <a:pt x="120" y="7814"/>
                  </a:lnTo>
                  <a:lnTo>
                    <a:pt x="179" y="7934"/>
                  </a:lnTo>
                  <a:lnTo>
                    <a:pt x="254" y="8068"/>
                  </a:lnTo>
                  <a:lnTo>
                    <a:pt x="329" y="8188"/>
                  </a:lnTo>
                  <a:lnTo>
                    <a:pt x="433" y="8307"/>
                  </a:lnTo>
                  <a:lnTo>
                    <a:pt x="538" y="8397"/>
                  </a:lnTo>
                  <a:lnTo>
                    <a:pt x="657" y="8486"/>
                  </a:lnTo>
                  <a:lnTo>
                    <a:pt x="792" y="8561"/>
                  </a:lnTo>
                  <a:lnTo>
                    <a:pt x="941" y="8591"/>
                  </a:lnTo>
                  <a:lnTo>
                    <a:pt x="1121" y="8621"/>
                  </a:lnTo>
                  <a:lnTo>
                    <a:pt x="1300" y="8606"/>
                  </a:lnTo>
                  <a:lnTo>
                    <a:pt x="1509" y="8561"/>
                  </a:lnTo>
                  <a:lnTo>
                    <a:pt x="1733" y="8486"/>
                  </a:lnTo>
                  <a:lnTo>
                    <a:pt x="1972" y="8367"/>
                  </a:lnTo>
                  <a:lnTo>
                    <a:pt x="2196" y="8277"/>
                  </a:lnTo>
                  <a:lnTo>
                    <a:pt x="2465" y="8188"/>
                  </a:lnTo>
                  <a:lnTo>
                    <a:pt x="2764" y="8098"/>
                  </a:lnTo>
                  <a:lnTo>
                    <a:pt x="3122" y="8023"/>
                  </a:lnTo>
                  <a:lnTo>
                    <a:pt x="3511" y="7964"/>
                  </a:lnTo>
                  <a:lnTo>
                    <a:pt x="3914" y="7889"/>
                  </a:lnTo>
                  <a:lnTo>
                    <a:pt x="4796" y="7784"/>
                  </a:lnTo>
                  <a:lnTo>
                    <a:pt x="5408" y="7724"/>
                  </a:lnTo>
                  <a:lnTo>
                    <a:pt x="5662" y="7695"/>
                  </a:lnTo>
                  <a:lnTo>
                    <a:pt x="6320" y="7635"/>
                  </a:lnTo>
                  <a:lnTo>
                    <a:pt x="6723" y="7605"/>
                  </a:lnTo>
                  <a:lnTo>
                    <a:pt x="7276" y="7560"/>
                  </a:lnTo>
                  <a:lnTo>
                    <a:pt x="8053" y="7485"/>
                  </a:lnTo>
                  <a:lnTo>
                    <a:pt x="8710" y="7411"/>
                  </a:lnTo>
                  <a:lnTo>
                    <a:pt x="8964" y="7381"/>
                  </a:lnTo>
                  <a:lnTo>
                    <a:pt x="9173" y="7336"/>
                  </a:lnTo>
                  <a:lnTo>
                    <a:pt x="9337" y="7306"/>
                  </a:lnTo>
                  <a:lnTo>
                    <a:pt x="9427" y="7261"/>
                  </a:lnTo>
                  <a:lnTo>
                    <a:pt x="9517" y="7187"/>
                  </a:lnTo>
                  <a:lnTo>
                    <a:pt x="9591" y="7097"/>
                  </a:lnTo>
                  <a:lnTo>
                    <a:pt x="9651" y="6992"/>
                  </a:lnTo>
                  <a:lnTo>
                    <a:pt x="9696" y="6873"/>
                  </a:lnTo>
                  <a:lnTo>
                    <a:pt x="9741" y="6753"/>
                  </a:lnTo>
                  <a:lnTo>
                    <a:pt x="9771" y="6634"/>
                  </a:lnTo>
                  <a:lnTo>
                    <a:pt x="9815" y="6365"/>
                  </a:lnTo>
                  <a:lnTo>
                    <a:pt x="9845" y="6126"/>
                  </a:lnTo>
                  <a:lnTo>
                    <a:pt x="9845" y="5917"/>
                  </a:lnTo>
                  <a:lnTo>
                    <a:pt x="9845" y="5723"/>
                  </a:lnTo>
                  <a:lnTo>
                    <a:pt x="10069" y="5364"/>
                  </a:lnTo>
                  <a:lnTo>
                    <a:pt x="10308" y="5050"/>
                  </a:lnTo>
                  <a:lnTo>
                    <a:pt x="10547" y="4781"/>
                  </a:lnTo>
                  <a:lnTo>
                    <a:pt x="10772" y="4542"/>
                  </a:lnTo>
                  <a:lnTo>
                    <a:pt x="11011" y="4333"/>
                  </a:lnTo>
                  <a:lnTo>
                    <a:pt x="11235" y="4154"/>
                  </a:lnTo>
                  <a:lnTo>
                    <a:pt x="11444" y="4005"/>
                  </a:lnTo>
                  <a:lnTo>
                    <a:pt x="11638" y="3885"/>
                  </a:lnTo>
                  <a:lnTo>
                    <a:pt x="11967" y="3676"/>
                  </a:lnTo>
                  <a:lnTo>
                    <a:pt x="12101" y="3586"/>
                  </a:lnTo>
                  <a:lnTo>
                    <a:pt x="12206" y="3512"/>
                  </a:lnTo>
                  <a:lnTo>
                    <a:pt x="12280" y="3437"/>
                  </a:lnTo>
                  <a:lnTo>
                    <a:pt x="12310" y="3392"/>
                  </a:lnTo>
                  <a:lnTo>
                    <a:pt x="12310" y="3347"/>
                  </a:lnTo>
                  <a:lnTo>
                    <a:pt x="12325" y="3302"/>
                  </a:lnTo>
                  <a:lnTo>
                    <a:pt x="12310" y="3258"/>
                  </a:lnTo>
                  <a:lnTo>
                    <a:pt x="12265" y="3168"/>
                  </a:lnTo>
                  <a:lnTo>
                    <a:pt x="12131" y="2974"/>
                  </a:lnTo>
                  <a:lnTo>
                    <a:pt x="11967" y="2765"/>
                  </a:lnTo>
                  <a:lnTo>
                    <a:pt x="11563" y="2272"/>
                  </a:lnTo>
                  <a:lnTo>
                    <a:pt x="11115" y="1749"/>
                  </a:lnTo>
                  <a:lnTo>
                    <a:pt x="10637" y="1226"/>
                  </a:lnTo>
                  <a:lnTo>
                    <a:pt x="9845" y="359"/>
                  </a:lnTo>
                  <a:lnTo>
                    <a:pt x="95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2"/>
            <p:cNvSpPr/>
            <p:nvPr/>
          </p:nvSpPr>
          <p:spPr>
            <a:xfrm>
              <a:off x="-2078263" y="4599826"/>
              <a:ext cx="27752" cy="61802"/>
            </a:xfrm>
            <a:custGeom>
              <a:avLst/>
              <a:gdLst/>
              <a:ahLst/>
              <a:cxnLst/>
              <a:rect l="l" t="t" r="r" b="b"/>
              <a:pathLst>
                <a:path w="987" h="2198" extrusionOk="0">
                  <a:moveTo>
                    <a:pt x="702" y="1"/>
                  </a:moveTo>
                  <a:lnTo>
                    <a:pt x="613" y="31"/>
                  </a:lnTo>
                  <a:lnTo>
                    <a:pt x="553" y="91"/>
                  </a:lnTo>
                  <a:lnTo>
                    <a:pt x="523" y="165"/>
                  </a:lnTo>
                  <a:lnTo>
                    <a:pt x="523" y="240"/>
                  </a:lnTo>
                  <a:lnTo>
                    <a:pt x="538" y="374"/>
                  </a:lnTo>
                  <a:lnTo>
                    <a:pt x="553" y="539"/>
                  </a:lnTo>
                  <a:lnTo>
                    <a:pt x="553" y="718"/>
                  </a:lnTo>
                  <a:lnTo>
                    <a:pt x="553" y="927"/>
                  </a:lnTo>
                  <a:lnTo>
                    <a:pt x="538" y="1151"/>
                  </a:lnTo>
                  <a:lnTo>
                    <a:pt x="493" y="1375"/>
                  </a:lnTo>
                  <a:lnTo>
                    <a:pt x="463" y="1480"/>
                  </a:lnTo>
                  <a:lnTo>
                    <a:pt x="418" y="1585"/>
                  </a:lnTo>
                  <a:lnTo>
                    <a:pt x="329" y="1749"/>
                  </a:lnTo>
                  <a:lnTo>
                    <a:pt x="224" y="1898"/>
                  </a:lnTo>
                  <a:lnTo>
                    <a:pt x="105" y="2003"/>
                  </a:lnTo>
                  <a:lnTo>
                    <a:pt x="0" y="2078"/>
                  </a:lnTo>
                  <a:lnTo>
                    <a:pt x="60" y="2152"/>
                  </a:lnTo>
                  <a:lnTo>
                    <a:pt x="135" y="2182"/>
                  </a:lnTo>
                  <a:lnTo>
                    <a:pt x="209" y="2197"/>
                  </a:lnTo>
                  <a:lnTo>
                    <a:pt x="284" y="2197"/>
                  </a:lnTo>
                  <a:lnTo>
                    <a:pt x="374" y="2167"/>
                  </a:lnTo>
                  <a:lnTo>
                    <a:pt x="463" y="2137"/>
                  </a:lnTo>
                  <a:lnTo>
                    <a:pt x="658" y="2018"/>
                  </a:lnTo>
                  <a:lnTo>
                    <a:pt x="732" y="1898"/>
                  </a:lnTo>
                  <a:lnTo>
                    <a:pt x="807" y="1749"/>
                  </a:lnTo>
                  <a:lnTo>
                    <a:pt x="852" y="1629"/>
                  </a:lnTo>
                  <a:lnTo>
                    <a:pt x="897" y="1510"/>
                  </a:lnTo>
                  <a:lnTo>
                    <a:pt x="956" y="1241"/>
                  </a:lnTo>
                  <a:lnTo>
                    <a:pt x="971" y="987"/>
                  </a:lnTo>
                  <a:lnTo>
                    <a:pt x="986" y="733"/>
                  </a:lnTo>
                  <a:lnTo>
                    <a:pt x="971" y="524"/>
                  </a:lnTo>
                  <a:lnTo>
                    <a:pt x="956" y="345"/>
                  </a:lnTo>
                  <a:lnTo>
                    <a:pt x="941" y="165"/>
                  </a:lnTo>
                  <a:lnTo>
                    <a:pt x="911" y="91"/>
                  </a:lnTo>
                  <a:lnTo>
                    <a:pt x="852" y="31"/>
                  </a:lnTo>
                  <a:lnTo>
                    <a:pt x="7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2"/>
            <p:cNvSpPr/>
            <p:nvPr/>
          </p:nvSpPr>
          <p:spPr>
            <a:xfrm>
              <a:off x="-2048458" y="4601513"/>
              <a:ext cx="22297" cy="57163"/>
            </a:xfrm>
            <a:custGeom>
              <a:avLst/>
              <a:gdLst/>
              <a:ahLst/>
              <a:cxnLst/>
              <a:rect l="l" t="t" r="r" b="b"/>
              <a:pathLst>
                <a:path w="793" h="2033" extrusionOk="0">
                  <a:moveTo>
                    <a:pt x="509" y="1"/>
                  </a:moveTo>
                  <a:lnTo>
                    <a:pt x="464" y="16"/>
                  </a:lnTo>
                  <a:lnTo>
                    <a:pt x="419" y="31"/>
                  </a:lnTo>
                  <a:lnTo>
                    <a:pt x="359" y="90"/>
                  </a:lnTo>
                  <a:lnTo>
                    <a:pt x="330" y="165"/>
                  </a:lnTo>
                  <a:lnTo>
                    <a:pt x="330" y="240"/>
                  </a:lnTo>
                  <a:lnTo>
                    <a:pt x="345" y="389"/>
                  </a:lnTo>
                  <a:lnTo>
                    <a:pt x="359" y="539"/>
                  </a:lnTo>
                  <a:lnTo>
                    <a:pt x="359" y="718"/>
                  </a:lnTo>
                  <a:lnTo>
                    <a:pt x="359" y="942"/>
                  </a:lnTo>
                  <a:lnTo>
                    <a:pt x="345" y="1166"/>
                  </a:lnTo>
                  <a:lnTo>
                    <a:pt x="300" y="1375"/>
                  </a:lnTo>
                  <a:lnTo>
                    <a:pt x="270" y="1495"/>
                  </a:lnTo>
                  <a:lnTo>
                    <a:pt x="225" y="1584"/>
                  </a:lnTo>
                  <a:lnTo>
                    <a:pt x="180" y="1689"/>
                  </a:lnTo>
                  <a:lnTo>
                    <a:pt x="120" y="1779"/>
                  </a:lnTo>
                  <a:lnTo>
                    <a:pt x="61" y="1853"/>
                  </a:lnTo>
                  <a:lnTo>
                    <a:pt x="1" y="1928"/>
                  </a:lnTo>
                  <a:lnTo>
                    <a:pt x="76" y="1988"/>
                  </a:lnTo>
                  <a:lnTo>
                    <a:pt x="150" y="2018"/>
                  </a:lnTo>
                  <a:lnTo>
                    <a:pt x="225" y="2033"/>
                  </a:lnTo>
                  <a:lnTo>
                    <a:pt x="300" y="2018"/>
                  </a:lnTo>
                  <a:lnTo>
                    <a:pt x="359" y="2003"/>
                  </a:lnTo>
                  <a:lnTo>
                    <a:pt x="434" y="1958"/>
                  </a:lnTo>
                  <a:lnTo>
                    <a:pt x="554" y="1883"/>
                  </a:lnTo>
                  <a:lnTo>
                    <a:pt x="613" y="1764"/>
                  </a:lnTo>
                  <a:lnTo>
                    <a:pt x="658" y="1644"/>
                  </a:lnTo>
                  <a:lnTo>
                    <a:pt x="703" y="1510"/>
                  </a:lnTo>
                  <a:lnTo>
                    <a:pt x="748" y="1256"/>
                  </a:lnTo>
                  <a:lnTo>
                    <a:pt x="778" y="987"/>
                  </a:lnTo>
                  <a:lnTo>
                    <a:pt x="793" y="748"/>
                  </a:lnTo>
                  <a:lnTo>
                    <a:pt x="778" y="524"/>
                  </a:lnTo>
                  <a:lnTo>
                    <a:pt x="763" y="344"/>
                  </a:lnTo>
                  <a:lnTo>
                    <a:pt x="748" y="180"/>
                  </a:lnTo>
                  <a:lnTo>
                    <a:pt x="718" y="90"/>
                  </a:lnTo>
                  <a:lnTo>
                    <a:pt x="658" y="31"/>
                  </a:lnTo>
                  <a:lnTo>
                    <a:pt x="5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2"/>
            <p:cNvSpPr/>
            <p:nvPr/>
          </p:nvSpPr>
          <p:spPr>
            <a:xfrm>
              <a:off x="-2102640" y="4604466"/>
              <a:ext cx="24828" cy="60509"/>
            </a:xfrm>
            <a:custGeom>
              <a:avLst/>
              <a:gdLst/>
              <a:ahLst/>
              <a:cxnLst/>
              <a:rect l="l" t="t" r="r" b="b"/>
              <a:pathLst>
                <a:path w="883" h="2152" extrusionOk="0">
                  <a:moveTo>
                    <a:pt x="553" y="0"/>
                  </a:moveTo>
                  <a:lnTo>
                    <a:pt x="509" y="30"/>
                  </a:lnTo>
                  <a:lnTo>
                    <a:pt x="449" y="90"/>
                  </a:lnTo>
                  <a:lnTo>
                    <a:pt x="419" y="150"/>
                  </a:lnTo>
                  <a:lnTo>
                    <a:pt x="419" y="239"/>
                  </a:lnTo>
                  <a:lnTo>
                    <a:pt x="434" y="374"/>
                  </a:lnTo>
                  <a:lnTo>
                    <a:pt x="449" y="523"/>
                  </a:lnTo>
                  <a:lnTo>
                    <a:pt x="464" y="717"/>
                  </a:lnTo>
                  <a:lnTo>
                    <a:pt x="449" y="927"/>
                  </a:lnTo>
                  <a:lnTo>
                    <a:pt x="434" y="1151"/>
                  </a:lnTo>
                  <a:lnTo>
                    <a:pt x="389" y="1375"/>
                  </a:lnTo>
                  <a:lnTo>
                    <a:pt x="359" y="1479"/>
                  </a:lnTo>
                  <a:lnTo>
                    <a:pt x="314" y="1584"/>
                  </a:lnTo>
                  <a:lnTo>
                    <a:pt x="255" y="1718"/>
                  </a:lnTo>
                  <a:lnTo>
                    <a:pt x="165" y="1823"/>
                  </a:lnTo>
                  <a:lnTo>
                    <a:pt x="90" y="1928"/>
                  </a:lnTo>
                  <a:lnTo>
                    <a:pt x="1" y="2002"/>
                  </a:lnTo>
                  <a:lnTo>
                    <a:pt x="60" y="2077"/>
                  </a:lnTo>
                  <a:lnTo>
                    <a:pt x="120" y="2122"/>
                  </a:lnTo>
                  <a:lnTo>
                    <a:pt x="195" y="2152"/>
                  </a:lnTo>
                  <a:lnTo>
                    <a:pt x="270" y="2152"/>
                  </a:lnTo>
                  <a:lnTo>
                    <a:pt x="344" y="2122"/>
                  </a:lnTo>
                  <a:lnTo>
                    <a:pt x="434" y="2077"/>
                  </a:lnTo>
                  <a:lnTo>
                    <a:pt x="524" y="2017"/>
                  </a:lnTo>
                  <a:lnTo>
                    <a:pt x="613" y="1942"/>
                  </a:lnTo>
                  <a:lnTo>
                    <a:pt x="703" y="1748"/>
                  </a:lnTo>
                  <a:lnTo>
                    <a:pt x="748" y="1629"/>
                  </a:lnTo>
                  <a:lnTo>
                    <a:pt x="792" y="1509"/>
                  </a:lnTo>
                  <a:lnTo>
                    <a:pt x="852" y="1240"/>
                  </a:lnTo>
                  <a:lnTo>
                    <a:pt x="882" y="986"/>
                  </a:lnTo>
                  <a:lnTo>
                    <a:pt x="882" y="732"/>
                  </a:lnTo>
                  <a:lnTo>
                    <a:pt x="867" y="523"/>
                  </a:lnTo>
                  <a:lnTo>
                    <a:pt x="867" y="344"/>
                  </a:lnTo>
                  <a:lnTo>
                    <a:pt x="837" y="165"/>
                  </a:lnTo>
                  <a:lnTo>
                    <a:pt x="807" y="90"/>
                  </a:lnTo>
                  <a:lnTo>
                    <a:pt x="748" y="30"/>
                  </a:lnTo>
                  <a:lnTo>
                    <a:pt x="6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2"/>
            <p:cNvSpPr/>
            <p:nvPr/>
          </p:nvSpPr>
          <p:spPr>
            <a:xfrm>
              <a:off x="-1755669" y="3757621"/>
              <a:ext cx="969548" cy="699845"/>
            </a:xfrm>
            <a:custGeom>
              <a:avLst/>
              <a:gdLst/>
              <a:ahLst/>
              <a:cxnLst/>
              <a:rect l="l" t="t" r="r" b="b"/>
              <a:pathLst>
                <a:path w="34482" h="24890" extrusionOk="0">
                  <a:moveTo>
                    <a:pt x="25383" y="0"/>
                  </a:moveTo>
                  <a:lnTo>
                    <a:pt x="25069" y="15"/>
                  </a:lnTo>
                  <a:lnTo>
                    <a:pt x="24741" y="60"/>
                  </a:lnTo>
                  <a:lnTo>
                    <a:pt x="24397" y="105"/>
                  </a:lnTo>
                  <a:lnTo>
                    <a:pt x="24039" y="180"/>
                  </a:lnTo>
                  <a:lnTo>
                    <a:pt x="23665" y="254"/>
                  </a:lnTo>
                  <a:lnTo>
                    <a:pt x="23292" y="359"/>
                  </a:lnTo>
                  <a:lnTo>
                    <a:pt x="22903" y="478"/>
                  </a:lnTo>
                  <a:lnTo>
                    <a:pt x="22500" y="598"/>
                  </a:lnTo>
                  <a:lnTo>
                    <a:pt x="21663" y="882"/>
                  </a:lnTo>
                  <a:lnTo>
                    <a:pt x="20797" y="1225"/>
                  </a:lnTo>
                  <a:lnTo>
                    <a:pt x="19915" y="1599"/>
                  </a:lnTo>
                  <a:lnTo>
                    <a:pt x="19004" y="2017"/>
                  </a:lnTo>
                  <a:lnTo>
                    <a:pt x="18078" y="2465"/>
                  </a:lnTo>
                  <a:lnTo>
                    <a:pt x="17151" y="2928"/>
                  </a:lnTo>
                  <a:lnTo>
                    <a:pt x="16225" y="3421"/>
                  </a:lnTo>
                  <a:lnTo>
                    <a:pt x="15299" y="3914"/>
                  </a:lnTo>
                  <a:lnTo>
                    <a:pt x="14373" y="4437"/>
                  </a:lnTo>
                  <a:lnTo>
                    <a:pt x="13476" y="4945"/>
                  </a:lnTo>
                  <a:lnTo>
                    <a:pt x="12595" y="5468"/>
                  </a:lnTo>
                  <a:lnTo>
                    <a:pt x="11743" y="5976"/>
                  </a:lnTo>
                  <a:lnTo>
                    <a:pt x="10160" y="6962"/>
                  </a:lnTo>
                  <a:lnTo>
                    <a:pt x="8740" y="7858"/>
                  </a:lnTo>
                  <a:lnTo>
                    <a:pt x="7560" y="8620"/>
                  </a:lnTo>
                  <a:lnTo>
                    <a:pt x="6664" y="9233"/>
                  </a:lnTo>
                  <a:lnTo>
                    <a:pt x="5887" y="9756"/>
                  </a:lnTo>
                  <a:lnTo>
                    <a:pt x="16" y="13700"/>
                  </a:lnTo>
                  <a:lnTo>
                    <a:pt x="16" y="13864"/>
                  </a:lnTo>
                  <a:lnTo>
                    <a:pt x="1" y="14058"/>
                  </a:lnTo>
                  <a:lnTo>
                    <a:pt x="1" y="14312"/>
                  </a:lnTo>
                  <a:lnTo>
                    <a:pt x="16" y="14626"/>
                  </a:lnTo>
                  <a:lnTo>
                    <a:pt x="61" y="14970"/>
                  </a:lnTo>
                  <a:lnTo>
                    <a:pt x="120" y="15373"/>
                  </a:lnTo>
                  <a:lnTo>
                    <a:pt x="210" y="15791"/>
                  </a:lnTo>
                  <a:lnTo>
                    <a:pt x="329" y="16240"/>
                  </a:lnTo>
                  <a:lnTo>
                    <a:pt x="404" y="16464"/>
                  </a:lnTo>
                  <a:lnTo>
                    <a:pt x="494" y="16688"/>
                  </a:lnTo>
                  <a:lnTo>
                    <a:pt x="598" y="16912"/>
                  </a:lnTo>
                  <a:lnTo>
                    <a:pt x="718" y="17151"/>
                  </a:lnTo>
                  <a:lnTo>
                    <a:pt x="837" y="17375"/>
                  </a:lnTo>
                  <a:lnTo>
                    <a:pt x="987" y="17599"/>
                  </a:lnTo>
                  <a:lnTo>
                    <a:pt x="1151" y="17823"/>
                  </a:lnTo>
                  <a:lnTo>
                    <a:pt x="1315" y="18047"/>
                  </a:lnTo>
                  <a:lnTo>
                    <a:pt x="1510" y="18256"/>
                  </a:lnTo>
                  <a:lnTo>
                    <a:pt x="1719" y="18466"/>
                  </a:lnTo>
                  <a:lnTo>
                    <a:pt x="1943" y="18660"/>
                  </a:lnTo>
                  <a:lnTo>
                    <a:pt x="2182" y="18854"/>
                  </a:lnTo>
                  <a:lnTo>
                    <a:pt x="2451" y="19033"/>
                  </a:lnTo>
                  <a:lnTo>
                    <a:pt x="2735" y="19212"/>
                  </a:lnTo>
                  <a:lnTo>
                    <a:pt x="3004" y="19362"/>
                  </a:lnTo>
                  <a:lnTo>
                    <a:pt x="3302" y="19496"/>
                  </a:lnTo>
                  <a:lnTo>
                    <a:pt x="3631" y="19631"/>
                  </a:lnTo>
                  <a:lnTo>
                    <a:pt x="3990" y="19750"/>
                  </a:lnTo>
                  <a:lnTo>
                    <a:pt x="4363" y="19855"/>
                  </a:lnTo>
                  <a:lnTo>
                    <a:pt x="4767" y="19945"/>
                  </a:lnTo>
                  <a:lnTo>
                    <a:pt x="5155" y="20019"/>
                  </a:lnTo>
                  <a:lnTo>
                    <a:pt x="5558" y="20064"/>
                  </a:lnTo>
                  <a:lnTo>
                    <a:pt x="5962" y="20094"/>
                  </a:lnTo>
                  <a:lnTo>
                    <a:pt x="6365" y="20109"/>
                  </a:lnTo>
                  <a:lnTo>
                    <a:pt x="6768" y="20109"/>
                  </a:lnTo>
                  <a:lnTo>
                    <a:pt x="7172" y="20094"/>
                  </a:lnTo>
                  <a:lnTo>
                    <a:pt x="7575" y="20049"/>
                  </a:lnTo>
                  <a:lnTo>
                    <a:pt x="7964" y="20004"/>
                  </a:lnTo>
                  <a:lnTo>
                    <a:pt x="8367" y="19930"/>
                  </a:lnTo>
                  <a:lnTo>
                    <a:pt x="8770" y="19855"/>
                  </a:lnTo>
                  <a:lnTo>
                    <a:pt x="9174" y="19750"/>
                  </a:lnTo>
                  <a:lnTo>
                    <a:pt x="9577" y="19646"/>
                  </a:lnTo>
                  <a:lnTo>
                    <a:pt x="9980" y="19526"/>
                  </a:lnTo>
                  <a:lnTo>
                    <a:pt x="10369" y="19392"/>
                  </a:lnTo>
                  <a:lnTo>
                    <a:pt x="10772" y="19242"/>
                  </a:lnTo>
                  <a:lnTo>
                    <a:pt x="11161" y="19093"/>
                  </a:lnTo>
                  <a:lnTo>
                    <a:pt x="11549" y="18929"/>
                  </a:lnTo>
                  <a:lnTo>
                    <a:pt x="11938" y="18749"/>
                  </a:lnTo>
                  <a:lnTo>
                    <a:pt x="12326" y="18570"/>
                  </a:lnTo>
                  <a:lnTo>
                    <a:pt x="12714" y="18376"/>
                  </a:lnTo>
                  <a:lnTo>
                    <a:pt x="13476" y="17958"/>
                  </a:lnTo>
                  <a:lnTo>
                    <a:pt x="14208" y="17524"/>
                  </a:lnTo>
                  <a:lnTo>
                    <a:pt x="14940" y="17061"/>
                  </a:lnTo>
                  <a:lnTo>
                    <a:pt x="15643" y="16583"/>
                  </a:lnTo>
                  <a:lnTo>
                    <a:pt x="16330" y="16075"/>
                  </a:lnTo>
                  <a:lnTo>
                    <a:pt x="16987" y="15582"/>
                  </a:lnTo>
                  <a:lnTo>
                    <a:pt x="17630" y="15059"/>
                  </a:lnTo>
                  <a:lnTo>
                    <a:pt x="18242" y="14551"/>
                  </a:lnTo>
                  <a:lnTo>
                    <a:pt x="18825" y="14043"/>
                  </a:lnTo>
                  <a:lnTo>
                    <a:pt x="19377" y="13550"/>
                  </a:lnTo>
                  <a:lnTo>
                    <a:pt x="19900" y="13072"/>
                  </a:lnTo>
                  <a:lnTo>
                    <a:pt x="20378" y="12594"/>
                  </a:lnTo>
                  <a:lnTo>
                    <a:pt x="21230" y="11743"/>
                  </a:lnTo>
                  <a:lnTo>
                    <a:pt x="21932" y="11011"/>
                  </a:lnTo>
                  <a:lnTo>
                    <a:pt x="22440" y="10443"/>
                  </a:lnTo>
                  <a:lnTo>
                    <a:pt x="22873" y="9950"/>
                  </a:lnTo>
                  <a:lnTo>
                    <a:pt x="22903" y="10264"/>
                  </a:lnTo>
                  <a:lnTo>
                    <a:pt x="22963" y="10622"/>
                  </a:lnTo>
                  <a:lnTo>
                    <a:pt x="23053" y="10996"/>
                  </a:lnTo>
                  <a:lnTo>
                    <a:pt x="23172" y="11384"/>
                  </a:lnTo>
                  <a:lnTo>
                    <a:pt x="23322" y="11788"/>
                  </a:lnTo>
                  <a:lnTo>
                    <a:pt x="23486" y="12221"/>
                  </a:lnTo>
                  <a:lnTo>
                    <a:pt x="23680" y="12654"/>
                  </a:lnTo>
                  <a:lnTo>
                    <a:pt x="23904" y="13117"/>
                  </a:lnTo>
                  <a:lnTo>
                    <a:pt x="24143" y="13580"/>
                  </a:lnTo>
                  <a:lnTo>
                    <a:pt x="24397" y="14073"/>
                  </a:lnTo>
                  <a:lnTo>
                    <a:pt x="24950" y="15059"/>
                  </a:lnTo>
                  <a:lnTo>
                    <a:pt x="25548" y="16075"/>
                  </a:lnTo>
                  <a:lnTo>
                    <a:pt x="26190" y="17121"/>
                  </a:lnTo>
                  <a:lnTo>
                    <a:pt x="27505" y="19227"/>
                  </a:lnTo>
                  <a:lnTo>
                    <a:pt x="28147" y="20258"/>
                  </a:lnTo>
                  <a:lnTo>
                    <a:pt x="28775" y="21274"/>
                  </a:lnTo>
                  <a:lnTo>
                    <a:pt x="29342" y="22260"/>
                  </a:lnTo>
                  <a:lnTo>
                    <a:pt x="29865" y="23201"/>
                  </a:lnTo>
                  <a:lnTo>
                    <a:pt x="30104" y="23650"/>
                  </a:lnTo>
                  <a:lnTo>
                    <a:pt x="30328" y="24083"/>
                  </a:lnTo>
                  <a:lnTo>
                    <a:pt x="30522" y="24501"/>
                  </a:lnTo>
                  <a:lnTo>
                    <a:pt x="30687" y="24889"/>
                  </a:lnTo>
                  <a:lnTo>
                    <a:pt x="31643" y="24845"/>
                  </a:lnTo>
                  <a:lnTo>
                    <a:pt x="32016" y="24830"/>
                  </a:lnTo>
                  <a:lnTo>
                    <a:pt x="34481" y="24695"/>
                  </a:lnTo>
                  <a:lnTo>
                    <a:pt x="34466" y="24486"/>
                  </a:lnTo>
                  <a:lnTo>
                    <a:pt x="34437" y="24172"/>
                  </a:lnTo>
                  <a:lnTo>
                    <a:pt x="34392" y="23784"/>
                  </a:lnTo>
                  <a:lnTo>
                    <a:pt x="34317" y="23291"/>
                  </a:lnTo>
                  <a:lnTo>
                    <a:pt x="34093" y="22081"/>
                  </a:lnTo>
                  <a:lnTo>
                    <a:pt x="33809" y="20617"/>
                  </a:lnTo>
                  <a:lnTo>
                    <a:pt x="33451" y="18929"/>
                  </a:lnTo>
                  <a:lnTo>
                    <a:pt x="33032" y="17076"/>
                  </a:lnTo>
                  <a:lnTo>
                    <a:pt x="32569" y="15104"/>
                  </a:lnTo>
                  <a:lnTo>
                    <a:pt x="32061" y="13072"/>
                  </a:lnTo>
                  <a:lnTo>
                    <a:pt x="31508" y="11026"/>
                  </a:lnTo>
                  <a:lnTo>
                    <a:pt x="31225" y="10010"/>
                  </a:lnTo>
                  <a:lnTo>
                    <a:pt x="30926" y="9009"/>
                  </a:lnTo>
                  <a:lnTo>
                    <a:pt x="30642" y="8038"/>
                  </a:lnTo>
                  <a:lnTo>
                    <a:pt x="30328" y="7097"/>
                  </a:lnTo>
                  <a:lnTo>
                    <a:pt x="30029" y="6185"/>
                  </a:lnTo>
                  <a:lnTo>
                    <a:pt x="29716" y="5304"/>
                  </a:lnTo>
                  <a:lnTo>
                    <a:pt x="29417" y="4482"/>
                  </a:lnTo>
                  <a:lnTo>
                    <a:pt x="29103" y="3705"/>
                  </a:lnTo>
                  <a:lnTo>
                    <a:pt x="28804" y="3003"/>
                  </a:lnTo>
                  <a:lnTo>
                    <a:pt x="28491" y="2346"/>
                  </a:lnTo>
                  <a:lnTo>
                    <a:pt x="28192" y="1778"/>
                  </a:lnTo>
                  <a:lnTo>
                    <a:pt x="28042" y="1524"/>
                  </a:lnTo>
                  <a:lnTo>
                    <a:pt x="27893" y="1285"/>
                  </a:lnTo>
                  <a:lnTo>
                    <a:pt x="27744" y="1061"/>
                  </a:lnTo>
                  <a:lnTo>
                    <a:pt x="27594" y="867"/>
                  </a:lnTo>
                  <a:lnTo>
                    <a:pt x="27445" y="702"/>
                  </a:lnTo>
                  <a:lnTo>
                    <a:pt x="27310" y="553"/>
                  </a:lnTo>
                  <a:lnTo>
                    <a:pt x="27131" y="404"/>
                  </a:lnTo>
                  <a:lnTo>
                    <a:pt x="26937" y="284"/>
                  </a:lnTo>
                  <a:lnTo>
                    <a:pt x="26728" y="194"/>
                  </a:lnTo>
                  <a:lnTo>
                    <a:pt x="26489" y="105"/>
                  </a:lnTo>
                  <a:lnTo>
                    <a:pt x="26250" y="60"/>
                  </a:lnTo>
                  <a:lnTo>
                    <a:pt x="25981" y="15"/>
                  </a:lnTo>
                  <a:lnTo>
                    <a:pt x="25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2"/>
            <p:cNvSpPr/>
            <p:nvPr/>
          </p:nvSpPr>
          <p:spPr>
            <a:xfrm>
              <a:off x="-884023" y="4442734"/>
              <a:ext cx="123520" cy="121861"/>
            </a:xfrm>
            <a:custGeom>
              <a:avLst/>
              <a:gdLst/>
              <a:ahLst/>
              <a:cxnLst/>
              <a:rect l="l" t="t" r="r" b="b"/>
              <a:pathLst>
                <a:path w="4393" h="4334" extrusionOk="0">
                  <a:moveTo>
                    <a:pt x="3198" y="1"/>
                  </a:moveTo>
                  <a:lnTo>
                    <a:pt x="1" y="255"/>
                  </a:lnTo>
                  <a:lnTo>
                    <a:pt x="957" y="4124"/>
                  </a:lnTo>
                  <a:lnTo>
                    <a:pt x="1211" y="4184"/>
                  </a:lnTo>
                  <a:lnTo>
                    <a:pt x="1509" y="4243"/>
                  </a:lnTo>
                  <a:lnTo>
                    <a:pt x="1913" y="4288"/>
                  </a:lnTo>
                  <a:lnTo>
                    <a:pt x="2421" y="4318"/>
                  </a:lnTo>
                  <a:lnTo>
                    <a:pt x="2705" y="4333"/>
                  </a:lnTo>
                  <a:lnTo>
                    <a:pt x="3003" y="4318"/>
                  </a:lnTo>
                  <a:lnTo>
                    <a:pt x="3332" y="4303"/>
                  </a:lnTo>
                  <a:lnTo>
                    <a:pt x="3661" y="4288"/>
                  </a:lnTo>
                  <a:lnTo>
                    <a:pt x="4019" y="4243"/>
                  </a:lnTo>
                  <a:lnTo>
                    <a:pt x="4393" y="4184"/>
                  </a:lnTo>
                  <a:lnTo>
                    <a:pt x="3198"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2"/>
            <p:cNvSpPr/>
            <p:nvPr/>
          </p:nvSpPr>
          <p:spPr>
            <a:xfrm>
              <a:off x="-918467" y="4407868"/>
              <a:ext cx="163841" cy="97905"/>
            </a:xfrm>
            <a:custGeom>
              <a:avLst/>
              <a:gdLst/>
              <a:ahLst/>
              <a:cxnLst/>
              <a:rect l="l" t="t" r="r" b="b"/>
              <a:pathLst>
                <a:path w="5827" h="3482" extrusionOk="0">
                  <a:moveTo>
                    <a:pt x="5349" y="1"/>
                  </a:moveTo>
                  <a:lnTo>
                    <a:pt x="0" y="1256"/>
                  </a:lnTo>
                  <a:lnTo>
                    <a:pt x="45" y="1539"/>
                  </a:lnTo>
                  <a:lnTo>
                    <a:pt x="90" y="1838"/>
                  </a:lnTo>
                  <a:lnTo>
                    <a:pt x="150" y="2122"/>
                  </a:lnTo>
                  <a:lnTo>
                    <a:pt x="225" y="2391"/>
                  </a:lnTo>
                  <a:lnTo>
                    <a:pt x="314" y="2675"/>
                  </a:lnTo>
                  <a:lnTo>
                    <a:pt x="419" y="2944"/>
                  </a:lnTo>
                  <a:lnTo>
                    <a:pt x="523" y="3213"/>
                  </a:lnTo>
                  <a:lnTo>
                    <a:pt x="658" y="3482"/>
                  </a:lnTo>
                  <a:lnTo>
                    <a:pt x="5812" y="2316"/>
                  </a:lnTo>
                  <a:lnTo>
                    <a:pt x="5827" y="2017"/>
                  </a:lnTo>
                  <a:lnTo>
                    <a:pt x="5827" y="1719"/>
                  </a:lnTo>
                  <a:lnTo>
                    <a:pt x="5797" y="1420"/>
                  </a:lnTo>
                  <a:lnTo>
                    <a:pt x="5767" y="1121"/>
                  </a:lnTo>
                  <a:lnTo>
                    <a:pt x="5707" y="837"/>
                  </a:lnTo>
                  <a:lnTo>
                    <a:pt x="5618" y="553"/>
                  </a:lnTo>
                  <a:lnTo>
                    <a:pt x="5498" y="270"/>
                  </a:lnTo>
                  <a:lnTo>
                    <a:pt x="5349" y="1"/>
                  </a:lnTo>
                  <a:close/>
                </a:path>
              </a:pathLst>
            </a:custGeom>
            <a:solidFill>
              <a:srgbClr val="4C0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2"/>
            <p:cNvSpPr/>
            <p:nvPr/>
          </p:nvSpPr>
          <p:spPr>
            <a:xfrm>
              <a:off x="-905870" y="4511622"/>
              <a:ext cx="371376" cy="177731"/>
            </a:xfrm>
            <a:custGeom>
              <a:avLst/>
              <a:gdLst/>
              <a:ahLst/>
              <a:cxnLst/>
              <a:rect l="l" t="t" r="r" b="b"/>
              <a:pathLst>
                <a:path w="13208" h="6321" extrusionOk="0">
                  <a:moveTo>
                    <a:pt x="4886" y="1"/>
                  </a:moveTo>
                  <a:lnTo>
                    <a:pt x="4766" y="31"/>
                  </a:lnTo>
                  <a:lnTo>
                    <a:pt x="4647" y="75"/>
                  </a:lnTo>
                  <a:lnTo>
                    <a:pt x="4527" y="135"/>
                  </a:lnTo>
                  <a:lnTo>
                    <a:pt x="4408" y="210"/>
                  </a:lnTo>
                  <a:lnTo>
                    <a:pt x="4303" y="299"/>
                  </a:lnTo>
                  <a:lnTo>
                    <a:pt x="4094" y="494"/>
                  </a:lnTo>
                  <a:lnTo>
                    <a:pt x="3915" y="673"/>
                  </a:lnTo>
                  <a:lnTo>
                    <a:pt x="3765" y="837"/>
                  </a:lnTo>
                  <a:lnTo>
                    <a:pt x="3646" y="1002"/>
                  </a:lnTo>
                  <a:lnTo>
                    <a:pt x="3526" y="1032"/>
                  </a:lnTo>
                  <a:lnTo>
                    <a:pt x="3407" y="1046"/>
                  </a:lnTo>
                  <a:lnTo>
                    <a:pt x="3153" y="1046"/>
                  </a:lnTo>
                  <a:lnTo>
                    <a:pt x="2884" y="1032"/>
                  </a:lnTo>
                  <a:lnTo>
                    <a:pt x="2630" y="987"/>
                  </a:lnTo>
                  <a:lnTo>
                    <a:pt x="2361" y="942"/>
                  </a:lnTo>
                  <a:lnTo>
                    <a:pt x="2092" y="867"/>
                  </a:lnTo>
                  <a:lnTo>
                    <a:pt x="1584" y="763"/>
                  </a:lnTo>
                  <a:lnTo>
                    <a:pt x="1345" y="703"/>
                  </a:lnTo>
                  <a:lnTo>
                    <a:pt x="1106" y="673"/>
                  </a:lnTo>
                  <a:lnTo>
                    <a:pt x="897" y="673"/>
                  </a:lnTo>
                  <a:lnTo>
                    <a:pt x="703" y="688"/>
                  </a:lnTo>
                  <a:lnTo>
                    <a:pt x="613" y="703"/>
                  </a:lnTo>
                  <a:lnTo>
                    <a:pt x="524" y="733"/>
                  </a:lnTo>
                  <a:lnTo>
                    <a:pt x="449" y="778"/>
                  </a:lnTo>
                  <a:lnTo>
                    <a:pt x="374" y="822"/>
                  </a:lnTo>
                  <a:lnTo>
                    <a:pt x="314" y="882"/>
                  </a:lnTo>
                  <a:lnTo>
                    <a:pt x="255" y="957"/>
                  </a:lnTo>
                  <a:lnTo>
                    <a:pt x="210" y="1046"/>
                  </a:lnTo>
                  <a:lnTo>
                    <a:pt x="165" y="1151"/>
                  </a:lnTo>
                  <a:lnTo>
                    <a:pt x="105" y="1390"/>
                  </a:lnTo>
                  <a:lnTo>
                    <a:pt x="60" y="1689"/>
                  </a:lnTo>
                  <a:lnTo>
                    <a:pt x="31" y="2018"/>
                  </a:lnTo>
                  <a:lnTo>
                    <a:pt x="1" y="2391"/>
                  </a:lnTo>
                  <a:lnTo>
                    <a:pt x="1" y="2779"/>
                  </a:lnTo>
                  <a:lnTo>
                    <a:pt x="1" y="3198"/>
                  </a:lnTo>
                  <a:lnTo>
                    <a:pt x="31" y="4019"/>
                  </a:lnTo>
                  <a:lnTo>
                    <a:pt x="75" y="4781"/>
                  </a:lnTo>
                  <a:lnTo>
                    <a:pt x="120" y="5424"/>
                  </a:lnTo>
                  <a:lnTo>
                    <a:pt x="180" y="6021"/>
                  </a:lnTo>
                  <a:lnTo>
                    <a:pt x="2137" y="6111"/>
                  </a:lnTo>
                  <a:lnTo>
                    <a:pt x="4154" y="6186"/>
                  </a:lnTo>
                  <a:lnTo>
                    <a:pt x="6469" y="6260"/>
                  </a:lnTo>
                  <a:lnTo>
                    <a:pt x="7665" y="6290"/>
                  </a:lnTo>
                  <a:lnTo>
                    <a:pt x="8815" y="6320"/>
                  </a:lnTo>
                  <a:lnTo>
                    <a:pt x="9891" y="6320"/>
                  </a:lnTo>
                  <a:lnTo>
                    <a:pt x="10862" y="6305"/>
                  </a:lnTo>
                  <a:lnTo>
                    <a:pt x="11698" y="6275"/>
                  </a:lnTo>
                  <a:lnTo>
                    <a:pt x="12057" y="6260"/>
                  </a:lnTo>
                  <a:lnTo>
                    <a:pt x="12356" y="6230"/>
                  </a:lnTo>
                  <a:lnTo>
                    <a:pt x="12610" y="6201"/>
                  </a:lnTo>
                  <a:lnTo>
                    <a:pt x="12804" y="6156"/>
                  </a:lnTo>
                  <a:lnTo>
                    <a:pt x="12923" y="6111"/>
                  </a:lnTo>
                  <a:lnTo>
                    <a:pt x="12968" y="6081"/>
                  </a:lnTo>
                  <a:lnTo>
                    <a:pt x="12983" y="6066"/>
                  </a:lnTo>
                  <a:lnTo>
                    <a:pt x="13088" y="5812"/>
                  </a:lnTo>
                  <a:lnTo>
                    <a:pt x="13133" y="5663"/>
                  </a:lnTo>
                  <a:lnTo>
                    <a:pt x="13177" y="5513"/>
                  </a:lnTo>
                  <a:lnTo>
                    <a:pt x="13207" y="5364"/>
                  </a:lnTo>
                  <a:lnTo>
                    <a:pt x="13207" y="5215"/>
                  </a:lnTo>
                  <a:lnTo>
                    <a:pt x="13207" y="5050"/>
                  </a:lnTo>
                  <a:lnTo>
                    <a:pt x="13192" y="4901"/>
                  </a:lnTo>
                  <a:lnTo>
                    <a:pt x="13148" y="4751"/>
                  </a:lnTo>
                  <a:lnTo>
                    <a:pt x="13073" y="4602"/>
                  </a:lnTo>
                  <a:lnTo>
                    <a:pt x="12968" y="4468"/>
                  </a:lnTo>
                  <a:lnTo>
                    <a:pt x="12834" y="4333"/>
                  </a:lnTo>
                  <a:lnTo>
                    <a:pt x="12684" y="4229"/>
                  </a:lnTo>
                  <a:lnTo>
                    <a:pt x="12475" y="4124"/>
                  </a:lnTo>
                  <a:lnTo>
                    <a:pt x="12236" y="4049"/>
                  </a:lnTo>
                  <a:lnTo>
                    <a:pt x="11952" y="3975"/>
                  </a:lnTo>
                  <a:lnTo>
                    <a:pt x="11713" y="3915"/>
                  </a:lnTo>
                  <a:lnTo>
                    <a:pt x="11429" y="3810"/>
                  </a:lnTo>
                  <a:lnTo>
                    <a:pt x="11116" y="3676"/>
                  </a:lnTo>
                  <a:lnTo>
                    <a:pt x="10772" y="3511"/>
                  </a:lnTo>
                  <a:lnTo>
                    <a:pt x="10414" y="3317"/>
                  </a:lnTo>
                  <a:lnTo>
                    <a:pt x="10025" y="3093"/>
                  </a:lnTo>
                  <a:lnTo>
                    <a:pt x="9218" y="2615"/>
                  </a:lnTo>
                  <a:lnTo>
                    <a:pt x="8666" y="2257"/>
                  </a:lnTo>
                  <a:lnTo>
                    <a:pt x="8442" y="2122"/>
                  </a:lnTo>
                  <a:lnTo>
                    <a:pt x="7844" y="1734"/>
                  </a:lnTo>
                  <a:lnTo>
                    <a:pt x="7485" y="1495"/>
                  </a:lnTo>
                  <a:lnTo>
                    <a:pt x="6992" y="1166"/>
                  </a:lnTo>
                  <a:lnTo>
                    <a:pt x="6305" y="718"/>
                  </a:lnTo>
                  <a:lnTo>
                    <a:pt x="5708" y="344"/>
                  </a:lnTo>
                  <a:lnTo>
                    <a:pt x="5469" y="210"/>
                  </a:lnTo>
                  <a:lnTo>
                    <a:pt x="5274" y="90"/>
                  </a:lnTo>
                  <a:lnTo>
                    <a:pt x="5110" y="31"/>
                  </a:lnTo>
                  <a:lnTo>
                    <a:pt x="50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2"/>
            <p:cNvSpPr/>
            <p:nvPr/>
          </p:nvSpPr>
          <p:spPr>
            <a:xfrm>
              <a:off x="-726929" y="4560349"/>
              <a:ext cx="58428" cy="47490"/>
            </a:xfrm>
            <a:custGeom>
              <a:avLst/>
              <a:gdLst/>
              <a:ahLst/>
              <a:cxnLst/>
              <a:rect l="l" t="t" r="r" b="b"/>
              <a:pathLst>
                <a:path w="2078" h="1689" extrusionOk="0">
                  <a:moveTo>
                    <a:pt x="1480" y="1"/>
                  </a:moveTo>
                  <a:lnTo>
                    <a:pt x="1345" y="45"/>
                  </a:lnTo>
                  <a:lnTo>
                    <a:pt x="1181" y="120"/>
                  </a:lnTo>
                  <a:lnTo>
                    <a:pt x="1062" y="195"/>
                  </a:lnTo>
                  <a:lnTo>
                    <a:pt x="942" y="270"/>
                  </a:lnTo>
                  <a:lnTo>
                    <a:pt x="733" y="449"/>
                  </a:lnTo>
                  <a:lnTo>
                    <a:pt x="539" y="658"/>
                  </a:lnTo>
                  <a:lnTo>
                    <a:pt x="374" y="852"/>
                  </a:lnTo>
                  <a:lnTo>
                    <a:pt x="240" y="1046"/>
                  </a:lnTo>
                  <a:lnTo>
                    <a:pt x="135" y="1196"/>
                  </a:lnTo>
                  <a:lnTo>
                    <a:pt x="31" y="1360"/>
                  </a:lnTo>
                  <a:lnTo>
                    <a:pt x="16" y="1405"/>
                  </a:lnTo>
                  <a:lnTo>
                    <a:pt x="1" y="1450"/>
                  </a:lnTo>
                  <a:lnTo>
                    <a:pt x="16" y="1525"/>
                  </a:lnTo>
                  <a:lnTo>
                    <a:pt x="46" y="1599"/>
                  </a:lnTo>
                  <a:lnTo>
                    <a:pt x="76" y="1644"/>
                  </a:lnTo>
                  <a:lnTo>
                    <a:pt x="120" y="1659"/>
                  </a:lnTo>
                  <a:lnTo>
                    <a:pt x="165" y="1689"/>
                  </a:lnTo>
                  <a:lnTo>
                    <a:pt x="255" y="1689"/>
                  </a:lnTo>
                  <a:lnTo>
                    <a:pt x="300" y="1674"/>
                  </a:lnTo>
                  <a:lnTo>
                    <a:pt x="374" y="1644"/>
                  </a:lnTo>
                  <a:lnTo>
                    <a:pt x="419" y="1569"/>
                  </a:lnTo>
                  <a:lnTo>
                    <a:pt x="509" y="1450"/>
                  </a:lnTo>
                  <a:lnTo>
                    <a:pt x="599" y="1315"/>
                  </a:lnTo>
                  <a:lnTo>
                    <a:pt x="718" y="1151"/>
                  </a:lnTo>
                  <a:lnTo>
                    <a:pt x="852" y="972"/>
                  </a:lnTo>
                  <a:lnTo>
                    <a:pt x="1017" y="807"/>
                  </a:lnTo>
                  <a:lnTo>
                    <a:pt x="1196" y="643"/>
                  </a:lnTo>
                  <a:lnTo>
                    <a:pt x="1301" y="583"/>
                  </a:lnTo>
                  <a:lnTo>
                    <a:pt x="1390" y="524"/>
                  </a:lnTo>
                  <a:lnTo>
                    <a:pt x="1585" y="434"/>
                  </a:lnTo>
                  <a:lnTo>
                    <a:pt x="1764" y="389"/>
                  </a:lnTo>
                  <a:lnTo>
                    <a:pt x="1928" y="374"/>
                  </a:lnTo>
                  <a:lnTo>
                    <a:pt x="2078" y="389"/>
                  </a:lnTo>
                  <a:lnTo>
                    <a:pt x="2078" y="285"/>
                  </a:lnTo>
                  <a:lnTo>
                    <a:pt x="2033" y="210"/>
                  </a:lnTo>
                  <a:lnTo>
                    <a:pt x="1988" y="150"/>
                  </a:lnTo>
                  <a:lnTo>
                    <a:pt x="1913" y="90"/>
                  </a:lnTo>
                  <a:lnTo>
                    <a:pt x="1824" y="60"/>
                  </a:lnTo>
                  <a:lnTo>
                    <a:pt x="1719" y="31"/>
                  </a:lnTo>
                  <a:lnTo>
                    <a:pt x="14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2"/>
            <p:cNvSpPr/>
            <p:nvPr/>
          </p:nvSpPr>
          <p:spPr>
            <a:xfrm>
              <a:off x="-745824" y="4544379"/>
              <a:ext cx="50443" cy="45832"/>
            </a:xfrm>
            <a:custGeom>
              <a:avLst/>
              <a:gdLst/>
              <a:ahLst/>
              <a:cxnLst/>
              <a:rect l="l" t="t" r="r" b="b"/>
              <a:pathLst>
                <a:path w="1794" h="1630" extrusionOk="0">
                  <a:moveTo>
                    <a:pt x="1300" y="1"/>
                  </a:moveTo>
                  <a:lnTo>
                    <a:pt x="1181" y="61"/>
                  </a:lnTo>
                  <a:lnTo>
                    <a:pt x="1061" y="135"/>
                  </a:lnTo>
                  <a:lnTo>
                    <a:pt x="942" y="210"/>
                  </a:lnTo>
                  <a:lnTo>
                    <a:pt x="718" y="404"/>
                  </a:lnTo>
                  <a:lnTo>
                    <a:pt x="524" y="599"/>
                  </a:lnTo>
                  <a:lnTo>
                    <a:pt x="359" y="793"/>
                  </a:lnTo>
                  <a:lnTo>
                    <a:pt x="225" y="987"/>
                  </a:lnTo>
                  <a:lnTo>
                    <a:pt x="120" y="1136"/>
                  </a:lnTo>
                  <a:lnTo>
                    <a:pt x="31" y="1301"/>
                  </a:lnTo>
                  <a:lnTo>
                    <a:pt x="1" y="1346"/>
                  </a:lnTo>
                  <a:lnTo>
                    <a:pt x="1" y="1390"/>
                  </a:lnTo>
                  <a:lnTo>
                    <a:pt x="1" y="1480"/>
                  </a:lnTo>
                  <a:lnTo>
                    <a:pt x="45" y="1555"/>
                  </a:lnTo>
                  <a:lnTo>
                    <a:pt x="75" y="1585"/>
                  </a:lnTo>
                  <a:lnTo>
                    <a:pt x="120" y="1614"/>
                  </a:lnTo>
                  <a:lnTo>
                    <a:pt x="150" y="1629"/>
                  </a:lnTo>
                  <a:lnTo>
                    <a:pt x="284" y="1629"/>
                  </a:lnTo>
                  <a:lnTo>
                    <a:pt x="359" y="1585"/>
                  </a:lnTo>
                  <a:lnTo>
                    <a:pt x="419" y="1525"/>
                  </a:lnTo>
                  <a:lnTo>
                    <a:pt x="494" y="1390"/>
                  </a:lnTo>
                  <a:lnTo>
                    <a:pt x="583" y="1256"/>
                  </a:lnTo>
                  <a:lnTo>
                    <a:pt x="703" y="1092"/>
                  </a:lnTo>
                  <a:lnTo>
                    <a:pt x="852" y="912"/>
                  </a:lnTo>
                  <a:lnTo>
                    <a:pt x="1017" y="748"/>
                  </a:lnTo>
                  <a:lnTo>
                    <a:pt x="1196" y="584"/>
                  </a:lnTo>
                  <a:lnTo>
                    <a:pt x="1285" y="524"/>
                  </a:lnTo>
                  <a:lnTo>
                    <a:pt x="1390" y="464"/>
                  </a:lnTo>
                  <a:lnTo>
                    <a:pt x="1495" y="404"/>
                  </a:lnTo>
                  <a:lnTo>
                    <a:pt x="1599" y="374"/>
                  </a:lnTo>
                  <a:lnTo>
                    <a:pt x="1704" y="345"/>
                  </a:lnTo>
                  <a:lnTo>
                    <a:pt x="1793" y="330"/>
                  </a:lnTo>
                  <a:lnTo>
                    <a:pt x="1778" y="225"/>
                  </a:lnTo>
                  <a:lnTo>
                    <a:pt x="1734" y="150"/>
                  </a:lnTo>
                  <a:lnTo>
                    <a:pt x="1674" y="91"/>
                  </a:lnTo>
                  <a:lnTo>
                    <a:pt x="1614" y="61"/>
                  </a:lnTo>
                  <a:lnTo>
                    <a:pt x="1539" y="31"/>
                  </a:lnTo>
                  <a:lnTo>
                    <a:pt x="1465" y="16"/>
                  </a:lnTo>
                  <a:lnTo>
                    <a:pt x="13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2"/>
            <p:cNvSpPr/>
            <p:nvPr/>
          </p:nvSpPr>
          <p:spPr>
            <a:xfrm>
              <a:off x="-700864" y="4575055"/>
              <a:ext cx="54211" cy="47069"/>
            </a:xfrm>
            <a:custGeom>
              <a:avLst/>
              <a:gdLst/>
              <a:ahLst/>
              <a:cxnLst/>
              <a:rect l="l" t="t" r="r" b="b"/>
              <a:pathLst>
                <a:path w="1928" h="1674" extrusionOk="0">
                  <a:moveTo>
                    <a:pt x="1375" y="1"/>
                  </a:moveTo>
                  <a:lnTo>
                    <a:pt x="1180" y="105"/>
                  </a:lnTo>
                  <a:lnTo>
                    <a:pt x="1061" y="165"/>
                  </a:lnTo>
                  <a:lnTo>
                    <a:pt x="941" y="255"/>
                  </a:lnTo>
                  <a:lnTo>
                    <a:pt x="717" y="434"/>
                  </a:lnTo>
                  <a:lnTo>
                    <a:pt x="523" y="628"/>
                  </a:lnTo>
                  <a:lnTo>
                    <a:pt x="359" y="837"/>
                  </a:lnTo>
                  <a:lnTo>
                    <a:pt x="224" y="1016"/>
                  </a:lnTo>
                  <a:lnTo>
                    <a:pt x="120" y="1181"/>
                  </a:lnTo>
                  <a:lnTo>
                    <a:pt x="15" y="1330"/>
                  </a:lnTo>
                  <a:lnTo>
                    <a:pt x="0" y="1375"/>
                  </a:lnTo>
                  <a:lnTo>
                    <a:pt x="0" y="1420"/>
                  </a:lnTo>
                  <a:lnTo>
                    <a:pt x="0" y="1509"/>
                  </a:lnTo>
                  <a:lnTo>
                    <a:pt x="45" y="1584"/>
                  </a:lnTo>
                  <a:lnTo>
                    <a:pt x="75" y="1614"/>
                  </a:lnTo>
                  <a:lnTo>
                    <a:pt x="105" y="1644"/>
                  </a:lnTo>
                  <a:lnTo>
                    <a:pt x="150" y="1659"/>
                  </a:lnTo>
                  <a:lnTo>
                    <a:pt x="194" y="1674"/>
                  </a:lnTo>
                  <a:lnTo>
                    <a:pt x="284" y="1659"/>
                  </a:lnTo>
                  <a:lnTo>
                    <a:pt x="359" y="1614"/>
                  </a:lnTo>
                  <a:lnTo>
                    <a:pt x="418" y="1554"/>
                  </a:lnTo>
                  <a:lnTo>
                    <a:pt x="493" y="1420"/>
                  </a:lnTo>
                  <a:lnTo>
                    <a:pt x="583" y="1285"/>
                  </a:lnTo>
                  <a:lnTo>
                    <a:pt x="702" y="1121"/>
                  </a:lnTo>
                  <a:lnTo>
                    <a:pt x="837" y="957"/>
                  </a:lnTo>
                  <a:lnTo>
                    <a:pt x="1001" y="777"/>
                  </a:lnTo>
                  <a:lnTo>
                    <a:pt x="1195" y="628"/>
                  </a:lnTo>
                  <a:lnTo>
                    <a:pt x="1285" y="553"/>
                  </a:lnTo>
                  <a:lnTo>
                    <a:pt x="1390" y="494"/>
                  </a:lnTo>
                  <a:lnTo>
                    <a:pt x="1524" y="434"/>
                  </a:lnTo>
                  <a:lnTo>
                    <a:pt x="1673" y="389"/>
                  </a:lnTo>
                  <a:lnTo>
                    <a:pt x="1808" y="359"/>
                  </a:lnTo>
                  <a:lnTo>
                    <a:pt x="1927" y="359"/>
                  </a:lnTo>
                  <a:lnTo>
                    <a:pt x="1927" y="255"/>
                  </a:lnTo>
                  <a:lnTo>
                    <a:pt x="1898" y="180"/>
                  </a:lnTo>
                  <a:lnTo>
                    <a:pt x="1853" y="105"/>
                  </a:lnTo>
                  <a:lnTo>
                    <a:pt x="1793" y="60"/>
                  </a:lnTo>
                  <a:lnTo>
                    <a:pt x="1718" y="30"/>
                  </a:lnTo>
                  <a:lnTo>
                    <a:pt x="16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2"/>
            <p:cNvSpPr/>
            <p:nvPr/>
          </p:nvSpPr>
          <p:spPr>
            <a:xfrm>
              <a:off x="-765563" y="2987229"/>
              <a:ext cx="62618" cy="161732"/>
            </a:xfrm>
            <a:custGeom>
              <a:avLst/>
              <a:gdLst/>
              <a:ahLst/>
              <a:cxnLst/>
              <a:rect l="l" t="t" r="r" b="b"/>
              <a:pathLst>
                <a:path w="2227" h="5752" extrusionOk="0">
                  <a:moveTo>
                    <a:pt x="927" y="0"/>
                  </a:moveTo>
                  <a:lnTo>
                    <a:pt x="822" y="15"/>
                  </a:lnTo>
                  <a:lnTo>
                    <a:pt x="733" y="30"/>
                  </a:lnTo>
                  <a:lnTo>
                    <a:pt x="628" y="60"/>
                  </a:lnTo>
                  <a:lnTo>
                    <a:pt x="538" y="105"/>
                  </a:lnTo>
                  <a:lnTo>
                    <a:pt x="464" y="150"/>
                  </a:lnTo>
                  <a:lnTo>
                    <a:pt x="389" y="209"/>
                  </a:lnTo>
                  <a:lnTo>
                    <a:pt x="314" y="269"/>
                  </a:lnTo>
                  <a:lnTo>
                    <a:pt x="254" y="344"/>
                  </a:lnTo>
                  <a:lnTo>
                    <a:pt x="195" y="418"/>
                  </a:lnTo>
                  <a:lnTo>
                    <a:pt x="135" y="493"/>
                  </a:lnTo>
                  <a:lnTo>
                    <a:pt x="90" y="568"/>
                  </a:lnTo>
                  <a:lnTo>
                    <a:pt x="60" y="657"/>
                  </a:lnTo>
                  <a:lnTo>
                    <a:pt x="30" y="762"/>
                  </a:lnTo>
                  <a:lnTo>
                    <a:pt x="15" y="852"/>
                  </a:lnTo>
                  <a:lnTo>
                    <a:pt x="0" y="956"/>
                  </a:lnTo>
                  <a:lnTo>
                    <a:pt x="0" y="1046"/>
                  </a:lnTo>
                  <a:lnTo>
                    <a:pt x="269" y="4826"/>
                  </a:lnTo>
                  <a:lnTo>
                    <a:pt x="284" y="4930"/>
                  </a:lnTo>
                  <a:lnTo>
                    <a:pt x="299" y="5020"/>
                  </a:lnTo>
                  <a:lnTo>
                    <a:pt x="329" y="5124"/>
                  </a:lnTo>
                  <a:lnTo>
                    <a:pt x="374" y="5214"/>
                  </a:lnTo>
                  <a:lnTo>
                    <a:pt x="419" y="5289"/>
                  </a:lnTo>
                  <a:lnTo>
                    <a:pt x="464" y="5363"/>
                  </a:lnTo>
                  <a:lnTo>
                    <a:pt x="538" y="5438"/>
                  </a:lnTo>
                  <a:lnTo>
                    <a:pt x="598" y="5498"/>
                  </a:lnTo>
                  <a:lnTo>
                    <a:pt x="673" y="5558"/>
                  </a:lnTo>
                  <a:lnTo>
                    <a:pt x="747" y="5617"/>
                  </a:lnTo>
                  <a:lnTo>
                    <a:pt x="837" y="5662"/>
                  </a:lnTo>
                  <a:lnTo>
                    <a:pt x="927" y="5692"/>
                  </a:lnTo>
                  <a:lnTo>
                    <a:pt x="1016" y="5722"/>
                  </a:lnTo>
                  <a:lnTo>
                    <a:pt x="1121" y="5737"/>
                  </a:lnTo>
                  <a:lnTo>
                    <a:pt x="1211" y="5752"/>
                  </a:lnTo>
                  <a:lnTo>
                    <a:pt x="1315" y="5752"/>
                  </a:lnTo>
                  <a:lnTo>
                    <a:pt x="1420" y="5737"/>
                  </a:lnTo>
                  <a:lnTo>
                    <a:pt x="1509" y="5707"/>
                  </a:lnTo>
                  <a:lnTo>
                    <a:pt x="1599" y="5677"/>
                  </a:lnTo>
                  <a:lnTo>
                    <a:pt x="1689" y="5647"/>
                  </a:lnTo>
                  <a:lnTo>
                    <a:pt x="1778" y="5588"/>
                  </a:lnTo>
                  <a:lnTo>
                    <a:pt x="1853" y="5543"/>
                  </a:lnTo>
                  <a:lnTo>
                    <a:pt x="1928" y="5483"/>
                  </a:lnTo>
                  <a:lnTo>
                    <a:pt x="1987" y="5408"/>
                  </a:lnTo>
                  <a:lnTo>
                    <a:pt x="2047" y="5334"/>
                  </a:lnTo>
                  <a:lnTo>
                    <a:pt x="2092" y="5259"/>
                  </a:lnTo>
                  <a:lnTo>
                    <a:pt x="2137" y="5169"/>
                  </a:lnTo>
                  <a:lnTo>
                    <a:pt x="2182" y="5080"/>
                  </a:lnTo>
                  <a:lnTo>
                    <a:pt x="2197" y="4990"/>
                  </a:lnTo>
                  <a:lnTo>
                    <a:pt x="2226" y="4900"/>
                  </a:lnTo>
                  <a:lnTo>
                    <a:pt x="2226" y="4796"/>
                  </a:lnTo>
                  <a:lnTo>
                    <a:pt x="2226" y="4691"/>
                  </a:lnTo>
                  <a:lnTo>
                    <a:pt x="1973" y="911"/>
                  </a:lnTo>
                  <a:lnTo>
                    <a:pt x="1943" y="777"/>
                  </a:lnTo>
                  <a:lnTo>
                    <a:pt x="1913" y="643"/>
                  </a:lnTo>
                  <a:lnTo>
                    <a:pt x="1853" y="508"/>
                  </a:lnTo>
                  <a:lnTo>
                    <a:pt x="1778" y="404"/>
                  </a:lnTo>
                  <a:lnTo>
                    <a:pt x="1689" y="299"/>
                  </a:lnTo>
                  <a:lnTo>
                    <a:pt x="1599" y="209"/>
                  </a:lnTo>
                  <a:lnTo>
                    <a:pt x="1479" y="135"/>
                  </a:lnTo>
                  <a:lnTo>
                    <a:pt x="1360" y="75"/>
                  </a:lnTo>
                  <a:lnTo>
                    <a:pt x="1255" y="30"/>
                  </a:lnTo>
                  <a:lnTo>
                    <a:pt x="1151" y="15"/>
                  </a:lnTo>
                  <a:lnTo>
                    <a:pt x="103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2"/>
            <p:cNvSpPr/>
            <p:nvPr/>
          </p:nvSpPr>
          <p:spPr>
            <a:xfrm>
              <a:off x="-711802" y="2966225"/>
              <a:ext cx="134880" cy="168874"/>
            </a:xfrm>
            <a:custGeom>
              <a:avLst/>
              <a:gdLst/>
              <a:ahLst/>
              <a:cxnLst/>
              <a:rect l="l" t="t" r="r" b="b"/>
              <a:pathLst>
                <a:path w="4797" h="6006" extrusionOk="0">
                  <a:moveTo>
                    <a:pt x="3855" y="0"/>
                  </a:moveTo>
                  <a:lnTo>
                    <a:pt x="3691" y="15"/>
                  </a:lnTo>
                  <a:lnTo>
                    <a:pt x="3526" y="45"/>
                  </a:lnTo>
                  <a:lnTo>
                    <a:pt x="3377" y="105"/>
                  </a:lnTo>
                  <a:lnTo>
                    <a:pt x="3243" y="179"/>
                  </a:lnTo>
                  <a:lnTo>
                    <a:pt x="3108" y="284"/>
                  </a:lnTo>
                  <a:lnTo>
                    <a:pt x="3004" y="418"/>
                  </a:lnTo>
                  <a:lnTo>
                    <a:pt x="180" y="4467"/>
                  </a:lnTo>
                  <a:lnTo>
                    <a:pt x="135" y="4557"/>
                  </a:lnTo>
                  <a:lnTo>
                    <a:pt x="90" y="4646"/>
                  </a:lnTo>
                  <a:lnTo>
                    <a:pt x="46" y="4736"/>
                  </a:lnTo>
                  <a:lnTo>
                    <a:pt x="31" y="4826"/>
                  </a:lnTo>
                  <a:lnTo>
                    <a:pt x="16" y="4915"/>
                  </a:lnTo>
                  <a:lnTo>
                    <a:pt x="1" y="5020"/>
                  </a:lnTo>
                  <a:lnTo>
                    <a:pt x="16" y="5109"/>
                  </a:lnTo>
                  <a:lnTo>
                    <a:pt x="16" y="5199"/>
                  </a:lnTo>
                  <a:lnTo>
                    <a:pt x="46" y="5289"/>
                  </a:lnTo>
                  <a:lnTo>
                    <a:pt x="75" y="5378"/>
                  </a:lnTo>
                  <a:lnTo>
                    <a:pt x="105" y="5468"/>
                  </a:lnTo>
                  <a:lnTo>
                    <a:pt x="150" y="5558"/>
                  </a:lnTo>
                  <a:lnTo>
                    <a:pt x="210" y="5632"/>
                  </a:lnTo>
                  <a:lnTo>
                    <a:pt x="270" y="5707"/>
                  </a:lnTo>
                  <a:lnTo>
                    <a:pt x="344" y="5767"/>
                  </a:lnTo>
                  <a:lnTo>
                    <a:pt x="434" y="5842"/>
                  </a:lnTo>
                  <a:lnTo>
                    <a:pt x="509" y="5886"/>
                  </a:lnTo>
                  <a:lnTo>
                    <a:pt x="598" y="5931"/>
                  </a:lnTo>
                  <a:lnTo>
                    <a:pt x="688" y="5961"/>
                  </a:lnTo>
                  <a:lnTo>
                    <a:pt x="793" y="5991"/>
                  </a:lnTo>
                  <a:lnTo>
                    <a:pt x="882" y="6006"/>
                  </a:lnTo>
                  <a:lnTo>
                    <a:pt x="1061" y="6006"/>
                  </a:lnTo>
                  <a:lnTo>
                    <a:pt x="1166" y="5991"/>
                  </a:lnTo>
                  <a:lnTo>
                    <a:pt x="1256" y="5976"/>
                  </a:lnTo>
                  <a:lnTo>
                    <a:pt x="1345" y="5946"/>
                  </a:lnTo>
                  <a:lnTo>
                    <a:pt x="1435" y="5901"/>
                  </a:lnTo>
                  <a:lnTo>
                    <a:pt x="1510" y="5856"/>
                  </a:lnTo>
                  <a:lnTo>
                    <a:pt x="1599" y="5812"/>
                  </a:lnTo>
                  <a:lnTo>
                    <a:pt x="1659" y="5737"/>
                  </a:lnTo>
                  <a:lnTo>
                    <a:pt x="1734" y="5677"/>
                  </a:lnTo>
                  <a:lnTo>
                    <a:pt x="1794" y="5588"/>
                  </a:lnTo>
                  <a:lnTo>
                    <a:pt x="4617" y="1554"/>
                  </a:lnTo>
                  <a:lnTo>
                    <a:pt x="4662" y="1464"/>
                  </a:lnTo>
                  <a:lnTo>
                    <a:pt x="4707" y="1375"/>
                  </a:lnTo>
                  <a:lnTo>
                    <a:pt x="4752" y="1285"/>
                  </a:lnTo>
                  <a:lnTo>
                    <a:pt x="4766" y="1195"/>
                  </a:lnTo>
                  <a:lnTo>
                    <a:pt x="4781" y="1091"/>
                  </a:lnTo>
                  <a:lnTo>
                    <a:pt x="4796" y="1001"/>
                  </a:lnTo>
                  <a:lnTo>
                    <a:pt x="4781" y="911"/>
                  </a:lnTo>
                  <a:lnTo>
                    <a:pt x="4781" y="807"/>
                  </a:lnTo>
                  <a:lnTo>
                    <a:pt x="4752" y="717"/>
                  </a:lnTo>
                  <a:lnTo>
                    <a:pt x="4722" y="628"/>
                  </a:lnTo>
                  <a:lnTo>
                    <a:pt x="4692" y="538"/>
                  </a:lnTo>
                  <a:lnTo>
                    <a:pt x="4647" y="463"/>
                  </a:lnTo>
                  <a:lnTo>
                    <a:pt x="4587" y="389"/>
                  </a:lnTo>
                  <a:lnTo>
                    <a:pt x="4527" y="314"/>
                  </a:lnTo>
                  <a:lnTo>
                    <a:pt x="4453" y="239"/>
                  </a:lnTo>
                  <a:lnTo>
                    <a:pt x="4363" y="179"/>
                  </a:lnTo>
                  <a:lnTo>
                    <a:pt x="4273" y="120"/>
                  </a:lnTo>
                  <a:lnTo>
                    <a:pt x="4184" y="75"/>
                  </a:lnTo>
                  <a:lnTo>
                    <a:pt x="4020" y="30"/>
                  </a:lnTo>
                  <a:lnTo>
                    <a:pt x="385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2"/>
            <p:cNvSpPr/>
            <p:nvPr/>
          </p:nvSpPr>
          <p:spPr>
            <a:xfrm>
              <a:off x="-639118" y="2997295"/>
              <a:ext cx="137382" cy="166793"/>
            </a:xfrm>
            <a:custGeom>
              <a:avLst/>
              <a:gdLst/>
              <a:ahLst/>
              <a:cxnLst/>
              <a:rect l="l" t="t" r="r" b="b"/>
              <a:pathLst>
                <a:path w="4886" h="5932" extrusionOk="0">
                  <a:moveTo>
                    <a:pt x="3959" y="1"/>
                  </a:moveTo>
                  <a:lnTo>
                    <a:pt x="3795" y="16"/>
                  </a:lnTo>
                  <a:lnTo>
                    <a:pt x="3646" y="46"/>
                  </a:lnTo>
                  <a:lnTo>
                    <a:pt x="3496" y="90"/>
                  </a:lnTo>
                  <a:lnTo>
                    <a:pt x="3347" y="165"/>
                  </a:lnTo>
                  <a:lnTo>
                    <a:pt x="3227" y="270"/>
                  </a:lnTo>
                  <a:lnTo>
                    <a:pt x="3108" y="404"/>
                  </a:lnTo>
                  <a:lnTo>
                    <a:pt x="180" y="4363"/>
                  </a:lnTo>
                  <a:lnTo>
                    <a:pt x="135" y="4453"/>
                  </a:lnTo>
                  <a:lnTo>
                    <a:pt x="90" y="4542"/>
                  </a:lnTo>
                  <a:lnTo>
                    <a:pt x="45" y="4632"/>
                  </a:lnTo>
                  <a:lnTo>
                    <a:pt x="15" y="4722"/>
                  </a:lnTo>
                  <a:lnTo>
                    <a:pt x="0" y="4811"/>
                  </a:lnTo>
                  <a:lnTo>
                    <a:pt x="0" y="4901"/>
                  </a:lnTo>
                  <a:lnTo>
                    <a:pt x="0" y="5005"/>
                  </a:lnTo>
                  <a:lnTo>
                    <a:pt x="0" y="5095"/>
                  </a:lnTo>
                  <a:lnTo>
                    <a:pt x="15" y="5185"/>
                  </a:lnTo>
                  <a:lnTo>
                    <a:pt x="45" y="5274"/>
                  </a:lnTo>
                  <a:lnTo>
                    <a:pt x="90" y="5364"/>
                  </a:lnTo>
                  <a:lnTo>
                    <a:pt x="135" y="5454"/>
                  </a:lnTo>
                  <a:lnTo>
                    <a:pt x="180" y="5528"/>
                  </a:lnTo>
                  <a:lnTo>
                    <a:pt x="239" y="5603"/>
                  </a:lnTo>
                  <a:lnTo>
                    <a:pt x="314" y="5678"/>
                  </a:lnTo>
                  <a:lnTo>
                    <a:pt x="389" y="5737"/>
                  </a:lnTo>
                  <a:lnTo>
                    <a:pt x="478" y="5797"/>
                  </a:lnTo>
                  <a:lnTo>
                    <a:pt x="568" y="5842"/>
                  </a:lnTo>
                  <a:lnTo>
                    <a:pt x="658" y="5872"/>
                  </a:lnTo>
                  <a:lnTo>
                    <a:pt x="747" y="5902"/>
                  </a:lnTo>
                  <a:lnTo>
                    <a:pt x="837" y="5917"/>
                  </a:lnTo>
                  <a:lnTo>
                    <a:pt x="927" y="5932"/>
                  </a:lnTo>
                  <a:lnTo>
                    <a:pt x="1031" y="5932"/>
                  </a:lnTo>
                  <a:lnTo>
                    <a:pt x="1121" y="5917"/>
                  </a:lnTo>
                  <a:lnTo>
                    <a:pt x="1210" y="5902"/>
                  </a:lnTo>
                  <a:lnTo>
                    <a:pt x="1300" y="5872"/>
                  </a:lnTo>
                  <a:lnTo>
                    <a:pt x="1390" y="5842"/>
                  </a:lnTo>
                  <a:lnTo>
                    <a:pt x="1479" y="5797"/>
                  </a:lnTo>
                  <a:lnTo>
                    <a:pt x="1554" y="5737"/>
                  </a:lnTo>
                  <a:lnTo>
                    <a:pt x="1629" y="5678"/>
                  </a:lnTo>
                  <a:lnTo>
                    <a:pt x="1703" y="5618"/>
                  </a:lnTo>
                  <a:lnTo>
                    <a:pt x="1763" y="5528"/>
                  </a:lnTo>
                  <a:lnTo>
                    <a:pt x="4691" y="1569"/>
                  </a:lnTo>
                  <a:lnTo>
                    <a:pt x="4751" y="1480"/>
                  </a:lnTo>
                  <a:lnTo>
                    <a:pt x="4796" y="1405"/>
                  </a:lnTo>
                  <a:lnTo>
                    <a:pt x="4841" y="1315"/>
                  </a:lnTo>
                  <a:lnTo>
                    <a:pt x="4856" y="1211"/>
                  </a:lnTo>
                  <a:lnTo>
                    <a:pt x="4886" y="1121"/>
                  </a:lnTo>
                  <a:lnTo>
                    <a:pt x="4886" y="1032"/>
                  </a:lnTo>
                  <a:lnTo>
                    <a:pt x="4886" y="927"/>
                  </a:lnTo>
                  <a:lnTo>
                    <a:pt x="4871" y="837"/>
                  </a:lnTo>
                  <a:lnTo>
                    <a:pt x="4856" y="748"/>
                  </a:lnTo>
                  <a:lnTo>
                    <a:pt x="4826" y="658"/>
                  </a:lnTo>
                  <a:lnTo>
                    <a:pt x="4796" y="568"/>
                  </a:lnTo>
                  <a:lnTo>
                    <a:pt x="4751" y="479"/>
                  </a:lnTo>
                  <a:lnTo>
                    <a:pt x="4691" y="404"/>
                  </a:lnTo>
                  <a:lnTo>
                    <a:pt x="4632" y="329"/>
                  </a:lnTo>
                  <a:lnTo>
                    <a:pt x="4572" y="255"/>
                  </a:lnTo>
                  <a:lnTo>
                    <a:pt x="4482" y="195"/>
                  </a:lnTo>
                  <a:lnTo>
                    <a:pt x="4378" y="120"/>
                  </a:lnTo>
                  <a:lnTo>
                    <a:pt x="4273" y="75"/>
                  </a:lnTo>
                  <a:lnTo>
                    <a:pt x="4124" y="31"/>
                  </a:lnTo>
                  <a:lnTo>
                    <a:pt x="39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2"/>
            <p:cNvSpPr/>
            <p:nvPr/>
          </p:nvSpPr>
          <p:spPr>
            <a:xfrm>
              <a:off x="-598797" y="3059885"/>
              <a:ext cx="141178" cy="164291"/>
            </a:xfrm>
            <a:custGeom>
              <a:avLst/>
              <a:gdLst/>
              <a:ahLst/>
              <a:cxnLst/>
              <a:rect l="l" t="t" r="r" b="b"/>
              <a:pathLst>
                <a:path w="5021" h="5843" extrusionOk="0">
                  <a:moveTo>
                    <a:pt x="3945" y="1"/>
                  </a:moveTo>
                  <a:lnTo>
                    <a:pt x="3780" y="31"/>
                  </a:lnTo>
                  <a:lnTo>
                    <a:pt x="3631" y="90"/>
                  </a:lnTo>
                  <a:lnTo>
                    <a:pt x="3496" y="165"/>
                  </a:lnTo>
                  <a:lnTo>
                    <a:pt x="3377" y="255"/>
                  </a:lnTo>
                  <a:lnTo>
                    <a:pt x="3257" y="374"/>
                  </a:lnTo>
                  <a:lnTo>
                    <a:pt x="210" y="4244"/>
                  </a:lnTo>
                  <a:lnTo>
                    <a:pt x="150" y="4333"/>
                  </a:lnTo>
                  <a:lnTo>
                    <a:pt x="105" y="4408"/>
                  </a:lnTo>
                  <a:lnTo>
                    <a:pt x="60" y="4497"/>
                  </a:lnTo>
                  <a:lnTo>
                    <a:pt x="30" y="4587"/>
                  </a:lnTo>
                  <a:lnTo>
                    <a:pt x="15" y="4692"/>
                  </a:lnTo>
                  <a:lnTo>
                    <a:pt x="1" y="4781"/>
                  </a:lnTo>
                  <a:lnTo>
                    <a:pt x="1" y="4871"/>
                  </a:lnTo>
                  <a:lnTo>
                    <a:pt x="1" y="4976"/>
                  </a:lnTo>
                  <a:lnTo>
                    <a:pt x="15" y="5065"/>
                  </a:lnTo>
                  <a:lnTo>
                    <a:pt x="45" y="5155"/>
                  </a:lnTo>
                  <a:lnTo>
                    <a:pt x="75" y="5244"/>
                  </a:lnTo>
                  <a:lnTo>
                    <a:pt x="120" y="5334"/>
                  </a:lnTo>
                  <a:lnTo>
                    <a:pt x="165" y="5409"/>
                  </a:lnTo>
                  <a:lnTo>
                    <a:pt x="225" y="5483"/>
                  </a:lnTo>
                  <a:lnTo>
                    <a:pt x="299" y="5558"/>
                  </a:lnTo>
                  <a:lnTo>
                    <a:pt x="374" y="5633"/>
                  </a:lnTo>
                  <a:lnTo>
                    <a:pt x="449" y="5693"/>
                  </a:lnTo>
                  <a:lnTo>
                    <a:pt x="538" y="5737"/>
                  </a:lnTo>
                  <a:lnTo>
                    <a:pt x="628" y="5767"/>
                  </a:lnTo>
                  <a:lnTo>
                    <a:pt x="718" y="5797"/>
                  </a:lnTo>
                  <a:lnTo>
                    <a:pt x="807" y="5827"/>
                  </a:lnTo>
                  <a:lnTo>
                    <a:pt x="897" y="5842"/>
                  </a:lnTo>
                  <a:lnTo>
                    <a:pt x="1001" y="5842"/>
                  </a:lnTo>
                  <a:lnTo>
                    <a:pt x="1091" y="5827"/>
                  </a:lnTo>
                  <a:lnTo>
                    <a:pt x="1181" y="5812"/>
                  </a:lnTo>
                  <a:lnTo>
                    <a:pt x="1270" y="5797"/>
                  </a:lnTo>
                  <a:lnTo>
                    <a:pt x="1360" y="5752"/>
                  </a:lnTo>
                  <a:lnTo>
                    <a:pt x="1450" y="5723"/>
                  </a:lnTo>
                  <a:lnTo>
                    <a:pt x="1539" y="5663"/>
                  </a:lnTo>
                  <a:lnTo>
                    <a:pt x="1614" y="5603"/>
                  </a:lnTo>
                  <a:lnTo>
                    <a:pt x="1689" y="5543"/>
                  </a:lnTo>
                  <a:lnTo>
                    <a:pt x="1748" y="5469"/>
                  </a:lnTo>
                  <a:lnTo>
                    <a:pt x="4796" y="1599"/>
                  </a:lnTo>
                  <a:lnTo>
                    <a:pt x="4856" y="1510"/>
                  </a:lnTo>
                  <a:lnTo>
                    <a:pt x="4916" y="1420"/>
                  </a:lnTo>
                  <a:lnTo>
                    <a:pt x="4946" y="1345"/>
                  </a:lnTo>
                  <a:lnTo>
                    <a:pt x="4975" y="1241"/>
                  </a:lnTo>
                  <a:lnTo>
                    <a:pt x="5005" y="1151"/>
                  </a:lnTo>
                  <a:lnTo>
                    <a:pt x="5005" y="1061"/>
                  </a:lnTo>
                  <a:lnTo>
                    <a:pt x="5020" y="972"/>
                  </a:lnTo>
                  <a:lnTo>
                    <a:pt x="5005" y="867"/>
                  </a:lnTo>
                  <a:lnTo>
                    <a:pt x="4990" y="778"/>
                  </a:lnTo>
                  <a:lnTo>
                    <a:pt x="4960" y="688"/>
                  </a:lnTo>
                  <a:lnTo>
                    <a:pt x="4931" y="598"/>
                  </a:lnTo>
                  <a:lnTo>
                    <a:pt x="4886" y="509"/>
                  </a:lnTo>
                  <a:lnTo>
                    <a:pt x="4841" y="434"/>
                  </a:lnTo>
                  <a:lnTo>
                    <a:pt x="4781" y="359"/>
                  </a:lnTo>
                  <a:lnTo>
                    <a:pt x="4721" y="285"/>
                  </a:lnTo>
                  <a:lnTo>
                    <a:pt x="4632" y="210"/>
                  </a:lnTo>
                  <a:lnTo>
                    <a:pt x="4527" y="135"/>
                  </a:lnTo>
                  <a:lnTo>
                    <a:pt x="4393" y="75"/>
                  </a:lnTo>
                  <a:lnTo>
                    <a:pt x="4243" y="31"/>
                  </a:lnTo>
                  <a:lnTo>
                    <a:pt x="409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2"/>
            <p:cNvSpPr/>
            <p:nvPr/>
          </p:nvSpPr>
          <p:spPr>
            <a:xfrm>
              <a:off x="-1202427" y="3395524"/>
              <a:ext cx="431013" cy="371770"/>
            </a:xfrm>
            <a:custGeom>
              <a:avLst/>
              <a:gdLst/>
              <a:ahLst/>
              <a:cxnLst/>
              <a:rect l="l" t="t" r="r" b="b"/>
              <a:pathLst>
                <a:path w="15329" h="13222" extrusionOk="0">
                  <a:moveTo>
                    <a:pt x="8949" y="0"/>
                  </a:moveTo>
                  <a:lnTo>
                    <a:pt x="8830" y="15"/>
                  </a:lnTo>
                  <a:lnTo>
                    <a:pt x="8725" y="45"/>
                  </a:lnTo>
                  <a:lnTo>
                    <a:pt x="8620" y="105"/>
                  </a:lnTo>
                  <a:lnTo>
                    <a:pt x="8516" y="165"/>
                  </a:lnTo>
                  <a:lnTo>
                    <a:pt x="8426" y="239"/>
                  </a:lnTo>
                  <a:lnTo>
                    <a:pt x="8337" y="344"/>
                  </a:lnTo>
                  <a:lnTo>
                    <a:pt x="5289" y="4437"/>
                  </a:lnTo>
                  <a:lnTo>
                    <a:pt x="4049" y="6096"/>
                  </a:lnTo>
                  <a:lnTo>
                    <a:pt x="0" y="11549"/>
                  </a:lnTo>
                  <a:lnTo>
                    <a:pt x="299" y="11773"/>
                  </a:lnTo>
                  <a:lnTo>
                    <a:pt x="628" y="11967"/>
                  </a:lnTo>
                  <a:lnTo>
                    <a:pt x="956" y="12161"/>
                  </a:lnTo>
                  <a:lnTo>
                    <a:pt x="1285" y="12340"/>
                  </a:lnTo>
                  <a:lnTo>
                    <a:pt x="1614" y="12490"/>
                  </a:lnTo>
                  <a:lnTo>
                    <a:pt x="1957" y="12639"/>
                  </a:lnTo>
                  <a:lnTo>
                    <a:pt x="2301" y="12759"/>
                  </a:lnTo>
                  <a:lnTo>
                    <a:pt x="2645" y="12878"/>
                  </a:lnTo>
                  <a:lnTo>
                    <a:pt x="3003" y="12968"/>
                  </a:lnTo>
                  <a:lnTo>
                    <a:pt x="3347" y="13058"/>
                  </a:lnTo>
                  <a:lnTo>
                    <a:pt x="3705" y="13117"/>
                  </a:lnTo>
                  <a:lnTo>
                    <a:pt x="4064" y="13162"/>
                  </a:lnTo>
                  <a:lnTo>
                    <a:pt x="4422" y="13207"/>
                  </a:lnTo>
                  <a:lnTo>
                    <a:pt x="4781" y="13222"/>
                  </a:lnTo>
                  <a:lnTo>
                    <a:pt x="5498" y="13222"/>
                  </a:lnTo>
                  <a:lnTo>
                    <a:pt x="5857" y="13192"/>
                  </a:lnTo>
                  <a:lnTo>
                    <a:pt x="6200" y="13147"/>
                  </a:lnTo>
                  <a:lnTo>
                    <a:pt x="6559" y="13087"/>
                  </a:lnTo>
                  <a:lnTo>
                    <a:pt x="6902" y="13028"/>
                  </a:lnTo>
                  <a:lnTo>
                    <a:pt x="7261" y="12938"/>
                  </a:lnTo>
                  <a:lnTo>
                    <a:pt x="7605" y="12833"/>
                  </a:lnTo>
                  <a:lnTo>
                    <a:pt x="7933" y="12729"/>
                  </a:lnTo>
                  <a:lnTo>
                    <a:pt x="8277" y="12594"/>
                  </a:lnTo>
                  <a:lnTo>
                    <a:pt x="8605" y="12460"/>
                  </a:lnTo>
                  <a:lnTo>
                    <a:pt x="8934" y="12296"/>
                  </a:lnTo>
                  <a:lnTo>
                    <a:pt x="9248" y="12131"/>
                  </a:lnTo>
                  <a:lnTo>
                    <a:pt x="9562" y="11937"/>
                  </a:lnTo>
                  <a:lnTo>
                    <a:pt x="9860" y="11743"/>
                  </a:lnTo>
                  <a:lnTo>
                    <a:pt x="10159" y="11534"/>
                  </a:lnTo>
                  <a:lnTo>
                    <a:pt x="10443" y="11310"/>
                  </a:lnTo>
                  <a:lnTo>
                    <a:pt x="10727" y="11071"/>
                  </a:lnTo>
                  <a:lnTo>
                    <a:pt x="11041" y="10772"/>
                  </a:lnTo>
                  <a:lnTo>
                    <a:pt x="11325" y="10473"/>
                  </a:lnTo>
                  <a:lnTo>
                    <a:pt x="11608" y="10144"/>
                  </a:lnTo>
                  <a:lnTo>
                    <a:pt x="11877" y="9801"/>
                  </a:lnTo>
                  <a:lnTo>
                    <a:pt x="12968" y="8337"/>
                  </a:lnTo>
                  <a:lnTo>
                    <a:pt x="15164" y="5394"/>
                  </a:lnTo>
                  <a:lnTo>
                    <a:pt x="15224" y="5289"/>
                  </a:lnTo>
                  <a:lnTo>
                    <a:pt x="15284" y="5169"/>
                  </a:lnTo>
                  <a:lnTo>
                    <a:pt x="15313" y="5065"/>
                  </a:lnTo>
                  <a:lnTo>
                    <a:pt x="15328" y="4945"/>
                  </a:lnTo>
                  <a:lnTo>
                    <a:pt x="15328" y="4826"/>
                  </a:lnTo>
                  <a:lnTo>
                    <a:pt x="15313" y="4721"/>
                  </a:lnTo>
                  <a:lnTo>
                    <a:pt x="15284" y="4602"/>
                  </a:lnTo>
                  <a:lnTo>
                    <a:pt x="15239" y="4497"/>
                  </a:lnTo>
                  <a:lnTo>
                    <a:pt x="15179" y="4408"/>
                  </a:lnTo>
                  <a:lnTo>
                    <a:pt x="15119" y="4318"/>
                  </a:lnTo>
                  <a:lnTo>
                    <a:pt x="15030" y="4228"/>
                  </a:lnTo>
                  <a:lnTo>
                    <a:pt x="14940" y="4154"/>
                  </a:lnTo>
                  <a:lnTo>
                    <a:pt x="14835" y="4109"/>
                  </a:lnTo>
                  <a:lnTo>
                    <a:pt x="14731" y="4064"/>
                  </a:lnTo>
                  <a:lnTo>
                    <a:pt x="14596" y="4034"/>
                  </a:lnTo>
                  <a:lnTo>
                    <a:pt x="14477" y="4019"/>
                  </a:lnTo>
                  <a:lnTo>
                    <a:pt x="14029" y="4004"/>
                  </a:lnTo>
                  <a:lnTo>
                    <a:pt x="13610" y="3959"/>
                  </a:lnTo>
                  <a:lnTo>
                    <a:pt x="13222" y="3885"/>
                  </a:lnTo>
                  <a:lnTo>
                    <a:pt x="12833" y="3795"/>
                  </a:lnTo>
                  <a:lnTo>
                    <a:pt x="12475" y="3661"/>
                  </a:lnTo>
                  <a:lnTo>
                    <a:pt x="12146" y="3511"/>
                  </a:lnTo>
                  <a:lnTo>
                    <a:pt x="11818" y="3347"/>
                  </a:lnTo>
                  <a:lnTo>
                    <a:pt x="11519" y="3138"/>
                  </a:lnTo>
                  <a:lnTo>
                    <a:pt x="11250" y="2914"/>
                  </a:lnTo>
                  <a:lnTo>
                    <a:pt x="10981" y="2660"/>
                  </a:lnTo>
                  <a:lnTo>
                    <a:pt x="10742" y="2376"/>
                  </a:lnTo>
                  <a:lnTo>
                    <a:pt x="10518" y="2077"/>
                  </a:lnTo>
                  <a:lnTo>
                    <a:pt x="10324" y="1748"/>
                  </a:lnTo>
                  <a:lnTo>
                    <a:pt x="10144" y="1390"/>
                  </a:lnTo>
                  <a:lnTo>
                    <a:pt x="9980" y="1001"/>
                  </a:lnTo>
                  <a:lnTo>
                    <a:pt x="9845" y="598"/>
                  </a:lnTo>
                  <a:lnTo>
                    <a:pt x="9801" y="478"/>
                  </a:lnTo>
                  <a:lnTo>
                    <a:pt x="9741" y="359"/>
                  </a:lnTo>
                  <a:lnTo>
                    <a:pt x="9666" y="269"/>
                  </a:lnTo>
                  <a:lnTo>
                    <a:pt x="9577" y="195"/>
                  </a:lnTo>
                  <a:lnTo>
                    <a:pt x="9487" y="120"/>
                  </a:lnTo>
                  <a:lnTo>
                    <a:pt x="9382" y="75"/>
                  </a:lnTo>
                  <a:lnTo>
                    <a:pt x="9278" y="30"/>
                  </a:lnTo>
                  <a:lnTo>
                    <a:pt x="91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2"/>
            <p:cNvSpPr/>
            <p:nvPr/>
          </p:nvSpPr>
          <p:spPr>
            <a:xfrm>
              <a:off x="-844545" y="3068292"/>
              <a:ext cx="304597" cy="316744"/>
            </a:xfrm>
            <a:custGeom>
              <a:avLst/>
              <a:gdLst/>
              <a:ahLst/>
              <a:cxnLst/>
              <a:rect l="l" t="t" r="r" b="b"/>
              <a:pathLst>
                <a:path w="10833" h="11265" extrusionOk="0">
                  <a:moveTo>
                    <a:pt x="6559" y="0"/>
                  </a:moveTo>
                  <a:lnTo>
                    <a:pt x="6365" y="15"/>
                  </a:lnTo>
                  <a:lnTo>
                    <a:pt x="6156" y="30"/>
                  </a:lnTo>
                  <a:lnTo>
                    <a:pt x="5947" y="45"/>
                  </a:lnTo>
                  <a:lnTo>
                    <a:pt x="5753" y="90"/>
                  </a:lnTo>
                  <a:lnTo>
                    <a:pt x="5543" y="135"/>
                  </a:lnTo>
                  <a:lnTo>
                    <a:pt x="5349" y="195"/>
                  </a:lnTo>
                  <a:lnTo>
                    <a:pt x="5155" y="254"/>
                  </a:lnTo>
                  <a:lnTo>
                    <a:pt x="4961" y="329"/>
                  </a:lnTo>
                  <a:lnTo>
                    <a:pt x="4767" y="404"/>
                  </a:lnTo>
                  <a:lnTo>
                    <a:pt x="4587" y="508"/>
                  </a:lnTo>
                  <a:lnTo>
                    <a:pt x="4408" y="598"/>
                  </a:lnTo>
                  <a:lnTo>
                    <a:pt x="4229" y="718"/>
                  </a:lnTo>
                  <a:lnTo>
                    <a:pt x="4064" y="837"/>
                  </a:lnTo>
                  <a:lnTo>
                    <a:pt x="3900" y="972"/>
                  </a:lnTo>
                  <a:lnTo>
                    <a:pt x="3736" y="1106"/>
                  </a:lnTo>
                  <a:lnTo>
                    <a:pt x="3571" y="1255"/>
                  </a:lnTo>
                  <a:lnTo>
                    <a:pt x="3437" y="1405"/>
                  </a:lnTo>
                  <a:lnTo>
                    <a:pt x="3288" y="1584"/>
                  </a:lnTo>
                  <a:lnTo>
                    <a:pt x="3153" y="1748"/>
                  </a:lnTo>
                  <a:lnTo>
                    <a:pt x="165" y="5872"/>
                  </a:lnTo>
                  <a:lnTo>
                    <a:pt x="90" y="5976"/>
                  </a:lnTo>
                  <a:lnTo>
                    <a:pt x="46" y="6081"/>
                  </a:lnTo>
                  <a:lnTo>
                    <a:pt x="16" y="6185"/>
                  </a:lnTo>
                  <a:lnTo>
                    <a:pt x="1" y="6290"/>
                  </a:lnTo>
                  <a:lnTo>
                    <a:pt x="1" y="6410"/>
                  </a:lnTo>
                  <a:lnTo>
                    <a:pt x="16" y="6514"/>
                  </a:lnTo>
                  <a:lnTo>
                    <a:pt x="46" y="6619"/>
                  </a:lnTo>
                  <a:lnTo>
                    <a:pt x="90" y="6708"/>
                  </a:lnTo>
                  <a:lnTo>
                    <a:pt x="150" y="6798"/>
                  </a:lnTo>
                  <a:lnTo>
                    <a:pt x="225" y="6888"/>
                  </a:lnTo>
                  <a:lnTo>
                    <a:pt x="300" y="6962"/>
                  </a:lnTo>
                  <a:lnTo>
                    <a:pt x="389" y="7022"/>
                  </a:lnTo>
                  <a:lnTo>
                    <a:pt x="494" y="7067"/>
                  </a:lnTo>
                  <a:lnTo>
                    <a:pt x="598" y="7112"/>
                  </a:lnTo>
                  <a:lnTo>
                    <a:pt x="703" y="7127"/>
                  </a:lnTo>
                  <a:lnTo>
                    <a:pt x="1301" y="7127"/>
                  </a:lnTo>
                  <a:lnTo>
                    <a:pt x="1734" y="7142"/>
                  </a:lnTo>
                  <a:lnTo>
                    <a:pt x="2152" y="7201"/>
                  </a:lnTo>
                  <a:lnTo>
                    <a:pt x="2556" y="7291"/>
                  </a:lnTo>
                  <a:lnTo>
                    <a:pt x="2929" y="7396"/>
                  </a:lnTo>
                  <a:lnTo>
                    <a:pt x="3108" y="7470"/>
                  </a:lnTo>
                  <a:lnTo>
                    <a:pt x="3273" y="7545"/>
                  </a:lnTo>
                  <a:lnTo>
                    <a:pt x="3452" y="7635"/>
                  </a:lnTo>
                  <a:lnTo>
                    <a:pt x="3601" y="7724"/>
                  </a:lnTo>
                  <a:lnTo>
                    <a:pt x="3766" y="7829"/>
                  </a:lnTo>
                  <a:lnTo>
                    <a:pt x="3915" y="7933"/>
                  </a:lnTo>
                  <a:lnTo>
                    <a:pt x="4064" y="8038"/>
                  </a:lnTo>
                  <a:lnTo>
                    <a:pt x="4199" y="8172"/>
                  </a:lnTo>
                  <a:lnTo>
                    <a:pt x="4333" y="8292"/>
                  </a:lnTo>
                  <a:lnTo>
                    <a:pt x="4453" y="8441"/>
                  </a:lnTo>
                  <a:lnTo>
                    <a:pt x="4587" y="8576"/>
                  </a:lnTo>
                  <a:lnTo>
                    <a:pt x="4692" y="8725"/>
                  </a:lnTo>
                  <a:lnTo>
                    <a:pt x="4916" y="9054"/>
                  </a:lnTo>
                  <a:lnTo>
                    <a:pt x="5110" y="9412"/>
                  </a:lnTo>
                  <a:lnTo>
                    <a:pt x="5275" y="9801"/>
                  </a:lnTo>
                  <a:lnTo>
                    <a:pt x="5424" y="10219"/>
                  </a:lnTo>
                  <a:lnTo>
                    <a:pt x="5558" y="10667"/>
                  </a:lnTo>
                  <a:lnTo>
                    <a:pt x="5603" y="10787"/>
                  </a:lnTo>
                  <a:lnTo>
                    <a:pt x="5648" y="10891"/>
                  </a:lnTo>
                  <a:lnTo>
                    <a:pt x="5708" y="10981"/>
                  </a:lnTo>
                  <a:lnTo>
                    <a:pt x="5782" y="11071"/>
                  </a:lnTo>
                  <a:lnTo>
                    <a:pt x="5872" y="11130"/>
                  </a:lnTo>
                  <a:lnTo>
                    <a:pt x="5962" y="11190"/>
                  </a:lnTo>
                  <a:lnTo>
                    <a:pt x="6066" y="11235"/>
                  </a:lnTo>
                  <a:lnTo>
                    <a:pt x="6171" y="11250"/>
                  </a:lnTo>
                  <a:lnTo>
                    <a:pt x="6275" y="11265"/>
                  </a:lnTo>
                  <a:lnTo>
                    <a:pt x="6380" y="11265"/>
                  </a:lnTo>
                  <a:lnTo>
                    <a:pt x="6485" y="11250"/>
                  </a:lnTo>
                  <a:lnTo>
                    <a:pt x="6589" y="11220"/>
                  </a:lnTo>
                  <a:lnTo>
                    <a:pt x="6694" y="11175"/>
                  </a:lnTo>
                  <a:lnTo>
                    <a:pt x="6798" y="11115"/>
                  </a:lnTo>
                  <a:lnTo>
                    <a:pt x="6888" y="11041"/>
                  </a:lnTo>
                  <a:lnTo>
                    <a:pt x="6963" y="10951"/>
                  </a:lnTo>
                  <a:lnTo>
                    <a:pt x="10025" y="6753"/>
                  </a:lnTo>
                  <a:lnTo>
                    <a:pt x="10145" y="6574"/>
                  </a:lnTo>
                  <a:lnTo>
                    <a:pt x="10249" y="6395"/>
                  </a:lnTo>
                  <a:lnTo>
                    <a:pt x="10354" y="6200"/>
                  </a:lnTo>
                  <a:lnTo>
                    <a:pt x="10459" y="6006"/>
                  </a:lnTo>
                  <a:lnTo>
                    <a:pt x="10533" y="5827"/>
                  </a:lnTo>
                  <a:lnTo>
                    <a:pt x="10608" y="5618"/>
                  </a:lnTo>
                  <a:lnTo>
                    <a:pt x="10668" y="5424"/>
                  </a:lnTo>
                  <a:lnTo>
                    <a:pt x="10727" y="5229"/>
                  </a:lnTo>
                  <a:lnTo>
                    <a:pt x="10757" y="5020"/>
                  </a:lnTo>
                  <a:lnTo>
                    <a:pt x="10802" y="4826"/>
                  </a:lnTo>
                  <a:lnTo>
                    <a:pt x="10817" y="4617"/>
                  </a:lnTo>
                  <a:lnTo>
                    <a:pt x="10832" y="4423"/>
                  </a:lnTo>
                  <a:lnTo>
                    <a:pt x="10832" y="4213"/>
                  </a:lnTo>
                  <a:lnTo>
                    <a:pt x="10832" y="4019"/>
                  </a:lnTo>
                  <a:lnTo>
                    <a:pt x="10817" y="3810"/>
                  </a:lnTo>
                  <a:lnTo>
                    <a:pt x="10787" y="3616"/>
                  </a:lnTo>
                  <a:lnTo>
                    <a:pt x="10757" y="3407"/>
                  </a:lnTo>
                  <a:lnTo>
                    <a:pt x="10713" y="3212"/>
                  </a:lnTo>
                  <a:lnTo>
                    <a:pt x="10653" y="3018"/>
                  </a:lnTo>
                  <a:lnTo>
                    <a:pt x="10593" y="2824"/>
                  </a:lnTo>
                  <a:lnTo>
                    <a:pt x="10518" y="2645"/>
                  </a:lnTo>
                  <a:lnTo>
                    <a:pt x="10429" y="2451"/>
                  </a:lnTo>
                  <a:lnTo>
                    <a:pt x="10339" y="2271"/>
                  </a:lnTo>
                  <a:lnTo>
                    <a:pt x="10249" y="2092"/>
                  </a:lnTo>
                  <a:lnTo>
                    <a:pt x="10130" y="1913"/>
                  </a:lnTo>
                  <a:lnTo>
                    <a:pt x="10010" y="1748"/>
                  </a:lnTo>
                  <a:lnTo>
                    <a:pt x="9891" y="1584"/>
                  </a:lnTo>
                  <a:lnTo>
                    <a:pt x="9756" y="1420"/>
                  </a:lnTo>
                  <a:lnTo>
                    <a:pt x="9607" y="1270"/>
                  </a:lnTo>
                  <a:lnTo>
                    <a:pt x="9458" y="1121"/>
                  </a:lnTo>
                  <a:lnTo>
                    <a:pt x="9293" y="972"/>
                  </a:lnTo>
                  <a:lnTo>
                    <a:pt x="9129" y="852"/>
                  </a:lnTo>
                  <a:lnTo>
                    <a:pt x="8950" y="718"/>
                  </a:lnTo>
                  <a:lnTo>
                    <a:pt x="8755" y="598"/>
                  </a:lnTo>
                  <a:lnTo>
                    <a:pt x="8576" y="493"/>
                  </a:lnTo>
                  <a:lnTo>
                    <a:pt x="8382" y="404"/>
                  </a:lnTo>
                  <a:lnTo>
                    <a:pt x="8188" y="314"/>
                  </a:lnTo>
                  <a:lnTo>
                    <a:pt x="7994" y="240"/>
                  </a:lnTo>
                  <a:lnTo>
                    <a:pt x="7784" y="180"/>
                  </a:lnTo>
                  <a:lnTo>
                    <a:pt x="7590" y="120"/>
                  </a:lnTo>
                  <a:lnTo>
                    <a:pt x="7381" y="75"/>
                  </a:lnTo>
                  <a:lnTo>
                    <a:pt x="7172" y="45"/>
                  </a:lnTo>
                  <a:lnTo>
                    <a:pt x="6978" y="15"/>
                  </a:lnTo>
                  <a:lnTo>
                    <a:pt x="67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2"/>
            <p:cNvSpPr/>
            <p:nvPr/>
          </p:nvSpPr>
          <p:spPr>
            <a:xfrm>
              <a:off x="-926874" y="3266970"/>
              <a:ext cx="240320" cy="240320"/>
            </a:xfrm>
            <a:custGeom>
              <a:avLst/>
              <a:gdLst/>
              <a:ahLst/>
              <a:cxnLst/>
              <a:rect l="l" t="t" r="r" b="b"/>
              <a:pathLst>
                <a:path w="8547" h="8547" extrusionOk="0">
                  <a:moveTo>
                    <a:pt x="4064" y="1"/>
                  </a:moveTo>
                  <a:lnTo>
                    <a:pt x="3855" y="16"/>
                  </a:lnTo>
                  <a:lnTo>
                    <a:pt x="3646" y="46"/>
                  </a:lnTo>
                  <a:lnTo>
                    <a:pt x="3452" y="76"/>
                  </a:lnTo>
                  <a:lnTo>
                    <a:pt x="3243" y="120"/>
                  </a:lnTo>
                  <a:lnTo>
                    <a:pt x="3048" y="180"/>
                  </a:lnTo>
                  <a:lnTo>
                    <a:pt x="2854" y="240"/>
                  </a:lnTo>
                  <a:lnTo>
                    <a:pt x="2660" y="315"/>
                  </a:lnTo>
                  <a:lnTo>
                    <a:pt x="2466" y="404"/>
                  </a:lnTo>
                  <a:lnTo>
                    <a:pt x="2286" y="494"/>
                  </a:lnTo>
                  <a:lnTo>
                    <a:pt x="2107" y="584"/>
                  </a:lnTo>
                  <a:lnTo>
                    <a:pt x="1928" y="703"/>
                  </a:lnTo>
                  <a:lnTo>
                    <a:pt x="1749" y="823"/>
                  </a:lnTo>
                  <a:lnTo>
                    <a:pt x="1584" y="942"/>
                  </a:lnTo>
                  <a:lnTo>
                    <a:pt x="1420" y="1091"/>
                  </a:lnTo>
                  <a:lnTo>
                    <a:pt x="1271" y="1226"/>
                  </a:lnTo>
                  <a:lnTo>
                    <a:pt x="1121" y="1390"/>
                  </a:lnTo>
                  <a:lnTo>
                    <a:pt x="972" y="1555"/>
                  </a:lnTo>
                  <a:lnTo>
                    <a:pt x="837" y="1719"/>
                  </a:lnTo>
                  <a:lnTo>
                    <a:pt x="718" y="1898"/>
                  </a:lnTo>
                  <a:lnTo>
                    <a:pt x="598" y="2092"/>
                  </a:lnTo>
                  <a:lnTo>
                    <a:pt x="494" y="2272"/>
                  </a:lnTo>
                  <a:lnTo>
                    <a:pt x="389" y="2466"/>
                  </a:lnTo>
                  <a:lnTo>
                    <a:pt x="314" y="2660"/>
                  </a:lnTo>
                  <a:lnTo>
                    <a:pt x="240" y="2854"/>
                  </a:lnTo>
                  <a:lnTo>
                    <a:pt x="165" y="3063"/>
                  </a:lnTo>
                  <a:lnTo>
                    <a:pt x="120" y="3258"/>
                  </a:lnTo>
                  <a:lnTo>
                    <a:pt x="75" y="3467"/>
                  </a:lnTo>
                  <a:lnTo>
                    <a:pt x="31" y="3661"/>
                  </a:lnTo>
                  <a:lnTo>
                    <a:pt x="16" y="3870"/>
                  </a:lnTo>
                  <a:lnTo>
                    <a:pt x="1" y="4079"/>
                  </a:lnTo>
                  <a:lnTo>
                    <a:pt x="1" y="4289"/>
                  </a:lnTo>
                  <a:lnTo>
                    <a:pt x="1" y="4483"/>
                  </a:lnTo>
                  <a:lnTo>
                    <a:pt x="16" y="4692"/>
                  </a:lnTo>
                  <a:lnTo>
                    <a:pt x="45" y="4901"/>
                  </a:lnTo>
                  <a:lnTo>
                    <a:pt x="75" y="5095"/>
                  </a:lnTo>
                  <a:lnTo>
                    <a:pt x="120" y="5304"/>
                  </a:lnTo>
                  <a:lnTo>
                    <a:pt x="165" y="5499"/>
                  </a:lnTo>
                  <a:lnTo>
                    <a:pt x="240" y="5693"/>
                  </a:lnTo>
                  <a:lnTo>
                    <a:pt x="314" y="5887"/>
                  </a:lnTo>
                  <a:lnTo>
                    <a:pt x="389" y="6081"/>
                  </a:lnTo>
                  <a:lnTo>
                    <a:pt x="479" y="6261"/>
                  </a:lnTo>
                  <a:lnTo>
                    <a:pt x="583" y="6440"/>
                  </a:lnTo>
                  <a:lnTo>
                    <a:pt x="688" y="6619"/>
                  </a:lnTo>
                  <a:lnTo>
                    <a:pt x="807" y="6798"/>
                  </a:lnTo>
                  <a:lnTo>
                    <a:pt x="942" y="6963"/>
                  </a:lnTo>
                  <a:lnTo>
                    <a:pt x="1076" y="7127"/>
                  </a:lnTo>
                  <a:lnTo>
                    <a:pt x="1226" y="7276"/>
                  </a:lnTo>
                  <a:lnTo>
                    <a:pt x="1375" y="7426"/>
                  </a:lnTo>
                  <a:lnTo>
                    <a:pt x="1539" y="7575"/>
                  </a:lnTo>
                  <a:lnTo>
                    <a:pt x="1719" y="7710"/>
                  </a:lnTo>
                  <a:lnTo>
                    <a:pt x="1898" y="7829"/>
                  </a:lnTo>
                  <a:lnTo>
                    <a:pt x="2077" y="7949"/>
                  </a:lnTo>
                  <a:lnTo>
                    <a:pt x="2271" y="8053"/>
                  </a:lnTo>
                  <a:lnTo>
                    <a:pt x="2466" y="8158"/>
                  </a:lnTo>
                  <a:lnTo>
                    <a:pt x="2660" y="8233"/>
                  </a:lnTo>
                  <a:lnTo>
                    <a:pt x="2854" y="8307"/>
                  </a:lnTo>
                  <a:lnTo>
                    <a:pt x="3048" y="8382"/>
                  </a:lnTo>
                  <a:lnTo>
                    <a:pt x="3257" y="8427"/>
                  </a:lnTo>
                  <a:lnTo>
                    <a:pt x="3452" y="8472"/>
                  </a:lnTo>
                  <a:lnTo>
                    <a:pt x="3661" y="8516"/>
                  </a:lnTo>
                  <a:lnTo>
                    <a:pt x="3870" y="8531"/>
                  </a:lnTo>
                  <a:lnTo>
                    <a:pt x="4064" y="8546"/>
                  </a:lnTo>
                  <a:lnTo>
                    <a:pt x="4483" y="8546"/>
                  </a:lnTo>
                  <a:lnTo>
                    <a:pt x="4677" y="8531"/>
                  </a:lnTo>
                  <a:lnTo>
                    <a:pt x="4886" y="8501"/>
                  </a:lnTo>
                  <a:lnTo>
                    <a:pt x="5095" y="8472"/>
                  </a:lnTo>
                  <a:lnTo>
                    <a:pt x="5289" y="8427"/>
                  </a:lnTo>
                  <a:lnTo>
                    <a:pt x="5484" y="8382"/>
                  </a:lnTo>
                  <a:lnTo>
                    <a:pt x="5678" y="8307"/>
                  </a:lnTo>
                  <a:lnTo>
                    <a:pt x="5872" y="8233"/>
                  </a:lnTo>
                  <a:lnTo>
                    <a:pt x="6066" y="8158"/>
                  </a:lnTo>
                  <a:lnTo>
                    <a:pt x="6245" y="8068"/>
                  </a:lnTo>
                  <a:lnTo>
                    <a:pt x="6440" y="7964"/>
                  </a:lnTo>
                  <a:lnTo>
                    <a:pt x="6604" y="7859"/>
                  </a:lnTo>
                  <a:lnTo>
                    <a:pt x="6783" y="7740"/>
                  </a:lnTo>
                  <a:lnTo>
                    <a:pt x="6948" y="7605"/>
                  </a:lnTo>
                  <a:lnTo>
                    <a:pt x="7112" y="7471"/>
                  </a:lnTo>
                  <a:lnTo>
                    <a:pt x="7261" y="7321"/>
                  </a:lnTo>
                  <a:lnTo>
                    <a:pt x="7426" y="7172"/>
                  </a:lnTo>
                  <a:lnTo>
                    <a:pt x="7560" y="7008"/>
                  </a:lnTo>
                  <a:lnTo>
                    <a:pt x="7695" y="6828"/>
                  </a:lnTo>
                  <a:lnTo>
                    <a:pt x="7829" y="6649"/>
                  </a:lnTo>
                  <a:lnTo>
                    <a:pt x="7934" y="6470"/>
                  </a:lnTo>
                  <a:lnTo>
                    <a:pt x="8053" y="6275"/>
                  </a:lnTo>
                  <a:lnTo>
                    <a:pt x="8143" y="6081"/>
                  </a:lnTo>
                  <a:lnTo>
                    <a:pt x="8232" y="5887"/>
                  </a:lnTo>
                  <a:lnTo>
                    <a:pt x="8307" y="5693"/>
                  </a:lnTo>
                  <a:lnTo>
                    <a:pt x="8367" y="5499"/>
                  </a:lnTo>
                  <a:lnTo>
                    <a:pt x="8427" y="5289"/>
                  </a:lnTo>
                  <a:lnTo>
                    <a:pt x="8471" y="5095"/>
                  </a:lnTo>
                  <a:lnTo>
                    <a:pt x="8501" y="4886"/>
                  </a:lnTo>
                  <a:lnTo>
                    <a:pt x="8531" y="4677"/>
                  </a:lnTo>
                  <a:lnTo>
                    <a:pt x="8546" y="4483"/>
                  </a:lnTo>
                  <a:lnTo>
                    <a:pt x="8546" y="4274"/>
                  </a:lnTo>
                  <a:lnTo>
                    <a:pt x="8531" y="4064"/>
                  </a:lnTo>
                  <a:lnTo>
                    <a:pt x="8516" y="3855"/>
                  </a:lnTo>
                  <a:lnTo>
                    <a:pt x="8501" y="3661"/>
                  </a:lnTo>
                  <a:lnTo>
                    <a:pt x="8456" y="3452"/>
                  </a:lnTo>
                  <a:lnTo>
                    <a:pt x="8427" y="3258"/>
                  </a:lnTo>
                  <a:lnTo>
                    <a:pt x="8367" y="3063"/>
                  </a:lnTo>
                  <a:lnTo>
                    <a:pt x="8307" y="2869"/>
                  </a:lnTo>
                  <a:lnTo>
                    <a:pt x="8232" y="2675"/>
                  </a:lnTo>
                  <a:lnTo>
                    <a:pt x="8143" y="2481"/>
                  </a:lnTo>
                  <a:lnTo>
                    <a:pt x="8053" y="2287"/>
                  </a:lnTo>
                  <a:lnTo>
                    <a:pt x="7949" y="2107"/>
                  </a:lnTo>
                  <a:lnTo>
                    <a:pt x="7844" y="1928"/>
                  </a:lnTo>
                  <a:lnTo>
                    <a:pt x="7724" y="1764"/>
                  </a:lnTo>
                  <a:lnTo>
                    <a:pt x="7605" y="1599"/>
                  </a:lnTo>
                  <a:lnTo>
                    <a:pt x="7456" y="1435"/>
                  </a:lnTo>
                  <a:lnTo>
                    <a:pt x="7321" y="1271"/>
                  </a:lnTo>
                  <a:lnTo>
                    <a:pt x="7157" y="1121"/>
                  </a:lnTo>
                  <a:lnTo>
                    <a:pt x="6992" y="987"/>
                  </a:lnTo>
                  <a:lnTo>
                    <a:pt x="6828" y="852"/>
                  </a:lnTo>
                  <a:lnTo>
                    <a:pt x="6649" y="718"/>
                  </a:lnTo>
                  <a:lnTo>
                    <a:pt x="6455" y="598"/>
                  </a:lnTo>
                  <a:lnTo>
                    <a:pt x="6275" y="494"/>
                  </a:lnTo>
                  <a:lnTo>
                    <a:pt x="6081" y="404"/>
                  </a:lnTo>
                  <a:lnTo>
                    <a:pt x="5887" y="315"/>
                  </a:lnTo>
                  <a:lnTo>
                    <a:pt x="5693" y="240"/>
                  </a:lnTo>
                  <a:lnTo>
                    <a:pt x="5484" y="180"/>
                  </a:lnTo>
                  <a:lnTo>
                    <a:pt x="5289" y="120"/>
                  </a:lnTo>
                  <a:lnTo>
                    <a:pt x="5080" y="76"/>
                  </a:lnTo>
                  <a:lnTo>
                    <a:pt x="4886" y="46"/>
                  </a:lnTo>
                  <a:lnTo>
                    <a:pt x="4677" y="16"/>
                  </a:lnTo>
                  <a:lnTo>
                    <a:pt x="446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2"/>
            <p:cNvSpPr/>
            <p:nvPr/>
          </p:nvSpPr>
          <p:spPr>
            <a:xfrm>
              <a:off x="-871848" y="3322418"/>
              <a:ext cx="129847" cy="129847"/>
            </a:xfrm>
            <a:custGeom>
              <a:avLst/>
              <a:gdLst/>
              <a:ahLst/>
              <a:cxnLst/>
              <a:rect l="l" t="t" r="r" b="b"/>
              <a:pathLst>
                <a:path w="4618" h="4618" extrusionOk="0">
                  <a:moveTo>
                    <a:pt x="2197" y="1"/>
                  </a:moveTo>
                  <a:lnTo>
                    <a:pt x="1973" y="16"/>
                  </a:lnTo>
                  <a:lnTo>
                    <a:pt x="1764" y="61"/>
                  </a:lnTo>
                  <a:lnTo>
                    <a:pt x="1554" y="135"/>
                  </a:lnTo>
                  <a:lnTo>
                    <a:pt x="1345" y="210"/>
                  </a:lnTo>
                  <a:lnTo>
                    <a:pt x="1136" y="315"/>
                  </a:lnTo>
                  <a:lnTo>
                    <a:pt x="957" y="434"/>
                  </a:lnTo>
                  <a:lnTo>
                    <a:pt x="778" y="584"/>
                  </a:lnTo>
                  <a:lnTo>
                    <a:pt x="613" y="748"/>
                  </a:lnTo>
                  <a:lnTo>
                    <a:pt x="464" y="927"/>
                  </a:lnTo>
                  <a:lnTo>
                    <a:pt x="329" y="1121"/>
                  </a:lnTo>
                  <a:lnTo>
                    <a:pt x="225" y="1331"/>
                  </a:lnTo>
                  <a:lnTo>
                    <a:pt x="135" y="1540"/>
                  </a:lnTo>
                  <a:lnTo>
                    <a:pt x="75" y="1749"/>
                  </a:lnTo>
                  <a:lnTo>
                    <a:pt x="31" y="1973"/>
                  </a:lnTo>
                  <a:lnTo>
                    <a:pt x="1" y="2197"/>
                  </a:lnTo>
                  <a:lnTo>
                    <a:pt x="1" y="2421"/>
                  </a:lnTo>
                  <a:lnTo>
                    <a:pt x="31" y="2645"/>
                  </a:lnTo>
                  <a:lnTo>
                    <a:pt x="75" y="2854"/>
                  </a:lnTo>
                  <a:lnTo>
                    <a:pt x="135" y="3063"/>
                  </a:lnTo>
                  <a:lnTo>
                    <a:pt x="225" y="3273"/>
                  </a:lnTo>
                  <a:lnTo>
                    <a:pt x="329" y="3482"/>
                  </a:lnTo>
                  <a:lnTo>
                    <a:pt x="449" y="3661"/>
                  </a:lnTo>
                  <a:lnTo>
                    <a:pt x="583" y="3840"/>
                  </a:lnTo>
                  <a:lnTo>
                    <a:pt x="748" y="4005"/>
                  </a:lnTo>
                  <a:lnTo>
                    <a:pt x="927" y="4154"/>
                  </a:lnTo>
                  <a:lnTo>
                    <a:pt x="1136" y="4289"/>
                  </a:lnTo>
                  <a:lnTo>
                    <a:pt x="1330" y="4393"/>
                  </a:lnTo>
                  <a:lnTo>
                    <a:pt x="1540" y="4483"/>
                  </a:lnTo>
                  <a:lnTo>
                    <a:pt x="1764" y="4543"/>
                  </a:lnTo>
                  <a:lnTo>
                    <a:pt x="1988" y="4587"/>
                  </a:lnTo>
                  <a:lnTo>
                    <a:pt x="2197" y="4617"/>
                  </a:lnTo>
                  <a:lnTo>
                    <a:pt x="2421" y="4602"/>
                  </a:lnTo>
                  <a:lnTo>
                    <a:pt x="2645" y="4587"/>
                  </a:lnTo>
                  <a:lnTo>
                    <a:pt x="2869" y="4543"/>
                  </a:lnTo>
                  <a:lnTo>
                    <a:pt x="3078" y="4483"/>
                  </a:lnTo>
                  <a:lnTo>
                    <a:pt x="3287" y="4393"/>
                  </a:lnTo>
                  <a:lnTo>
                    <a:pt x="3482" y="4289"/>
                  </a:lnTo>
                  <a:lnTo>
                    <a:pt x="3676" y="4169"/>
                  </a:lnTo>
                  <a:lnTo>
                    <a:pt x="3840" y="4035"/>
                  </a:lnTo>
                  <a:lnTo>
                    <a:pt x="4020" y="3870"/>
                  </a:lnTo>
                  <a:lnTo>
                    <a:pt x="4169" y="3691"/>
                  </a:lnTo>
                  <a:lnTo>
                    <a:pt x="4288" y="3482"/>
                  </a:lnTo>
                  <a:lnTo>
                    <a:pt x="4408" y="3288"/>
                  </a:lnTo>
                  <a:lnTo>
                    <a:pt x="4483" y="3078"/>
                  </a:lnTo>
                  <a:lnTo>
                    <a:pt x="4557" y="2854"/>
                  </a:lnTo>
                  <a:lnTo>
                    <a:pt x="4602" y="2630"/>
                  </a:lnTo>
                  <a:lnTo>
                    <a:pt x="4617" y="2421"/>
                  </a:lnTo>
                  <a:lnTo>
                    <a:pt x="4617" y="2197"/>
                  </a:lnTo>
                  <a:lnTo>
                    <a:pt x="4587" y="1973"/>
                  </a:lnTo>
                  <a:lnTo>
                    <a:pt x="4557" y="1749"/>
                  </a:lnTo>
                  <a:lnTo>
                    <a:pt x="4483" y="1540"/>
                  </a:lnTo>
                  <a:lnTo>
                    <a:pt x="4408" y="1331"/>
                  </a:lnTo>
                  <a:lnTo>
                    <a:pt x="4303" y="1136"/>
                  </a:lnTo>
                  <a:lnTo>
                    <a:pt x="4184" y="942"/>
                  </a:lnTo>
                  <a:lnTo>
                    <a:pt x="4034" y="763"/>
                  </a:lnTo>
                  <a:lnTo>
                    <a:pt x="3870" y="598"/>
                  </a:lnTo>
                  <a:lnTo>
                    <a:pt x="3691" y="449"/>
                  </a:lnTo>
                  <a:lnTo>
                    <a:pt x="3497" y="330"/>
                  </a:lnTo>
                  <a:lnTo>
                    <a:pt x="3287" y="210"/>
                  </a:lnTo>
                  <a:lnTo>
                    <a:pt x="3078" y="135"/>
                  </a:lnTo>
                  <a:lnTo>
                    <a:pt x="2854" y="61"/>
                  </a:lnTo>
                  <a:lnTo>
                    <a:pt x="2645" y="16"/>
                  </a:lnTo>
                  <a:lnTo>
                    <a:pt x="24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2"/>
            <p:cNvSpPr/>
            <p:nvPr/>
          </p:nvSpPr>
          <p:spPr>
            <a:xfrm>
              <a:off x="-1215445" y="3622770"/>
              <a:ext cx="240714" cy="240714"/>
            </a:xfrm>
            <a:custGeom>
              <a:avLst/>
              <a:gdLst/>
              <a:ahLst/>
              <a:cxnLst/>
              <a:rect l="l" t="t" r="r" b="b"/>
              <a:pathLst>
                <a:path w="8561" h="8561" extrusionOk="0">
                  <a:moveTo>
                    <a:pt x="4273" y="1"/>
                  </a:moveTo>
                  <a:lnTo>
                    <a:pt x="4079" y="16"/>
                  </a:lnTo>
                  <a:lnTo>
                    <a:pt x="3870" y="31"/>
                  </a:lnTo>
                  <a:lnTo>
                    <a:pt x="3660" y="45"/>
                  </a:lnTo>
                  <a:lnTo>
                    <a:pt x="3466" y="90"/>
                  </a:lnTo>
                  <a:lnTo>
                    <a:pt x="3257" y="135"/>
                  </a:lnTo>
                  <a:lnTo>
                    <a:pt x="3063" y="180"/>
                  </a:lnTo>
                  <a:lnTo>
                    <a:pt x="2869" y="240"/>
                  </a:lnTo>
                  <a:lnTo>
                    <a:pt x="2674" y="314"/>
                  </a:lnTo>
                  <a:lnTo>
                    <a:pt x="2480" y="404"/>
                  </a:lnTo>
                  <a:lnTo>
                    <a:pt x="2301" y="494"/>
                  </a:lnTo>
                  <a:lnTo>
                    <a:pt x="2122" y="598"/>
                  </a:lnTo>
                  <a:lnTo>
                    <a:pt x="1942" y="703"/>
                  </a:lnTo>
                  <a:lnTo>
                    <a:pt x="1763" y="822"/>
                  </a:lnTo>
                  <a:lnTo>
                    <a:pt x="1599" y="957"/>
                  </a:lnTo>
                  <a:lnTo>
                    <a:pt x="1434" y="1091"/>
                  </a:lnTo>
                  <a:lnTo>
                    <a:pt x="1285" y="1241"/>
                  </a:lnTo>
                  <a:lnTo>
                    <a:pt x="1136" y="1390"/>
                  </a:lnTo>
                  <a:lnTo>
                    <a:pt x="986" y="1554"/>
                  </a:lnTo>
                  <a:lnTo>
                    <a:pt x="852" y="1734"/>
                  </a:lnTo>
                  <a:lnTo>
                    <a:pt x="732" y="1913"/>
                  </a:lnTo>
                  <a:lnTo>
                    <a:pt x="613" y="2092"/>
                  </a:lnTo>
                  <a:lnTo>
                    <a:pt x="508" y="2271"/>
                  </a:lnTo>
                  <a:lnTo>
                    <a:pt x="404" y="2466"/>
                  </a:lnTo>
                  <a:lnTo>
                    <a:pt x="329" y="2660"/>
                  </a:lnTo>
                  <a:lnTo>
                    <a:pt x="254" y="2854"/>
                  </a:lnTo>
                  <a:lnTo>
                    <a:pt x="179" y="3063"/>
                  </a:lnTo>
                  <a:lnTo>
                    <a:pt x="135" y="3257"/>
                  </a:lnTo>
                  <a:lnTo>
                    <a:pt x="90" y="3467"/>
                  </a:lnTo>
                  <a:lnTo>
                    <a:pt x="45" y="3676"/>
                  </a:lnTo>
                  <a:lnTo>
                    <a:pt x="30" y="3870"/>
                  </a:lnTo>
                  <a:lnTo>
                    <a:pt x="15" y="4079"/>
                  </a:lnTo>
                  <a:lnTo>
                    <a:pt x="0" y="4288"/>
                  </a:lnTo>
                  <a:lnTo>
                    <a:pt x="15" y="4497"/>
                  </a:lnTo>
                  <a:lnTo>
                    <a:pt x="30" y="4692"/>
                  </a:lnTo>
                  <a:lnTo>
                    <a:pt x="60" y="4901"/>
                  </a:lnTo>
                  <a:lnTo>
                    <a:pt x="90" y="5095"/>
                  </a:lnTo>
                  <a:lnTo>
                    <a:pt x="135" y="5304"/>
                  </a:lnTo>
                  <a:lnTo>
                    <a:pt x="179" y="5498"/>
                  </a:lnTo>
                  <a:lnTo>
                    <a:pt x="254" y="5693"/>
                  </a:lnTo>
                  <a:lnTo>
                    <a:pt x="314" y="5887"/>
                  </a:lnTo>
                  <a:lnTo>
                    <a:pt x="404" y="6081"/>
                  </a:lnTo>
                  <a:lnTo>
                    <a:pt x="493" y="6260"/>
                  </a:lnTo>
                  <a:lnTo>
                    <a:pt x="598" y="6440"/>
                  </a:lnTo>
                  <a:lnTo>
                    <a:pt x="702" y="6619"/>
                  </a:lnTo>
                  <a:lnTo>
                    <a:pt x="822" y="6798"/>
                  </a:lnTo>
                  <a:lnTo>
                    <a:pt x="956" y="6962"/>
                  </a:lnTo>
                  <a:lnTo>
                    <a:pt x="1091" y="7127"/>
                  </a:lnTo>
                  <a:lnTo>
                    <a:pt x="1240" y="7276"/>
                  </a:lnTo>
                  <a:lnTo>
                    <a:pt x="1390" y="7426"/>
                  </a:lnTo>
                  <a:lnTo>
                    <a:pt x="1554" y="7575"/>
                  </a:lnTo>
                  <a:lnTo>
                    <a:pt x="1733" y="7709"/>
                  </a:lnTo>
                  <a:lnTo>
                    <a:pt x="1912" y="7829"/>
                  </a:lnTo>
                  <a:lnTo>
                    <a:pt x="2092" y="7948"/>
                  </a:lnTo>
                  <a:lnTo>
                    <a:pt x="2286" y="8053"/>
                  </a:lnTo>
                  <a:lnTo>
                    <a:pt x="2465" y="8158"/>
                  </a:lnTo>
                  <a:lnTo>
                    <a:pt x="2659" y="8232"/>
                  </a:lnTo>
                  <a:lnTo>
                    <a:pt x="2869" y="8307"/>
                  </a:lnTo>
                  <a:lnTo>
                    <a:pt x="3063" y="8382"/>
                  </a:lnTo>
                  <a:lnTo>
                    <a:pt x="3272" y="8427"/>
                  </a:lnTo>
                  <a:lnTo>
                    <a:pt x="3466" y="8471"/>
                  </a:lnTo>
                  <a:lnTo>
                    <a:pt x="3675" y="8516"/>
                  </a:lnTo>
                  <a:lnTo>
                    <a:pt x="3870" y="8531"/>
                  </a:lnTo>
                  <a:lnTo>
                    <a:pt x="4079" y="8546"/>
                  </a:lnTo>
                  <a:lnTo>
                    <a:pt x="4288" y="8561"/>
                  </a:lnTo>
                  <a:lnTo>
                    <a:pt x="4497" y="8546"/>
                  </a:lnTo>
                  <a:lnTo>
                    <a:pt x="4691" y="8531"/>
                  </a:lnTo>
                  <a:lnTo>
                    <a:pt x="4900" y="8516"/>
                  </a:lnTo>
                  <a:lnTo>
                    <a:pt x="5109" y="8471"/>
                  </a:lnTo>
                  <a:lnTo>
                    <a:pt x="5304" y="8427"/>
                  </a:lnTo>
                  <a:lnTo>
                    <a:pt x="5498" y="8382"/>
                  </a:lnTo>
                  <a:lnTo>
                    <a:pt x="5692" y="8307"/>
                  </a:lnTo>
                  <a:lnTo>
                    <a:pt x="5886" y="8247"/>
                  </a:lnTo>
                  <a:lnTo>
                    <a:pt x="6081" y="8158"/>
                  </a:lnTo>
                  <a:lnTo>
                    <a:pt x="6260" y="8068"/>
                  </a:lnTo>
                  <a:lnTo>
                    <a:pt x="6454" y="7963"/>
                  </a:lnTo>
                  <a:lnTo>
                    <a:pt x="6618" y="7859"/>
                  </a:lnTo>
                  <a:lnTo>
                    <a:pt x="6798" y="7739"/>
                  </a:lnTo>
                  <a:lnTo>
                    <a:pt x="6962" y="7605"/>
                  </a:lnTo>
                  <a:lnTo>
                    <a:pt x="7126" y="7470"/>
                  </a:lnTo>
                  <a:lnTo>
                    <a:pt x="7276" y="7321"/>
                  </a:lnTo>
                  <a:lnTo>
                    <a:pt x="7425" y="7172"/>
                  </a:lnTo>
                  <a:lnTo>
                    <a:pt x="7575" y="7007"/>
                  </a:lnTo>
                  <a:lnTo>
                    <a:pt x="7709" y="6828"/>
                  </a:lnTo>
                  <a:lnTo>
                    <a:pt x="7843" y="6649"/>
                  </a:lnTo>
                  <a:lnTo>
                    <a:pt x="7948" y="6469"/>
                  </a:lnTo>
                  <a:lnTo>
                    <a:pt x="8068" y="6275"/>
                  </a:lnTo>
                  <a:lnTo>
                    <a:pt x="8157" y="6096"/>
                  </a:lnTo>
                  <a:lnTo>
                    <a:pt x="8247" y="5902"/>
                  </a:lnTo>
                  <a:lnTo>
                    <a:pt x="8322" y="5693"/>
                  </a:lnTo>
                  <a:lnTo>
                    <a:pt x="8381" y="5498"/>
                  </a:lnTo>
                  <a:lnTo>
                    <a:pt x="8441" y="5304"/>
                  </a:lnTo>
                  <a:lnTo>
                    <a:pt x="8486" y="5095"/>
                  </a:lnTo>
                  <a:lnTo>
                    <a:pt x="8516" y="4886"/>
                  </a:lnTo>
                  <a:lnTo>
                    <a:pt x="8546" y="4692"/>
                  </a:lnTo>
                  <a:lnTo>
                    <a:pt x="8546" y="4483"/>
                  </a:lnTo>
                  <a:lnTo>
                    <a:pt x="8561" y="4273"/>
                  </a:lnTo>
                  <a:lnTo>
                    <a:pt x="8546" y="4064"/>
                  </a:lnTo>
                  <a:lnTo>
                    <a:pt x="8531" y="3870"/>
                  </a:lnTo>
                  <a:lnTo>
                    <a:pt x="8516" y="3661"/>
                  </a:lnTo>
                  <a:lnTo>
                    <a:pt x="8471" y="3452"/>
                  </a:lnTo>
                  <a:lnTo>
                    <a:pt x="8426" y="3257"/>
                  </a:lnTo>
                  <a:lnTo>
                    <a:pt x="8381" y="3063"/>
                  </a:lnTo>
                  <a:lnTo>
                    <a:pt x="8322" y="2869"/>
                  </a:lnTo>
                  <a:lnTo>
                    <a:pt x="8247" y="2675"/>
                  </a:lnTo>
                  <a:lnTo>
                    <a:pt x="8157" y="2481"/>
                  </a:lnTo>
                  <a:lnTo>
                    <a:pt x="8068" y="2301"/>
                  </a:lnTo>
                  <a:lnTo>
                    <a:pt x="7963" y="2107"/>
                  </a:lnTo>
                  <a:lnTo>
                    <a:pt x="7858" y="1943"/>
                  </a:lnTo>
                  <a:lnTo>
                    <a:pt x="7739" y="1764"/>
                  </a:lnTo>
                  <a:lnTo>
                    <a:pt x="7604" y="1599"/>
                  </a:lnTo>
                  <a:lnTo>
                    <a:pt x="7470" y="1435"/>
                  </a:lnTo>
                  <a:lnTo>
                    <a:pt x="7321" y="1285"/>
                  </a:lnTo>
                  <a:lnTo>
                    <a:pt x="7171" y="1136"/>
                  </a:lnTo>
                  <a:lnTo>
                    <a:pt x="7007" y="987"/>
                  </a:lnTo>
                  <a:lnTo>
                    <a:pt x="6842" y="852"/>
                  </a:lnTo>
                  <a:lnTo>
                    <a:pt x="6648" y="718"/>
                  </a:lnTo>
                  <a:lnTo>
                    <a:pt x="6469" y="613"/>
                  </a:lnTo>
                  <a:lnTo>
                    <a:pt x="6290" y="509"/>
                  </a:lnTo>
                  <a:lnTo>
                    <a:pt x="6096" y="404"/>
                  </a:lnTo>
                  <a:lnTo>
                    <a:pt x="5901" y="314"/>
                  </a:lnTo>
                  <a:lnTo>
                    <a:pt x="5707" y="240"/>
                  </a:lnTo>
                  <a:lnTo>
                    <a:pt x="5498" y="180"/>
                  </a:lnTo>
                  <a:lnTo>
                    <a:pt x="5304" y="120"/>
                  </a:lnTo>
                  <a:lnTo>
                    <a:pt x="5095" y="75"/>
                  </a:lnTo>
                  <a:lnTo>
                    <a:pt x="4900" y="45"/>
                  </a:lnTo>
                  <a:lnTo>
                    <a:pt x="4691" y="31"/>
                  </a:lnTo>
                  <a:lnTo>
                    <a:pt x="4482" y="16"/>
                  </a:lnTo>
                  <a:lnTo>
                    <a:pt x="42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2"/>
            <p:cNvSpPr/>
            <p:nvPr/>
          </p:nvSpPr>
          <p:spPr>
            <a:xfrm>
              <a:off x="-1159997" y="3678218"/>
              <a:ext cx="129818" cy="129818"/>
            </a:xfrm>
            <a:custGeom>
              <a:avLst/>
              <a:gdLst/>
              <a:ahLst/>
              <a:cxnLst/>
              <a:rect l="l" t="t" r="r" b="b"/>
              <a:pathLst>
                <a:path w="4617" h="4617" extrusionOk="0">
                  <a:moveTo>
                    <a:pt x="2196" y="1"/>
                  </a:moveTo>
                  <a:lnTo>
                    <a:pt x="1972" y="31"/>
                  </a:lnTo>
                  <a:lnTo>
                    <a:pt x="1763" y="75"/>
                  </a:lnTo>
                  <a:lnTo>
                    <a:pt x="1539" y="135"/>
                  </a:lnTo>
                  <a:lnTo>
                    <a:pt x="1345" y="210"/>
                  </a:lnTo>
                  <a:lnTo>
                    <a:pt x="1136" y="314"/>
                  </a:lnTo>
                  <a:lnTo>
                    <a:pt x="956" y="449"/>
                  </a:lnTo>
                  <a:lnTo>
                    <a:pt x="777" y="583"/>
                  </a:lnTo>
                  <a:lnTo>
                    <a:pt x="613" y="748"/>
                  </a:lnTo>
                  <a:lnTo>
                    <a:pt x="463" y="927"/>
                  </a:lnTo>
                  <a:lnTo>
                    <a:pt x="329" y="1121"/>
                  </a:lnTo>
                  <a:lnTo>
                    <a:pt x="224" y="1330"/>
                  </a:lnTo>
                  <a:lnTo>
                    <a:pt x="135" y="1539"/>
                  </a:lnTo>
                  <a:lnTo>
                    <a:pt x="75" y="1764"/>
                  </a:lnTo>
                  <a:lnTo>
                    <a:pt x="30" y="1973"/>
                  </a:lnTo>
                  <a:lnTo>
                    <a:pt x="0" y="2197"/>
                  </a:lnTo>
                  <a:lnTo>
                    <a:pt x="0" y="2421"/>
                  </a:lnTo>
                  <a:lnTo>
                    <a:pt x="30" y="2645"/>
                  </a:lnTo>
                  <a:lnTo>
                    <a:pt x="75" y="2854"/>
                  </a:lnTo>
                  <a:lnTo>
                    <a:pt x="135" y="3078"/>
                  </a:lnTo>
                  <a:lnTo>
                    <a:pt x="224" y="3272"/>
                  </a:lnTo>
                  <a:lnTo>
                    <a:pt x="314" y="3482"/>
                  </a:lnTo>
                  <a:lnTo>
                    <a:pt x="448" y="3661"/>
                  </a:lnTo>
                  <a:lnTo>
                    <a:pt x="583" y="3840"/>
                  </a:lnTo>
                  <a:lnTo>
                    <a:pt x="747" y="4004"/>
                  </a:lnTo>
                  <a:lnTo>
                    <a:pt x="926" y="4154"/>
                  </a:lnTo>
                  <a:lnTo>
                    <a:pt x="1136" y="4288"/>
                  </a:lnTo>
                  <a:lnTo>
                    <a:pt x="1330" y="4393"/>
                  </a:lnTo>
                  <a:lnTo>
                    <a:pt x="1539" y="4483"/>
                  </a:lnTo>
                  <a:lnTo>
                    <a:pt x="1763" y="4542"/>
                  </a:lnTo>
                  <a:lnTo>
                    <a:pt x="1987" y="4587"/>
                  </a:lnTo>
                  <a:lnTo>
                    <a:pt x="2196" y="4617"/>
                  </a:lnTo>
                  <a:lnTo>
                    <a:pt x="2420" y="4617"/>
                  </a:lnTo>
                  <a:lnTo>
                    <a:pt x="2644" y="4587"/>
                  </a:lnTo>
                  <a:lnTo>
                    <a:pt x="2869" y="4542"/>
                  </a:lnTo>
                  <a:lnTo>
                    <a:pt x="3078" y="4483"/>
                  </a:lnTo>
                  <a:lnTo>
                    <a:pt x="3287" y="4408"/>
                  </a:lnTo>
                  <a:lnTo>
                    <a:pt x="3481" y="4303"/>
                  </a:lnTo>
                  <a:lnTo>
                    <a:pt x="3675" y="4169"/>
                  </a:lnTo>
                  <a:lnTo>
                    <a:pt x="3840" y="4034"/>
                  </a:lnTo>
                  <a:lnTo>
                    <a:pt x="4004" y="3870"/>
                  </a:lnTo>
                  <a:lnTo>
                    <a:pt x="4168" y="3691"/>
                  </a:lnTo>
                  <a:lnTo>
                    <a:pt x="4288" y="3497"/>
                  </a:lnTo>
                  <a:lnTo>
                    <a:pt x="4407" y="3287"/>
                  </a:lnTo>
                  <a:lnTo>
                    <a:pt x="4482" y="3078"/>
                  </a:lnTo>
                  <a:lnTo>
                    <a:pt x="4557" y="2854"/>
                  </a:lnTo>
                  <a:lnTo>
                    <a:pt x="4587" y="2645"/>
                  </a:lnTo>
                  <a:lnTo>
                    <a:pt x="4617" y="2421"/>
                  </a:lnTo>
                  <a:lnTo>
                    <a:pt x="4617" y="2197"/>
                  </a:lnTo>
                  <a:lnTo>
                    <a:pt x="4587" y="1973"/>
                  </a:lnTo>
                  <a:lnTo>
                    <a:pt x="4557" y="1764"/>
                  </a:lnTo>
                  <a:lnTo>
                    <a:pt x="4482" y="1539"/>
                  </a:lnTo>
                  <a:lnTo>
                    <a:pt x="4407" y="1330"/>
                  </a:lnTo>
                  <a:lnTo>
                    <a:pt x="4303" y="1136"/>
                  </a:lnTo>
                  <a:lnTo>
                    <a:pt x="4183" y="957"/>
                  </a:lnTo>
                  <a:lnTo>
                    <a:pt x="4034" y="778"/>
                  </a:lnTo>
                  <a:lnTo>
                    <a:pt x="3870" y="613"/>
                  </a:lnTo>
                  <a:lnTo>
                    <a:pt x="3690" y="464"/>
                  </a:lnTo>
                  <a:lnTo>
                    <a:pt x="3496" y="329"/>
                  </a:lnTo>
                  <a:lnTo>
                    <a:pt x="3287" y="210"/>
                  </a:lnTo>
                  <a:lnTo>
                    <a:pt x="3078" y="135"/>
                  </a:lnTo>
                  <a:lnTo>
                    <a:pt x="2854" y="60"/>
                  </a:lnTo>
                  <a:lnTo>
                    <a:pt x="2644" y="31"/>
                  </a:lnTo>
                  <a:lnTo>
                    <a:pt x="2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2"/>
            <p:cNvSpPr/>
            <p:nvPr/>
          </p:nvSpPr>
          <p:spPr>
            <a:xfrm>
              <a:off x="-820589" y="3348483"/>
              <a:ext cx="139913" cy="171404"/>
            </a:xfrm>
            <a:custGeom>
              <a:avLst/>
              <a:gdLst/>
              <a:ahLst/>
              <a:cxnLst/>
              <a:rect l="l" t="t" r="r" b="b"/>
              <a:pathLst>
                <a:path w="4976" h="6096" extrusionOk="0">
                  <a:moveTo>
                    <a:pt x="4632" y="0"/>
                  </a:moveTo>
                  <a:lnTo>
                    <a:pt x="3765" y="1434"/>
                  </a:lnTo>
                  <a:lnTo>
                    <a:pt x="3287" y="1210"/>
                  </a:lnTo>
                  <a:lnTo>
                    <a:pt x="3033" y="1106"/>
                  </a:lnTo>
                  <a:lnTo>
                    <a:pt x="2749" y="1016"/>
                  </a:lnTo>
                  <a:lnTo>
                    <a:pt x="2480" y="941"/>
                  </a:lnTo>
                  <a:lnTo>
                    <a:pt x="2211" y="882"/>
                  </a:lnTo>
                  <a:lnTo>
                    <a:pt x="1957" y="837"/>
                  </a:lnTo>
                  <a:lnTo>
                    <a:pt x="1704" y="837"/>
                  </a:lnTo>
                  <a:lnTo>
                    <a:pt x="1629" y="852"/>
                  </a:lnTo>
                  <a:lnTo>
                    <a:pt x="1569" y="867"/>
                  </a:lnTo>
                  <a:lnTo>
                    <a:pt x="1524" y="897"/>
                  </a:lnTo>
                  <a:lnTo>
                    <a:pt x="1509" y="926"/>
                  </a:lnTo>
                  <a:lnTo>
                    <a:pt x="1494" y="971"/>
                  </a:lnTo>
                  <a:lnTo>
                    <a:pt x="1509" y="1016"/>
                  </a:lnTo>
                  <a:lnTo>
                    <a:pt x="1524" y="1076"/>
                  </a:lnTo>
                  <a:lnTo>
                    <a:pt x="1554" y="1136"/>
                  </a:lnTo>
                  <a:lnTo>
                    <a:pt x="1659" y="1270"/>
                  </a:lnTo>
                  <a:lnTo>
                    <a:pt x="1793" y="1419"/>
                  </a:lnTo>
                  <a:lnTo>
                    <a:pt x="1957" y="1584"/>
                  </a:lnTo>
                  <a:lnTo>
                    <a:pt x="2152" y="1748"/>
                  </a:lnTo>
                  <a:lnTo>
                    <a:pt x="2555" y="2077"/>
                  </a:lnTo>
                  <a:lnTo>
                    <a:pt x="2943" y="2361"/>
                  </a:lnTo>
                  <a:lnTo>
                    <a:pt x="3407" y="2674"/>
                  </a:lnTo>
                  <a:lnTo>
                    <a:pt x="3407" y="2674"/>
                  </a:lnTo>
                  <a:lnTo>
                    <a:pt x="2914" y="2405"/>
                  </a:lnTo>
                  <a:lnTo>
                    <a:pt x="2450" y="2181"/>
                  </a:lnTo>
                  <a:lnTo>
                    <a:pt x="1928" y="1942"/>
                  </a:lnTo>
                  <a:lnTo>
                    <a:pt x="1659" y="1823"/>
                  </a:lnTo>
                  <a:lnTo>
                    <a:pt x="1390" y="1718"/>
                  </a:lnTo>
                  <a:lnTo>
                    <a:pt x="1136" y="1629"/>
                  </a:lnTo>
                  <a:lnTo>
                    <a:pt x="882" y="1569"/>
                  </a:lnTo>
                  <a:lnTo>
                    <a:pt x="658" y="1524"/>
                  </a:lnTo>
                  <a:lnTo>
                    <a:pt x="464" y="1509"/>
                  </a:lnTo>
                  <a:lnTo>
                    <a:pt x="374" y="1524"/>
                  </a:lnTo>
                  <a:lnTo>
                    <a:pt x="299" y="1539"/>
                  </a:lnTo>
                  <a:lnTo>
                    <a:pt x="239" y="1569"/>
                  </a:lnTo>
                  <a:lnTo>
                    <a:pt x="180" y="1599"/>
                  </a:lnTo>
                  <a:lnTo>
                    <a:pt x="135" y="1643"/>
                  </a:lnTo>
                  <a:lnTo>
                    <a:pt x="120" y="1703"/>
                  </a:lnTo>
                  <a:lnTo>
                    <a:pt x="120" y="1763"/>
                  </a:lnTo>
                  <a:lnTo>
                    <a:pt x="135" y="1823"/>
                  </a:lnTo>
                  <a:lnTo>
                    <a:pt x="165" y="1897"/>
                  </a:lnTo>
                  <a:lnTo>
                    <a:pt x="210" y="1972"/>
                  </a:lnTo>
                  <a:lnTo>
                    <a:pt x="344" y="2122"/>
                  </a:lnTo>
                  <a:lnTo>
                    <a:pt x="523" y="2286"/>
                  </a:lnTo>
                  <a:lnTo>
                    <a:pt x="747" y="2465"/>
                  </a:lnTo>
                  <a:lnTo>
                    <a:pt x="986" y="2644"/>
                  </a:lnTo>
                  <a:lnTo>
                    <a:pt x="1240" y="2824"/>
                  </a:lnTo>
                  <a:lnTo>
                    <a:pt x="1763" y="3152"/>
                  </a:lnTo>
                  <a:lnTo>
                    <a:pt x="2241" y="3436"/>
                  </a:lnTo>
                  <a:lnTo>
                    <a:pt x="2719" y="3690"/>
                  </a:lnTo>
                  <a:lnTo>
                    <a:pt x="2376" y="3556"/>
                  </a:lnTo>
                  <a:lnTo>
                    <a:pt x="2017" y="3421"/>
                  </a:lnTo>
                  <a:lnTo>
                    <a:pt x="1584" y="3272"/>
                  </a:lnTo>
                  <a:lnTo>
                    <a:pt x="1136" y="3137"/>
                  </a:lnTo>
                  <a:lnTo>
                    <a:pt x="927" y="3093"/>
                  </a:lnTo>
                  <a:lnTo>
                    <a:pt x="717" y="3048"/>
                  </a:lnTo>
                  <a:lnTo>
                    <a:pt x="538" y="3018"/>
                  </a:lnTo>
                  <a:lnTo>
                    <a:pt x="374" y="3018"/>
                  </a:lnTo>
                  <a:lnTo>
                    <a:pt x="239" y="3033"/>
                  </a:lnTo>
                  <a:lnTo>
                    <a:pt x="180" y="3048"/>
                  </a:lnTo>
                  <a:lnTo>
                    <a:pt x="135" y="3078"/>
                  </a:lnTo>
                  <a:lnTo>
                    <a:pt x="105" y="3108"/>
                  </a:lnTo>
                  <a:lnTo>
                    <a:pt x="90" y="3152"/>
                  </a:lnTo>
                  <a:lnTo>
                    <a:pt x="75" y="3197"/>
                  </a:lnTo>
                  <a:lnTo>
                    <a:pt x="90" y="3242"/>
                  </a:lnTo>
                  <a:lnTo>
                    <a:pt x="150" y="3347"/>
                  </a:lnTo>
                  <a:lnTo>
                    <a:pt x="269" y="3481"/>
                  </a:lnTo>
                  <a:lnTo>
                    <a:pt x="404" y="3616"/>
                  </a:lnTo>
                  <a:lnTo>
                    <a:pt x="583" y="3750"/>
                  </a:lnTo>
                  <a:lnTo>
                    <a:pt x="971" y="4049"/>
                  </a:lnTo>
                  <a:lnTo>
                    <a:pt x="1390" y="4333"/>
                  </a:lnTo>
                  <a:lnTo>
                    <a:pt x="1763" y="4572"/>
                  </a:lnTo>
                  <a:lnTo>
                    <a:pt x="2137" y="4811"/>
                  </a:lnTo>
                  <a:lnTo>
                    <a:pt x="2137" y="4811"/>
                  </a:lnTo>
                  <a:lnTo>
                    <a:pt x="1823" y="4691"/>
                  </a:lnTo>
                  <a:lnTo>
                    <a:pt x="1509" y="4587"/>
                  </a:lnTo>
                  <a:lnTo>
                    <a:pt x="1136" y="4482"/>
                  </a:lnTo>
                  <a:lnTo>
                    <a:pt x="747" y="4392"/>
                  </a:lnTo>
                  <a:lnTo>
                    <a:pt x="568" y="4377"/>
                  </a:lnTo>
                  <a:lnTo>
                    <a:pt x="404" y="4362"/>
                  </a:lnTo>
                  <a:lnTo>
                    <a:pt x="269" y="4377"/>
                  </a:lnTo>
                  <a:lnTo>
                    <a:pt x="150" y="4407"/>
                  </a:lnTo>
                  <a:lnTo>
                    <a:pt x="90" y="4437"/>
                  </a:lnTo>
                  <a:lnTo>
                    <a:pt x="60" y="4467"/>
                  </a:lnTo>
                  <a:lnTo>
                    <a:pt x="30" y="4497"/>
                  </a:lnTo>
                  <a:lnTo>
                    <a:pt x="0" y="4557"/>
                  </a:lnTo>
                  <a:lnTo>
                    <a:pt x="0" y="4602"/>
                  </a:lnTo>
                  <a:lnTo>
                    <a:pt x="0" y="4646"/>
                  </a:lnTo>
                  <a:lnTo>
                    <a:pt x="15" y="4706"/>
                  </a:lnTo>
                  <a:lnTo>
                    <a:pt x="30" y="4751"/>
                  </a:lnTo>
                  <a:lnTo>
                    <a:pt x="120" y="4870"/>
                  </a:lnTo>
                  <a:lnTo>
                    <a:pt x="224" y="4975"/>
                  </a:lnTo>
                  <a:lnTo>
                    <a:pt x="374" y="5080"/>
                  </a:lnTo>
                  <a:lnTo>
                    <a:pt x="538" y="5199"/>
                  </a:lnTo>
                  <a:lnTo>
                    <a:pt x="717" y="5304"/>
                  </a:lnTo>
                  <a:lnTo>
                    <a:pt x="927" y="5408"/>
                  </a:lnTo>
                  <a:lnTo>
                    <a:pt x="1360" y="5602"/>
                  </a:lnTo>
                  <a:lnTo>
                    <a:pt x="1808" y="5782"/>
                  </a:lnTo>
                  <a:lnTo>
                    <a:pt x="2226" y="5946"/>
                  </a:lnTo>
                  <a:lnTo>
                    <a:pt x="2585" y="6051"/>
                  </a:lnTo>
                  <a:lnTo>
                    <a:pt x="2719" y="6081"/>
                  </a:lnTo>
                  <a:lnTo>
                    <a:pt x="2839" y="6095"/>
                  </a:lnTo>
                  <a:lnTo>
                    <a:pt x="2958" y="6066"/>
                  </a:lnTo>
                  <a:lnTo>
                    <a:pt x="3048" y="6021"/>
                  </a:lnTo>
                  <a:lnTo>
                    <a:pt x="3123" y="5961"/>
                  </a:lnTo>
                  <a:lnTo>
                    <a:pt x="3197" y="5871"/>
                  </a:lnTo>
                  <a:lnTo>
                    <a:pt x="3257" y="5797"/>
                  </a:lnTo>
                  <a:lnTo>
                    <a:pt x="3302" y="5692"/>
                  </a:lnTo>
                  <a:lnTo>
                    <a:pt x="3362" y="5498"/>
                  </a:lnTo>
                  <a:lnTo>
                    <a:pt x="3392" y="5319"/>
                  </a:lnTo>
                  <a:lnTo>
                    <a:pt x="3407" y="5139"/>
                  </a:lnTo>
                  <a:lnTo>
                    <a:pt x="3481" y="5035"/>
                  </a:lnTo>
                  <a:lnTo>
                    <a:pt x="3646" y="4751"/>
                  </a:lnTo>
                  <a:lnTo>
                    <a:pt x="3720" y="4587"/>
                  </a:lnTo>
                  <a:lnTo>
                    <a:pt x="3795" y="4407"/>
                  </a:lnTo>
                  <a:lnTo>
                    <a:pt x="3840" y="4243"/>
                  </a:lnTo>
                  <a:lnTo>
                    <a:pt x="3855" y="4168"/>
                  </a:lnTo>
                  <a:lnTo>
                    <a:pt x="3870" y="4109"/>
                  </a:lnTo>
                  <a:lnTo>
                    <a:pt x="3930" y="4049"/>
                  </a:lnTo>
                  <a:lnTo>
                    <a:pt x="3989" y="3974"/>
                  </a:lnTo>
                  <a:lnTo>
                    <a:pt x="4079" y="3869"/>
                  </a:lnTo>
                  <a:lnTo>
                    <a:pt x="4154" y="3750"/>
                  </a:lnTo>
                  <a:lnTo>
                    <a:pt x="4243" y="3616"/>
                  </a:lnTo>
                  <a:lnTo>
                    <a:pt x="4303" y="3451"/>
                  </a:lnTo>
                  <a:lnTo>
                    <a:pt x="4348" y="3272"/>
                  </a:lnTo>
                  <a:lnTo>
                    <a:pt x="4467" y="3137"/>
                  </a:lnTo>
                  <a:lnTo>
                    <a:pt x="4587" y="2988"/>
                  </a:lnTo>
                  <a:lnTo>
                    <a:pt x="4691" y="2809"/>
                  </a:lnTo>
                  <a:lnTo>
                    <a:pt x="4736" y="2704"/>
                  </a:lnTo>
                  <a:lnTo>
                    <a:pt x="4781" y="2600"/>
                  </a:lnTo>
                  <a:lnTo>
                    <a:pt x="4811" y="2495"/>
                  </a:lnTo>
                  <a:lnTo>
                    <a:pt x="4826" y="2376"/>
                  </a:lnTo>
                  <a:lnTo>
                    <a:pt x="4811" y="2271"/>
                  </a:lnTo>
                  <a:lnTo>
                    <a:pt x="4781" y="2151"/>
                  </a:lnTo>
                  <a:lnTo>
                    <a:pt x="4721" y="2047"/>
                  </a:lnTo>
                  <a:lnTo>
                    <a:pt x="4647" y="1942"/>
                  </a:lnTo>
                  <a:lnTo>
                    <a:pt x="4676" y="1897"/>
                  </a:lnTo>
                  <a:lnTo>
                    <a:pt x="4751" y="1763"/>
                  </a:lnTo>
                  <a:lnTo>
                    <a:pt x="4841" y="1554"/>
                  </a:lnTo>
                  <a:lnTo>
                    <a:pt x="4886" y="1434"/>
                  </a:lnTo>
                  <a:lnTo>
                    <a:pt x="4916" y="1300"/>
                  </a:lnTo>
                  <a:lnTo>
                    <a:pt x="4945" y="1150"/>
                  </a:lnTo>
                  <a:lnTo>
                    <a:pt x="4975" y="1001"/>
                  </a:lnTo>
                  <a:lnTo>
                    <a:pt x="4975" y="837"/>
                  </a:lnTo>
                  <a:lnTo>
                    <a:pt x="4960" y="672"/>
                  </a:lnTo>
                  <a:lnTo>
                    <a:pt x="4916" y="508"/>
                  </a:lnTo>
                  <a:lnTo>
                    <a:pt x="4856" y="329"/>
                  </a:lnTo>
                  <a:lnTo>
                    <a:pt x="4766" y="164"/>
                  </a:lnTo>
                  <a:lnTo>
                    <a:pt x="4632"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2"/>
            <p:cNvSpPr/>
            <p:nvPr/>
          </p:nvSpPr>
          <p:spPr>
            <a:xfrm>
              <a:off x="-1829168" y="3041411"/>
              <a:ext cx="719583" cy="785125"/>
            </a:xfrm>
            <a:custGeom>
              <a:avLst/>
              <a:gdLst/>
              <a:ahLst/>
              <a:cxnLst/>
              <a:rect l="l" t="t" r="r" b="b"/>
              <a:pathLst>
                <a:path w="25592" h="27923" extrusionOk="0">
                  <a:moveTo>
                    <a:pt x="5827" y="0"/>
                  </a:moveTo>
                  <a:lnTo>
                    <a:pt x="5528" y="15"/>
                  </a:lnTo>
                  <a:lnTo>
                    <a:pt x="5229" y="60"/>
                  </a:lnTo>
                  <a:lnTo>
                    <a:pt x="4930" y="135"/>
                  </a:lnTo>
                  <a:lnTo>
                    <a:pt x="4647" y="239"/>
                  </a:lnTo>
                  <a:lnTo>
                    <a:pt x="4363" y="359"/>
                  </a:lnTo>
                  <a:lnTo>
                    <a:pt x="4094" y="508"/>
                  </a:lnTo>
                  <a:lnTo>
                    <a:pt x="3855" y="688"/>
                  </a:lnTo>
                  <a:lnTo>
                    <a:pt x="3616" y="897"/>
                  </a:lnTo>
                  <a:lnTo>
                    <a:pt x="3407" y="1121"/>
                  </a:lnTo>
                  <a:lnTo>
                    <a:pt x="3212" y="1375"/>
                  </a:lnTo>
                  <a:lnTo>
                    <a:pt x="3048" y="1644"/>
                  </a:lnTo>
                  <a:lnTo>
                    <a:pt x="2899" y="1928"/>
                  </a:lnTo>
                  <a:lnTo>
                    <a:pt x="2824" y="2137"/>
                  </a:lnTo>
                  <a:lnTo>
                    <a:pt x="2749" y="2301"/>
                  </a:lnTo>
                  <a:lnTo>
                    <a:pt x="2615" y="2630"/>
                  </a:lnTo>
                  <a:lnTo>
                    <a:pt x="2361" y="3287"/>
                  </a:lnTo>
                  <a:lnTo>
                    <a:pt x="2122" y="3929"/>
                  </a:lnTo>
                  <a:lnTo>
                    <a:pt x="1913" y="4587"/>
                  </a:lnTo>
                  <a:lnTo>
                    <a:pt x="1689" y="5229"/>
                  </a:lnTo>
                  <a:lnTo>
                    <a:pt x="1494" y="5887"/>
                  </a:lnTo>
                  <a:lnTo>
                    <a:pt x="1315" y="6544"/>
                  </a:lnTo>
                  <a:lnTo>
                    <a:pt x="1136" y="7201"/>
                  </a:lnTo>
                  <a:lnTo>
                    <a:pt x="957" y="7873"/>
                  </a:lnTo>
                  <a:lnTo>
                    <a:pt x="807" y="8546"/>
                  </a:lnTo>
                  <a:lnTo>
                    <a:pt x="658" y="9218"/>
                  </a:lnTo>
                  <a:lnTo>
                    <a:pt x="538" y="9890"/>
                  </a:lnTo>
                  <a:lnTo>
                    <a:pt x="419" y="10578"/>
                  </a:lnTo>
                  <a:lnTo>
                    <a:pt x="314" y="11265"/>
                  </a:lnTo>
                  <a:lnTo>
                    <a:pt x="224" y="11952"/>
                  </a:lnTo>
                  <a:lnTo>
                    <a:pt x="135" y="12654"/>
                  </a:lnTo>
                  <a:lnTo>
                    <a:pt x="75" y="13356"/>
                  </a:lnTo>
                  <a:lnTo>
                    <a:pt x="30" y="14073"/>
                  </a:lnTo>
                  <a:lnTo>
                    <a:pt x="15" y="14776"/>
                  </a:lnTo>
                  <a:lnTo>
                    <a:pt x="0" y="15493"/>
                  </a:lnTo>
                  <a:lnTo>
                    <a:pt x="15" y="16225"/>
                  </a:lnTo>
                  <a:lnTo>
                    <a:pt x="45" y="16957"/>
                  </a:lnTo>
                  <a:lnTo>
                    <a:pt x="105" y="17689"/>
                  </a:lnTo>
                  <a:lnTo>
                    <a:pt x="195" y="18421"/>
                  </a:lnTo>
                  <a:lnTo>
                    <a:pt x="314" y="19168"/>
                  </a:lnTo>
                  <a:lnTo>
                    <a:pt x="449" y="19900"/>
                  </a:lnTo>
                  <a:lnTo>
                    <a:pt x="628" y="20647"/>
                  </a:lnTo>
                  <a:lnTo>
                    <a:pt x="822" y="21394"/>
                  </a:lnTo>
                  <a:lnTo>
                    <a:pt x="1076" y="22126"/>
                  </a:lnTo>
                  <a:lnTo>
                    <a:pt x="1210" y="22499"/>
                  </a:lnTo>
                  <a:lnTo>
                    <a:pt x="1345" y="22858"/>
                  </a:lnTo>
                  <a:lnTo>
                    <a:pt x="1494" y="23216"/>
                  </a:lnTo>
                  <a:lnTo>
                    <a:pt x="1659" y="23590"/>
                  </a:lnTo>
                  <a:lnTo>
                    <a:pt x="1838" y="23948"/>
                  </a:lnTo>
                  <a:lnTo>
                    <a:pt x="2017" y="24292"/>
                  </a:lnTo>
                  <a:lnTo>
                    <a:pt x="2196" y="24591"/>
                  </a:lnTo>
                  <a:lnTo>
                    <a:pt x="2361" y="24845"/>
                  </a:lnTo>
                  <a:lnTo>
                    <a:pt x="2540" y="25069"/>
                  </a:lnTo>
                  <a:lnTo>
                    <a:pt x="2749" y="25263"/>
                  </a:lnTo>
                  <a:lnTo>
                    <a:pt x="2973" y="25442"/>
                  </a:lnTo>
                  <a:lnTo>
                    <a:pt x="3212" y="25592"/>
                  </a:lnTo>
                  <a:lnTo>
                    <a:pt x="3466" y="25711"/>
                  </a:lnTo>
                  <a:lnTo>
                    <a:pt x="3720" y="25801"/>
                  </a:lnTo>
                  <a:lnTo>
                    <a:pt x="3989" y="25876"/>
                  </a:lnTo>
                  <a:lnTo>
                    <a:pt x="4318" y="25935"/>
                  </a:lnTo>
                  <a:lnTo>
                    <a:pt x="4632" y="25995"/>
                  </a:lnTo>
                  <a:lnTo>
                    <a:pt x="5244" y="26115"/>
                  </a:lnTo>
                  <a:lnTo>
                    <a:pt x="6469" y="26324"/>
                  </a:lnTo>
                  <a:lnTo>
                    <a:pt x="7679" y="26533"/>
                  </a:lnTo>
                  <a:lnTo>
                    <a:pt x="8904" y="26727"/>
                  </a:lnTo>
                  <a:lnTo>
                    <a:pt x="10129" y="26906"/>
                  </a:lnTo>
                  <a:lnTo>
                    <a:pt x="11354" y="27086"/>
                  </a:lnTo>
                  <a:lnTo>
                    <a:pt x="12580" y="27235"/>
                  </a:lnTo>
                  <a:lnTo>
                    <a:pt x="13820" y="27385"/>
                  </a:lnTo>
                  <a:lnTo>
                    <a:pt x="15045" y="27519"/>
                  </a:lnTo>
                  <a:lnTo>
                    <a:pt x="16285" y="27638"/>
                  </a:lnTo>
                  <a:lnTo>
                    <a:pt x="17525" y="27743"/>
                  </a:lnTo>
                  <a:lnTo>
                    <a:pt x="18765" y="27818"/>
                  </a:lnTo>
                  <a:lnTo>
                    <a:pt x="20019" y="27892"/>
                  </a:lnTo>
                  <a:lnTo>
                    <a:pt x="21274" y="27922"/>
                  </a:lnTo>
                  <a:lnTo>
                    <a:pt x="23172" y="27922"/>
                  </a:lnTo>
                  <a:lnTo>
                    <a:pt x="23814" y="27892"/>
                  </a:lnTo>
                  <a:lnTo>
                    <a:pt x="24008" y="27878"/>
                  </a:lnTo>
                  <a:lnTo>
                    <a:pt x="24188" y="27848"/>
                  </a:lnTo>
                  <a:lnTo>
                    <a:pt x="24367" y="27788"/>
                  </a:lnTo>
                  <a:lnTo>
                    <a:pt x="24531" y="27728"/>
                  </a:lnTo>
                  <a:lnTo>
                    <a:pt x="24681" y="27638"/>
                  </a:lnTo>
                  <a:lnTo>
                    <a:pt x="24830" y="27549"/>
                  </a:lnTo>
                  <a:lnTo>
                    <a:pt x="24964" y="27429"/>
                  </a:lnTo>
                  <a:lnTo>
                    <a:pt x="25099" y="27310"/>
                  </a:lnTo>
                  <a:lnTo>
                    <a:pt x="25204" y="27175"/>
                  </a:lnTo>
                  <a:lnTo>
                    <a:pt x="25308" y="27026"/>
                  </a:lnTo>
                  <a:lnTo>
                    <a:pt x="25398" y="26877"/>
                  </a:lnTo>
                  <a:lnTo>
                    <a:pt x="25472" y="26712"/>
                  </a:lnTo>
                  <a:lnTo>
                    <a:pt x="25517" y="26533"/>
                  </a:lnTo>
                  <a:lnTo>
                    <a:pt x="25562" y="26354"/>
                  </a:lnTo>
                  <a:lnTo>
                    <a:pt x="25577" y="26174"/>
                  </a:lnTo>
                  <a:lnTo>
                    <a:pt x="25592" y="25980"/>
                  </a:lnTo>
                  <a:lnTo>
                    <a:pt x="25577" y="25816"/>
                  </a:lnTo>
                  <a:lnTo>
                    <a:pt x="25547" y="25637"/>
                  </a:lnTo>
                  <a:lnTo>
                    <a:pt x="25502" y="25487"/>
                  </a:lnTo>
                  <a:lnTo>
                    <a:pt x="25443" y="25323"/>
                  </a:lnTo>
                  <a:lnTo>
                    <a:pt x="25368" y="25173"/>
                  </a:lnTo>
                  <a:lnTo>
                    <a:pt x="25278" y="25039"/>
                  </a:lnTo>
                  <a:lnTo>
                    <a:pt x="25189" y="24905"/>
                  </a:lnTo>
                  <a:lnTo>
                    <a:pt x="25084" y="24785"/>
                  </a:lnTo>
                  <a:lnTo>
                    <a:pt x="24964" y="24680"/>
                  </a:lnTo>
                  <a:lnTo>
                    <a:pt x="24845" y="24576"/>
                  </a:lnTo>
                  <a:lnTo>
                    <a:pt x="24710" y="24486"/>
                  </a:lnTo>
                  <a:lnTo>
                    <a:pt x="24561" y="24397"/>
                  </a:lnTo>
                  <a:lnTo>
                    <a:pt x="24412" y="24337"/>
                  </a:lnTo>
                  <a:lnTo>
                    <a:pt x="24262" y="24277"/>
                  </a:lnTo>
                  <a:lnTo>
                    <a:pt x="24098" y="24247"/>
                  </a:lnTo>
                  <a:lnTo>
                    <a:pt x="23934" y="24217"/>
                  </a:lnTo>
                  <a:lnTo>
                    <a:pt x="23904" y="24217"/>
                  </a:lnTo>
                  <a:lnTo>
                    <a:pt x="22753" y="24083"/>
                  </a:lnTo>
                  <a:lnTo>
                    <a:pt x="21618" y="23919"/>
                  </a:lnTo>
                  <a:lnTo>
                    <a:pt x="20468" y="23724"/>
                  </a:lnTo>
                  <a:lnTo>
                    <a:pt x="19317" y="23500"/>
                  </a:lnTo>
                  <a:lnTo>
                    <a:pt x="18167" y="23261"/>
                  </a:lnTo>
                  <a:lnTo>
                    <a:pt x="17017" y="23007"/>
                  </a:lnTo>
                  <a:lnTo>
                    <a:pt x="15866" y="22723"/>
                  </a:lnTo>
                  <a:lnTo>
                    <a:pt x="14716" y="22440"/>
                  </a:lnTo>
                  <a:lnTo>
                    <a:pt x="13580" y="22141"/>
                  </a:lnTo>
                  <a:lnTo>
                    <a:pt x="12430" y="21827"/>
                  </a:lnTo>
                  <a:lnTo>
                    <a:pt x="11295" y="21498"/>
                  </a:lnTo>
                  <a:lnTo>
                    <a:pt x="10159" y="21170"/>
                  </a:lnTo>
                  <a:lnTo>
                    <a:pt x="9024" y="20811"/>
                  </a:lnTo>
                  <a:lnTo>
                    <a:pt x="7888" y="20468"/>
                  </a:lnTo>
                  <a:lnTo>
                    <a:pt x="7156" y="20228"/>
                  </a:lnTo>
                  <a:lnTo>
                    <a:pt x="7082" y="19989"/>
                  </a:lnTo>
                  <a:lnTo>
                    <a:pt x="6947" y="19586"/>
                  </a:lnTo>
                  <a:lnTo>
                    <a:pt x="6932" y="19541"/>
                  </a:lnTo>
                  <a:lnTo>
                    <a:pt x="6798" y="19078"/>
                  </a:lnTo>
                  <a:lnTo>
                    <a:pt x="6693" y="18585"/>
                  </a:lnTo>
                  <a:lnTo>
                    <a:pt x="6589" y="18092"/>
                  </a:lnTo>
                  <a:lnTo>
                    <a:pt x="6514" y="17584"/>
                  </a:lnTo>
                  <a:lnTo>
                    <a:pt x="6454" y="17061"/>
                  </a:lnTo>
                  <a:lnTo>
                    <a:pt x="6409" y="16538"/>
                  </a:lnTo>
                  <a:lnTo>
                    <a:pt x="6395" y="16016"/>
                  </a:lnTo>
                  <a:lnTo>
                    <a:pt x="6380" y="15478"/>
                  </a:lnTo>
                  <a:lnTo>
                    <a:pt x="6380" y="14925"/>
                  </a:lnTo>
                  <a:lnTo>
                    <a:pt x="6409" y="14387"/>
                  </a:lnTo>
                  <a:lnTo>
                    <a:pt x="6439" y="13834"/>
                  </a:lnTo>
                  <a:lnTo>
                    <a:pt x="6484" y="13282"/>
                  </a:lnTo>
                  <a:lnTo>
                    <a:pt x="6604" y="12057"/>
                  </a:lnTo>
                  <a:lnTo>
                    <a:pt x="6753" y="10727"/>
                  </a:lnTo>
                  <a:lnTo>
                    <a:pt x="6843" y="10040"/>
                  </a:lnTo>
                  <a:lnTo>
                    <a:pt x="6947" y="9382"/>
                  </a:lnTo>
                  <a:lnTo>
                    <a:pt x="7067" y="8740"/>
                  </a:lnTo>
                  <a:lnTo>
                    <a:pt x="7201" y="8157"/>
                  </a:lnTo>
                  <a:lnTo>
                    <a:pt x="7321" y="7679"/>
                  </a:lnTo>
                  <a:lnTo>
                    <a:pt x="7440" y="7321"/>
                  </a:lnTo>
                  <a:lnTo>
                    <a:pt x="7605" y="6962"/>
                  </a:lnTo>
                  <a:lnTo>
                    <a:pt x="7829" y="6484"/>
                  </a:lnTo>
                  <a:lnTo>
                    <a:pt x="8098" y="6006"/>
                  </a:lnTo>
                  <a:lnTo>
                    <a:pt x="8232" y="5767"/>
                  </a:lnTo>
                  <a:lnTo>
                    <a:pt x="8337" y="5513"/>
                  </a:lnTo>
                  <a:lnTo>
                    <a:pt x="8546" y="4990"/>
                  </a:lnTo>
                  <a:lnTo>
                    <a:pt x="8635" y="4736"/>
                  </a:lnTo>
                  <a:lnTo>
                    <a:pt x="8725" y="4527"/>
                  </a:lnTo>
                  <a:lnTo>
                    <a:pt x="8770" y="4422"/>
                  </a:lnTo>
                  <a:lnTo>
                    <a:pt x="8875" y="4124"/>
                  </a:lnTo>
                  <a:lnTo>
                    <a:pt x="8964" y="3810"/>
                  </a:lnTo>
                  <a:lnTo>
                    <a:pt x="9009" y="3496"/>
                  </a:lnTo>
                  <a:lnTo>
                    <a:pt x="9024" y="3182"/>
                  </a:lnTo>
                  <a:lnTo>
                    <a:pt x="9009" y="2884"/>
                  </a:lnTo>
                  <a:lnTo>
                    <a:pt x="8964" y="2570"/>
                  </a:lnTo>
                  <a:lnTo>
                    <a:pt x="8889" y="2271"/>
                  </a:lnTo>
                  <a:lnTo>
                    <a:pt x="8785" y="1987"/>
                  </a:lnTo>
                  <a:lnTo>
                    <a:pt x="8650" y="1703"/>
                  </a:lnTo>
                  <a:lnTo>
                    <a:pt x="8501" y="1449"/>
                  </a:lnTo>
                  <a:lnTo>
                    <a:pt x="8322" y="1196"/>
                  </a:lnTo>
                  <a:lnTo>
                    <a:pt x="8113" y="971"/>
                  </a:lnTo>
                  <a:lnTo>
                    <a:pt x="7888" y="747"/>
                  </a:lnTo>
                  <a:lnTo>
                    <a:pt x="7635" y="568"/>
                  </a:lnTo>
                  <a:lnTo>
                    <a:pt x="7366" y="389"/>
                  </a:lnTo>
                  <a:lnTo>
                    <a:pt x="7067" y="254"/>
                  </a:lnTo>
                  <a:lnTo>
                    <a:pt x="6768" y="135"/>
                  </a:lnTo>
                  <a:lnTo>
                    <a:pt x="6454" y="60"/>
                  </a:lnTo>
                  <a:lnTo>
                    <a:pt x="6141" y="15"/>
                  </a:lnTo>
                  <a:lnTo>
                    <a:pt x="58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2"/>
            <p:cNvSpPr/>
            <p:nvPr/>
          </p:nvSpPr>
          <p:spPr>
            <a:xfrm>
              <a:off x="-1170513" y="3700908"/>
              <a:ext cx="234022" cy="152509"/>
            </a:xfrm>
            <a:custGeom>
              <a:avLst/>
              <a:gdLst/>
              <a:ahLst/>
              <a:cxnLst/>
              <a:rect l="l" t="t" r="r" b="b"/>
              <a:pathLst>
                <a:path w="8323" h="5424" extrusionOk="0">
                  <a:moveTo>
                    <a:pt x="3526" y="0"/>
                  </a:moveTo>
                  <a:lnTo>
                    <a:pt x="3347" y="30"/>
                  </a:lnTo>
                  <a:lnTo>
                    <a:pt x="3138" y="75"/>
                  </a:lnTo>
                  <a:lnTo>
                    <a:pt x="2914" y="135"/>
                  </a:lnTo>
                  <a:lnTo>
                    <a:pt x="2451" y="284"/>
                  </a:lnTo>
                  <a:lnTo>
                    <a:pt x="1973" y="464"/>
                  </a:lnTo>
                  <a:lnTo>
                    <a:pt x="1539" y="658"/>
                  </a:lnTo>
                  <a:lnTo>
                    <a:pt x="1196" y="822"/>
                  </a:lnTo>
                  <a:lnTo>
                    <a:pt x="867" y="971"/>
                  </a:lnTo>
                  <a:lnTo>
                    <a:pt x="703" y="1166"/>
                  </a:lnTo>
                  <a:lnTo>
                    <a:pt x="568" y="1360"/>
                  </a:lnTo>
                  <a:lnTo>
                    <a:pt x="449" y="1539"/>
                  </a:lnTo>
                  <a:lnTo>
                    <a:pt x="344" y="1733"/>
                  </a:lnTo>
                  <a:lnTo>
                    <a:pt x="270" y="1913"/>
                  </a:lnTo>
                  <a:lnTo>
                    <a:pt x="195" y="2092"/>
                  </a:lnTo>
                  <a:lnTo>
                    <a:pt x="135" y="2271"/>
                  </a:lnTo>
                  <a:lnTo>
                    <a:pt x="75" y="2436"/>
                  </a:lnTo>
                  <a:lnTo>
                    <a:pt x="46" y="2615"/>
                  </a:lnTo>
                  <a:lnTo>
                    <a:pt x="16" y="2779"/>
                  </a:lnTo>
                  <a:lnTo>
                    <a:pt x="1" y="3093"/>
                  </a:lnTo>
                  <a:lnTo>
                    <a:pt x="1" y="3377"/>
                  </a:lnTo>
                  <a:lnTo>
                    <a:pt x="31" y="3646"/>
                  </a:lnTo>
                  <a:lnTo>
                    <a:pt x="75" y="3825"/>
                  </a:lnTo>
                  <a:lnTo>
                    <a:pt x="135" y="3989"/>
                  </a:lnTo>
                  <a:lnTo>
                    <a:pt x="225" y="4139"/>
                  </a:lnTo>
                  <a:lnTo>
                    <a:pt x="329" y="4273"/>
                  </a:lnTo>
                  <a:lnTo>
                    <a:pt x="449" y="4393"/>
                  </a:lnTo>
                  <a:lnTo>
                    <a:pt x="598" y="4497"/>
                  </a:lnTo>
                  <a:lnTo>
                    <a:pt x="748" y="4587"/>
                  </a:lnTo>
                  <a:lnTo>
                    <a:pt x="912" y="4647"/>
                  </a:lnTo>
                  <a:lnTo>
                    <a:pt x="2212" y="5020"/>
                  </a:lnTo>
                  <a:lnTo>
                    <a:pt x="3168" y="5289"/>
                  </a:lnTo>
                  <a:lnTo>
                    <a:pt x="3377" y="5349"/>
                  </a:lnTo>
                  <a:lnTo>
                    <a:pt x="3631" y="5379"/>
                  </a:lnTo>
                  <a:lnTo>
                    <a:pt x="3930" y="5409"/>
                  </a:lnTo>
                  <a:lnTo>
                    <a:pt x="4273" y="5423"/>
                  </a:lnTo>
                  <a:lnTo>
                    <a:pt x="4438" y="5409"/>
                  </a:lnTo>
                  <a:lnTo>
                    <a:pt x="4617" y="5379"/>
                  </a:lnTo>
                  <a:lnTo>
                    <a:pt x="4796" y="5349"/>
                  </a:lnTo>
                  <a:lnTo>
                    <a:pt x="4976" y="5289"/>
                  </a:lnTo>
                  <a:lnTo>
                    <a:pt x="5155" y="5229"/>
                  </a:lnTo>
                  <a:lnTo>
                    <a:pt x="5319" y="5140"/>
                  </a:lnTo>
                  <a:lnTo>
                    <a:pt x="5484" y="5050"/>
                  </a:lnTo>
                  <a:lnTo>
                    <a:pt x="5648" y="4930"/>
                  </a:lnTo>
                  <a:lnTo>
                    <a:pt x="5737" y="4901"/>
                  </a:lnTo>
                  <a:lnTo>
                    <a:pt x="5962" y="4826"/>
                  </a:lnTo>
                  <a:lnTo>
                    <a:pt x="6260" y="4691"/>
                  </a:lnTo>
                  <a:lnTo>
                    <a:pt x="6410" y="4617"/>
                  </a:lnTo>
                  <a:lnTo>
                    <a:pt x="6559" y="4542"/>
                  </a:lnTo>
                  <a:lnTo>
                    <a:pt x="6709" y="4437"/>
                  </a:lnTo>
                  <a:lnTo>
                    <a:pt x="6828" y="4333"/>
                  </a:lnTo>
                  <a:lnTo>
                    <a:pt x="6933" y="4213"/>
                  </a:lnTo>
                  <a:lnTo>
                    <a:pt x="7022" y="4109"/>
                  </a:lnTo>
                  <a:lnTo>
                    <a:pt x="7142" y="3915"/>
                  </a:lnTo>
                  <a:lnTo>
                    <a:pt x="7187" y="3840"/>
                  </a:lnTo>
                  <a:lnTo>
                    <a:pt x="7007" y="3870"/>
                  </a:lnTo>
                  <a:lnTo>
                    <a:pt x="6992" y="3870"/>
                  </a:lnTo>
                  <a:lnTo>
                    <a:pt x="7007" y="3855"/>
                  </a:lnTo>
                  <a:lnTo>
                    <a:pt x="7261" y="3780"/>
                  </a:lnTo>
                  <a:lnTo>
                    <a:pt x="7366" y="3750"/>
                  </a:lnTo>
                  <a:lnTo>
                    <a:pt x="7456" y="3720"/>
                  </a:lnTo>
                  <a:lnTo>
                    <a:pt x="7605" y="3631"/>
                  </a:lnTo>
                  <a:lnTo>
                    <a:pt x="7724" y="3526"/>
                  </a:lnTo>
                  <a:lnTo>
                    <a:pt x="7814" y="3422"/>
                  </a:lnTo>
                  <a:lnTo>
                    <a:pt x="7874" y="3332"/>
                  </a:lnTo>
                  <a:lnTo>
                    <a:pt x="7904" y="3257"/>
                  </a:lnTo>
                  <a:lnTo>
                    <a:pt x="7934" y="3168"/>
                  </a:lnTo>
                  <a:lnTo>
                    <a:pt x="7291" y="3257"/>
                  </a:lnTo>
                  <a:lnTo>
                    <a:pt x="6738" y="3302"/>
                  </a:lnTo>
                  <a:lnTo>
                    <a:pt x="6305" y="3317"/>
                  </a:lnTo>
                  <a:lnTo>
                    <a:pt x="5947" y="3317"/>
                  </a:lnTo>
                  <a:lnTo>
                    <a:pt x="5678" y="3302"/>
                  </a:lnTo>
                  <a:lnTo>
                    <a:pt x="5484" y="3287"/>
                  </a:lnTo>
                  <a:lnTo>
                    <a:pt x="5349" y="3272"/>
                  </a:lnTo>
                  <a:lnTo>
                    <a:pt x="5558" y="3272"/>
                  </a:lnTo>
                  <a:lnTo>
                    <a:pt x="5782" y="3287"/>
                  </a:lnTo>
                  <a:lnTo>
                    <a:pt x="6066" y="3287"/>
                  </a:lnTo>
                  <a:lnTo>
                    <a:pt x="6395" y="3257"/>
                  </a:lnTo>
                  <a:lnTo>
                    <a:pt x="6738" y="3227"/>
                  </a:lnTo>
                  <a:lnTo>
                    <a:pt x="7067" y="3168"/>
                  </a:lnTo>
                  <a:lnTo>
                    <a:pt x="7231" y="3123"/>
                  </a:lnTo>
                  <a:lnTo>
                    <a:pt x="7396" y="3078"/>
                  </a:lnTo>
                  <a:lnTo>
                    <a:pt x="7680" y="2958"/>
                  </a:lnTo>
                  <a:lnTo>
                    <a:pt x="7934" y="2824"/>
                  </a:lnTo>
                  <a:lnTo>
                    <a:pt x="8143" y="2690"/>
                  </a:lnTo>
                  <a:lnTo>
                    <a:pt x="8217" y="2630"/>
                  </a:lnTo>
                  <a:lnTo>
                    <a:pt x="8277" y="2555"/>
                  </a:lnTo>
                  <a:lnTo>
                    <a:pt x="8307" y="2495"/>
                  </a:lnTo>
                  <a:lnTo>
                    <a:pt x="8322" y="2450"/>
                  </a:lnTo>
                  <a:lnTo>
                    <a:pt x="8307" y="2391"/>
                  </a:lnTo>
                  <a:lnTo>
                    <a:pt x="8247" y="2346"/>
                  </a:lnTo>
                  <a:lnTo>
                    <a:pt x="8173" y="2316"/>
                  </a:lnTo>
                  <a:lnTo>
                    <a:pt x="8053" y="2286"/>
                  </a:lnTo>
                  <a:lnTo>
                    <a:pt x="7904" y="2271"/>
                  </a:lnTo>
                  <a:lnTo>
                    <a:pt x="7321" y="2271"/>
                  </a:lnTo>
                  <a:lnTo>
                    <a:pt x="7007" y="2286"/>
                  </a:lnTo>
                  <a:lnTo>
                    <a:pt x="6470" y="2316"/>
                  </a:lnTo>
                  <a:lnTo>
                    <a:pt x="6216" y="2316"/>
                  </a:lnTo>
                  <a:lnTo>
                    <a:pt x="5932" y="2286"/>
                  </a:lnTo>
                  <a:lnTo>
                    <a:pt x="5588" y="2241"/>
                  </a:lnTo>
                  <a:lnTo>
                    <a:pt x="5185" y="2152"/>
                  </a:lnTo>
                  <a:lnTo>
                    <a:pt x="4333" y="1928"/>
                  </a:lnTo>
                  <a:lnTo>
                    <a:pt x="3975" y="1838"/>
                  </a:lnTo>
                  <a:lnTo>
                    <a:pt x="3676" y="1733"/>
                  </a:lnTo>
                  <a:lnTo>
                    <a:pt x="3452" y="1629"/>
                  </a:lnTo>
                  <a:lnTo>
                    <a:pt x="3377" y="1584"/>
                  </a:lnTo>
                  <a:lnTo>
                    <a:pt x="3302" y="1539"/>
                  </a:lnTo>
                  <a:lnTo>
                    <a:pt x="3258" y="1494"/>
                  </a:lnTo>
                  <a:lnTo>
                    <a:pt x="3243" y="1435"/>
                  </a:lnTo>
                  <a:lnTo>
                    <a:pt x="3243" y="1390"/>
                  </a:lnTo>
                  <a:lnTo>
                    <a:pt x="3272" y="1345"/>
                  </a:lnTo>
                  <a:lnTo>
                    <a:pt x="3332" y="1300"/>
                  </a:lnTo>
                  <a:lnTo>
                    <a:pt x="3392" y="1255"/>
                  </a:lnTo>
                  <a:lnTo>
                    <a:pt x="3526" y="1181"/>
                  </a:lnTo>
                  <a:lnTo>
                    <a:pt x="3691" y="1136"/>
                  </a:lnTo>
                  <a:lnTo>
                    <a:pt x="3900" y="1121"/>
                  </a:lnTo>
                  <a:lnTo>
                    <a:pt x="4109" y="1121"/>
                  </a:lnTo>
                  <a:lnTo>
                    <a:pt x="4333" y="1151"/>
                  </a:lnTo>
                  <a:lnTo>
                    <a:pt x="4572" y="1211"/>
                  </a:lnTo>
                  <a:lnTo>
                    <a:pt x="4811" y="1315"/>
                  </a:lnTo>
                  <a:lnTo>
                    <a:pt x="4916" y="1360"/>
                  </a:lnTo>
                  <a:lnTo>
                    <a:pt x="5020" y="1405"/>
                  </a:lnTo>
                  <a:lnTo>
                    <a:pt x="5110" y="1420"/>
                  </a:lnTo>
                  <a:lnTo>
                    <a:pt x="5200" y="1435"/>
                  </a:lnTo>
                  <a:lnTo>
                    <a:pt x="5334" y="1435"/>
                  </a:lnTo>
                  <a:lnTo>
                    <a:pt x="5394" y="1405"/>
                  </a:lnTo>
                  <a:lnTo>
                    <a:pt x="5439" y="1390"/>
                  </a:lnTo>
                  <a:lnTo>
                    <a:pt x="5469" y="1360"/>
                  </a:lnTo>
                  <a:lnTo>
                    <a:pt x="5498" y="1315"/>
                  </a:lnTo>
                  <a:lnTo>
                    <a:pt x="5528" y="1225"/>
                  </a:lnTo>
                  <a:lnTo>
                    <a:pt x="5543" y="1121"/>
                  </a:lnTo>
                  <a:lnTo>
                    <a:pt x="5513" y="1016"/>
                  </a:lnTo>
                  <a:lnTo>
                    <a:pt x="5484" y="957"/>
                  </a:lnTo>
                  <a:lnTo>
                    <a:pt x="5439" y="897"/>
                  </a:lnTo>
                  <a:lnTo>
                    <a:pt x="5304" y="747"/>
                  </a:lnTo>
                  <a:lnTo>
                    <a:pt x="5110" y="598"/>
                  </a:lnTo>
                  <a:lnTo>
                    <a:pt x="4871" y="434"/>
                  </a:lnTo>
                  <a:lnTo>
                    <a:pt x="4602" y="284"/>
                  </a:lnTo>
                  <a:lnTo>
                    <a:pt x="4303" y="150"/>
                  </a:lnTo>
                  <a:lnTo>
                    <a:pt x="4154" y="105"/>
                  </a:lnTo>
                  <a:lnTo>
                    <a:pt x="4005" y="60"/>
                  </a:lnTo>
                  <a:lnTo>
                    <a:pt x="3855" y="30"/>
                  </a:lnTo>
                  <a:lnTo>
                    <a:pt x="3691"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8" name="Google Shape;1528;p32"/>
          <p:cNvSpPr txBox="1"/>
          <p:nvPr/>
        </p:nvSpPr>
        <p:spPr>
          <a:xfrm>
            <a:off x="1814656" y="2373088"/>
            <a:ext cx="2694000" cy="45992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Problem of Regression</a:t>
            </a:r>
            <a:endParaRPr sz="1800" b="1" dirty="0">
              <a:solidFill>
                <a:srgbClr val="000000"/>
              </a:solidFill>
              <a:latin typeface="Fira Sans Extra Condensed"/>
              <a:ea typeface="Fira Sans Extra Condensed"/>
              <a:cs typeface="Fira Sans Extra Condensed"/>
              <a:sym typeface="Fira Sans Extra Condensed"/>
            </a:endParaRPr>
          </a:p>
        </p:txBody>
      </p:sp>
      <p:grpSp>
        <p:nvGrpSpPr>
          <p:cNvPr id="1529" name="Google Shape;1529;p32"/>
          <p:cNvGrpSpPr/>
          <p:nvPr/>
        </p:nvGrpSpPr>
        <p:grpSpPr>
          <a:xfrm>
            <a:off x="5677308" y="1500508"/>
            <a:ext cx="2927639" cy="1066800"/>
            <a:chOff x="5620846" y="801897"/>
            <a:chExt cx="2927639" cy="1066800"/>
          </a:xfrm>
        </p:grpSpPr>
        <p:sp>
          <p:nvSpPr>
            <p:cNvPr id="1531" name="Google Shape;1531;p32"/>
            <p:cNvSpPr txBox="1"/>
            <p:nvPr/>
          </p:nvSpPr>
          <p:spPr>
            <a:xfrm>
              <a:off x="6162023" y="1168205"/>
              <a:ext cx="2386462"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Linear Regression Model</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532" name="Google Shape;1532;p32"/>
            <p:cNvSpPr txBox="1"/>
            <p:nvPr/>
          </p:nvSpPr>
          <p:spPr>
            <a:xfrm>
              <a:off x="5620846" y="801897"/>
              <a:ext cx="629400" cy="106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4"/>
                  </a:solidFill>
                  <a:latin typeface="Fira Sans Extra Condensed"/>
                  <a:ea typeface="Fira Sans Extra Condensed"/>
                  <a:cs typeface="Fira Sans Extra Condensed"/>
                  <a:sym typeface="Fira Sans Extra Condensed"/>
                </a:rPr>
                <a:t>01</a:t>
              </a:r>
              <a:endParaRPr sz="2400" b="1" dirty="0">
                <a:solidFill>
                  <a:schemeClr val="accent4"/>
                </a:solidFill>
                <a:latin typeface="Fira Sans Extra Condensed"/>
                <a:ea typeface="Fira Sans Extra Condensed"/>
                <a:cs typeface="Fira Sans Extra Condensed"/>
                <a:sym typeface="Fira Sans Extra Condensed"/>
              </a:endParaRPr>
            </a:p>
          </p:txBody>
        </p:sp>
      </p:grpSp>
      <p:grpSp>
        <p:nvGrpSpPr>
          <p:cNvPr id="1533" name="Google Shape;1533;p32"/>
          <p:cNvGrpSpPr/>
          <p:nvPr/>
        </p:nvGrpSpPr>
        <p:grpSpPr>
          <a:xfrm>
            <a:off x="5659727" y="3331670"/>
            <a:ext cx="3023623" cy="1066800"/>
            <a:chOff x="5659727" y="3331670"/>
            <a:chExt cx="3023623" cy="1066800"/>
          </a:xfrm>
        </p:grpSpPr>
        <p:sp>
          <p:nvSpPr>
            <p:cNvPr id="1535" name="Google Shape;1535;p32"/>
            <p:cNvSpPr txBox="1"/>
            <p:nvPr/>
          </p:nvSpPr>
          <p:spPr>
            <a:xfrm>
              <a:off x="6167533" y="3696194"/>
              <a:ext cx="2515817"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Random Forest Regressor</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536" name="Google Shape;1536;p32"/>
            <p:cNvSpPr txBox="1"/>
            <p:nvPr/>
          </p:nvSpPr>
          <p:spPr>
            <a:xfrm>
              <a:off x="5659727" y="3331670"/>
              <a:ext cx="629400" cy="106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5"/>
                  </a:solidFill>
                  <a:latin typeface="Fira Sans Extra Condensed"/>
                  <a:ea typeface="Fira Sans Extra Condensed"/>
                  <a:cs typeface="Fira Sans Extra Condensed"/>
                  <a:sym typeface="Fira Sans Extra Condensed"/>
                </a:rPr>
                <a:t>02</a:t>
              </a:r>
              <a:endParaRPr sz="2400" b="1" dirty="0">
                <a:solidFill>
                  <a:schemeClr val="accent5"/>
                </a:solidFill>
                <a:latin typeface="Fira Sans Extra Condensed"/>
                <a:ea typeface="Fira Sans Extra Condensed"/>
                <a:cs typeface="Fira Sans Extra Condensed"/>
                <a:sym typeface="Fira Sans Extra Condensed"/>
              </a:endParaRPr>
            </a:p>
          </p:txBody>
        </p:sp>
      </p:grpSp>
      <p:cxnSp>
        <p:nvCxnSpPr>
          <p:cNvPr id="1537" name="Google Shape;1537;p32"/>
          <p:cNvCxnSpPr>
            <a:cxnSpLocks/>
            <a:stCxn id="1438" idx="3"/>
            <a:endCxn id="1437" idx="1"/>
          </p:cNvCxnSpPr>
          <p:nvPr/>
        </p:nvCxnSpPr>
        <p:spPr>
          <a:xfrm flipV="1">
            <a:off x="4572300" y="2040556"/>
            <a:ext cx="1111050" cy="935044"/>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538" name="Google Shape;1538;p32"/>
          <p:cNvCxnSpPr>
            <a:cxnSpLocks/>
            <a:stCxn id="1438" idx="3"/>
            <a:endCxn id="1436" idx="1"/>
          </p:cNvCxnSpPr>
          <p:nvPr/>
        </p:nvCxnSpPr>
        <p:spPr>
          <a:xfrm>
            <a:off x="4572300" y="2975600"/>
            <a:ext cx="1111050" cy="873965"/>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10F3AA99-17EA-E344-A76E-4C604EE21623}"/>
              </a:ext>
            </a:extLst>
          </p:cNvPr>
          <p:cNvSpPr txBox="1"/>
          <p:nvPr/>
        </p:nvSpPr>
        <p:spPr>
          <a:xfrm>
            <a:off x="2091345" y="2793567"/>
            <a:ext cx="2347425" cy="707886"/>
          </a:xfrm>
          <a:prstGeom prst="rect">
            <a:avLst/>
          </a:prstGeom>
          <a:noFill/>
        </p:spPr>
        <p:txBody>
          <a:bodyPr wrap="square" rtlCol="0">
            <a:spAutoFit/>
          </a:bodyPr>
          <a:lstStyle/>
          <a:p>
            <a:pPr algn="just"/>
            <a:r>
              <a:rPr lang="en-US" sz="1000" dirty="0"/>
              <a:t>After processing and analyzing the data, predicting BTC price can be understood as a problem that can be solved using regression algorithms</a:t>
            </a:r>
          </a:p>
        </p:txBody>
      </p:sp>
    </p:spTree>
    <p:extLst>
      <p:ext uri="{BB962C8B-B14F-4D97-AF65-F5344CB8AC3E}">
        <p14:creationId xmlns:p14="http://schemas.microsoft.com/office/powerpoint/2010/main" val="1113414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9" name="Google Shape;1439;p3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Linear Regression Model</a:t>
            </a:r>
            <a:endParaRPr dirty="0"/>
          </a:p>
        </p:txBody>
      </p:sp>
      <p:pic>
        <p:nvPicPr>
          <p:cNvPr id="1026" name="Picture 18">
            <a:extLst>
              <a:ext uri="{FF2B5EF4-FFF2-40B4-BE49-F238E27FC236}">
                <a16:creationId xmlns:a16="http://schemas.microsoft.com/office/drawing/2014/main" id="{089AD14F-CD55-1142-AAFA-821622EF7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1466850"/>
            <a:ext cx="4533900" cy="4953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5" descr="Text&#10;&#10;Description automatically generated with low confidence">
            <a:extLst>
              <a:ext uri="{FF2B5EF4-FFF2-40B4-BE49-F238E27FC236}">
                <a16:creationId xmlns:a16="http://schemas.microsoft.com/office/drawing/2014/main" id="{6A51919A-36C3-7640-83FD-216117FFD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 y="3451099"/>
            <a:ext cx="3744163" cy="7589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C666A1F-9F38-0C48-AACF-6301A1E87CFB}"/>
              </a:ext>
            </a:extLst>
          </p:cNvPr>
          <p:cNvSpPr>
            <a:spLocks noChangeArrowheads="1"/>
          </p:cNvSpPr>
          <p:nvPr/>
        </p:nvSpPr>
        <p:spPr bwMode="auto">
          <a:xfrm>
            <a:off x="457200" y="12382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First, we train the model by linear regression and predict the price for 300 days.</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4A0DE72E-B5DC-7B47-B91C-9837027C29FB}"/>
              </a:ext>
            </a:extLst>
          </p:cNvPr>
          <p:cNvSpPr>
            <a:spLocks noChangeArrowheads="1"/>
          </p:cNvSpPr>
          <p:nvPr/>
        </p:nvSpPr>
        <p:spPr bwMode="auto">
          <a:xfrm>
            <a:off x="457200" y="1719471"/>
            <a:ext cx="693010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We then calculate the score of the linear regression model to see how the model performs on the test data.</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5">
            <a:extLst>
              <a:ext uri="{FF2B5EF4-FFF2-40B4-BE49-F238E27FC236}">
                <a16:creationId xmlns:a16="http://schemas.microsoft.com/office/drawing/2014/main" id="{C499BE3D-AD80-6D43-9804-34B7392461EE}"/>
              </a:ext>
            </a:extLst>
          </p:cNvPr>
          <p:cNvSpPr>
            <a:spLocks noChangeArrowheads="1"/>
          </p:cNvSpPr>
          <p:nvPr/>
        </p:nvSpPr>
        <p:spPr bwMode="auto">
          <a:xfrm>
            <a:off x="457200" y="2952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006245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9" name="Google Shape;1439;p3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Linear Regression Model (Cont.)</a:t>
            </a:r>
            <a:endParaRPr dirty="0"/>
          </a:p>
        </p:txBody>
      </p:sp>
      <p:sp>
        <p:nvSpPr>
          <p:cNvPr id="5" name="Rectangle 5">
            <a:extLst>
              <a:ext uri="{FF2B5EF4-FFF2-40B4-BE49-F238E27FC236}">
                <a16:creationId xmlns:a16="http://schemas.microsoft.com/office/drawing/2014/main" id="{C499BE3D-AD80-6D43-9804-34B7392461EE}"/>
              </a:ext>
            </a:extLst>
          </p:cNvPr>
          <p:cNvSpPr>
            <a:spLocks noChangeArrowheads="1"/>
          </p:cNvSpPr>
          <p:nvPr/>
        </p:nvSpPr>
        <p:spPr bwMode="auto">
          <a:xfrm>
            <a:off x="457200" y="2952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7CF22369-FAB9-CD4C-A848-F5BE3F2C6A1E}"/>
              </a:ext>
            </a:extLst>
          </p:cNvPr>
          <p:cNvSpPr txBox="1"/>
          <p:nvPr/>
        </p:nvSpPr>
        <p:spPr>
          <a:xfrm>
            <a:off x="457200" y="1129148"/>
            <a:ext cx="4802588" cy="738664"/>
          </a:xfrm>
          <a:prstGeom prst="rect">
            <a:avLst/>
          </a:prstGeom>
          <a:noFill/>
        </p:spPr>
        <p:txBody>
          <a:bodyPr wrap="square">
            <a:spAutoFit/>
          </a:bodyPr>
          <a:lstStyle/>
          <a:p>
            <a:r>
              <a:rPr lang="en-US" sz="1400" dirty="0">
                <a:solidFill>
                  <a:srgbClr val="000000"/>
                </a:solidFill>
                <a:effectLst/>
                <a:latin typeface="Times New Roman" panose="02020603050405020304" pitchFamily="18" charset="0"/>
                <a:ea typeface="Times New Roman" panose="02020603050405020304" pitchFamily="18" charset="0"/>
              </a:rPr>
              <a:t>Since this dataset’s end record date is in March 2021, so we decide to predict price by shifting original dataset for 300 days.</a:t>
            </a:r>
            <a:br>
              <a:rPr lang="en-US" sz="1400" dirty="0">
                <a:solidFill>
                  <a:srgbClr val="000000"/>
                </a:solidFill>
                <a:effectLst/>
                <a:latin typeface="Times New Roman" panose="02020603050405020304" pitchFamily="18" charset="0"/>
                <a:ea typeface="Times New Roman" panose="02020603050405020304" pitchFamily="18" charset="0"/>
              </a:rPr>
            </a:br>
            <a:endParaRPr lang="en-US" dirty="0"/>
          </a:p>
        </p:txBody>
      </p:sp>
      <p:pic>
        <p:nvPicPr>
          <p:cNvPr id="10" name="Picture 9" descr="Chart, line chart&#10;&#10;Description automatically generated">
            <a:extLst>
              <a:ext uri="{FF2B5EF4-FFF2-40B4-BE49-F238E27FC236}">
                <a16:creationId xmlns:a16="http://schemas.microsoft.com/office/drawing/2014/main" id="{C010D2E8-5C78-7E45-B153-6E8410BD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8884" y="1867812"/>
            <a:ext cx="5126231" cy="2918923"/>
          </a:xfrm>
          <a:prstGeom prst="rect">
            <a:avLst/>
          </a:prstGeom>
        </p:spPr>
      </p:pic>
    </p:spTree>
    <p:extLst>
      <p:ext uri="{BB962C8B-B14F-4D97-AF65-F5344CB8AC3E}">
        <p14:creationId xmlns:p14="http://schemas.microsoft.com/office/powerpoint/2010/main" val="2120620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9" name="Google Shape;1439;p3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Random Forest Regressor</a:t>
            </a:r>
            <a:endParaRPr dirty="0"/>
          </a:p>
        </p:txBody>
      </p:sp>
      <p:sp>
        <p:nvSpPr>
          <p:cNvPr id="3" name="Rectangle 3">
            <a:extLst>
              <a:ext uri="{FF2B5EF4-FFF2-40B4-BE49-F238E27FC236}">
                <a16:creationId xmlns:a16="http://schemas.microsoft.com/office/drawing/2014/main" id="{4C666A1F-9F38-0C48-AACF-6301A1E87CFB}"/>
              </a:ext>
            </a:extLst>
          </p:cNvPr>
          <p:cNvSpPr>
            <a:spLocks noChangeArrowheads="1"/>
          </p:cNvSpPr>
          <p:nvPr/>
        </p:nvSpPr>
        <p:spPr bwMode="auto">
          <a:xfrm>
            <a:off x="457200" y="1153577"/>
            <a:ext cx="571021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First, we train the model by Random Forest regression and predict the price for 300 days.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4A0DE72E-B5DC-7B47-B91C-9837027C29FB}"/>
              </a:ext>
            </a:extLst>
          </p:cNvPr>
          <p:cNvSpPr>
            <a:spLocks noChangeArrowheads="1"/>
          </p:cNvSpPr>
          <p:nvPr/>
        </p:nvSpPr>
        <p:spPr bwMode="auto">
          <a:xfrm>
            <a:off x="457200" y="1719471"/>
            <a:ext cx="752802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buClrTx/>
            </a:pPr>
            <a:r>
              <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We then calculate the score of the </a:t>
            </a:r>
            <a:r>
              <a:rPr lang="en-US" altLang="en-US" sz="1200" dirty="0">
                <a:latin typeface="Calibri" panose="020F0502020204030204" pitchFamily="34" charset="0"/>
                <a:ea typeface="Times New Roman" panose="02020603050405020304" pitchFamily="18" charset="0"/>
                <a:cs typeface="Times New Roman" panose="02020603050405020304" pitchFamily="18" charset="0"/>
              </a:rPr>
              <a:t>Random Forest </a:t>
            </a:r>
            <a:r>
              <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regression model to see how the model performs on the test data.</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5">
            <a:extLst>
              <a:ext uri="{FF2B5EF4-FFF2-40B4-BE49-F238E27FC236}">
                <a16:creationId xmlns:a16="http://schemas.microsoft.com/office/drawing/2014/main" id="{C499BE3D-AD80-6D43-9804-34B7392461EE}"/>
              </a:ext>
            </a:extLst>
          </p:cNvPr>
          <p:cNvSpPr>
            <a:spLocks noChangeArrowheads="1"/>
          </p:cNvSpPr>
          <p:nvPr/>
        </p:nvSpPr>
        <p:spPr bwMode="auto">
          <a:xfrm>
            <a:off x="457200" y="2952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5AACBEED-C293-144C-B19D-527B5B77F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1621154"/>
            <a:ext cx="5943600" cy="455295"/>
          </a:xfrm>
          <a:prstGeom prst="rect">
            <a:avLst/>
          </a:prstGeom>
        </p:spPr>
      </p:pic>
      <p:pic>
        <p:nvPicPr>
          <p:cNvPr id="9" name="Picture 8" descr="Graphical user interface&#10;&#10;Description automatically generated with medium confidence">
            <a:extLst>
              <a:ext uri="{FF2B5EF4-FFF2-40B4-BE49-F238E27FC236}">
                <a16:creationId xmlns:a16="http://schemas.microsoft.com/office/drawing/2014/main" id="{9502CE25-9502-FE4C-9B96-644304CE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00" y="3371206"/>
            <a:ext cx="4064000" cy="571500"/>
          </a:xfrm>
          <a:prstGeom prst="rect">
            <a:avLst/>
          </a:prstGeom>
        </p:spPr>
      </p:pic>
    </p:spTree>
    <p:extLst>
      <p:ext uri="{BB962C8B-B14F-4D97-AF65-F5344CB8AC3E}">
        <p14:creationId xmlns:p14="http://schemas.microsoft.com/office/powerpoint/2010/main" val="366735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9" name="Google Shape;1439;p3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Random Forest Regressor (Cont.)</a:t>
            </a:r>
            <a:endParaRPr dirty="0"/>
          </a:p>
        </p:txBody>
      </p:sp>
      <p:sp>
        <p:nvSpPr>
          <p:cNvPr id="5" name="Rectangle 5">
            <a:extLst>
              <a:ext uri="{FF2B5EF4-FFF2-40B4-BE49-F238E27FC236}">
                <a16:creationId xmlns:a16="http://schemas.microsoft.com/office/drawing/2014/main" id="{C499BE3D-AD80-6D43-9804-34B7392461EE}"/>
              </a:ext>
            </a:extLst>
          </p:cNvPr>
          <p:cNvSpPr>
            <a:spLocks noChangeArrowheads="1"/>
          </p:cNvSpPr>
          <p:nvPr/>
        </p:nvSpPr>
        <p:spPr bwMode="auto">
          <a:xfrm>
            <a:off x="457200" y="2952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1BF21604-E39D-A844-95F0-5AE2204ABDC7}"/>
              </a:ext>
            </a:extLst>
          </p:cNvPr>
          <p:cNvSpPr txBox="1"/>
          <p:nvPr/>
        </p:nvSpPr>
        <p:spPr>
          <a:xfrm>
            <a:off x="457199" y="1123150"/>
            <a:ext cx="8543677" cy="572080"/>
          </a:xfrm>
          <a:prstGeom prst="rect">
            <a:avLst/>
          </a:prstGeom>
          <a:noFill/>
        </p:spPr>
        <p:txBody>
          <a:bodyPr wrap="square">
            <a:spAutoFit/>
          </a:bodyPr>
          <a:lstStyle/>
          <a:p>
            <a:pPr marL="0" marR="0">
              <a:lnSpc>
                <a:spcPct val="115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Here is the plot we gain showing the previous Bitcoin prices and our predicted prices, in blue and pink. Blue representing the price from the existing data and Pink representing the predicted price.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descr="Chart, line chart&#10;&#10;Description automatically generated">
            <a:extLst>
              <a:ext uri="{FF2B5EF4-FFF2-40B4-BE49-F238E27FC236}">
                <a16:creationId xmlns:a16="http://schemas.microsoft.com/office/drawing/2014/main" id="{A8536942-297E-2D4B-9A85-7E3248CFF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299" y="1964539"/>
            <a:ext cx="5342849" cy="2967463"/>
          </a:xfrm>
          <a:prstGeom prst="rect">
            <a:avLst/>
          </a:prstGeom>
        </p:spPr>
      </p:pic>
    </p:spTree>
    <p:extLst>
      <p:ext uri="{BB962C8B-B14F-4D97-AF65-F5344CB8AC3E}">
        <p14:creationId xmlns:p14="http://schemas.microsoft.com/office/powerpoint/2010/main" val="1029735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9" name="Google Shape;1439;p3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Model Evaluation</a:t>
            </a:r>
            <a:endParaRPr dirty="0"/>
          </a:p>
        </p:txBody>
      </p:sp>
      <p:sp>
        <p:nvSpPr>
          <p:cNvPr id="5" name="Rectangle 5">
            <a:extLst>
              <a:ext uri="{FF2B5EF4-FFF2-40B4-BE49-F238E27FC236}">
                <a16:creationId xmlns:a16="http://schemas.microsoft.com/office/drawing/2014/main" id="{C499BE3D-AD80-6D43-9804-34B7392461EE}"/>
              </a:ext>
            </a:extLst>
          </p:cNvPr>
          <p:cNvSpPr>
            <a:spLocks noChangeArrowheads="1"/>
          </p:cNvSpPr>
          <p:nvPr/>
        </p:nvSpPr>
        <p:spPr bwMode="auto">
          <a:xfrm>
            <a:off x="457200" y="2952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1BF21604-E39D-A844-95F0-5AE2204ABDC7}"/>
              </a:ext>
            </a:extLst>
          </p:cNvPr>
          <p:cNvSpPr txBox="1"/>
          <p:nvPr/>
        </p:nvSpPr>
        <p:spPr>
          <a:xfrm>
            <a:off x="457199" y="918085"/>
            <a:ext cx="8543677" cy="572080"/>
          </a:xfrm>
          <a:prstGeom prst="rect">
            <a:avLst/>
          </a:prstGeom>
          <a:noFill/>
        </p:spPr>
        <p:txBody>
          <a:bodyPr wrap="square">
            <a:spAutoFit/>
          </a:bodyPr>
          <a:lstStyle/>
          <a:p>
            <a:pPr marL="0" marR="0">
              <a:lnSpc>
                <a:spcPct val="115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Since both the models have a similar score (&gt;0.99), we can compare them again erro</a:t>
            </a:r>
            <a:r>
              <a:rPr lang="en-US" dirty="0">
                <a:latin typeface="Times New Roman" panose="02020603050405020304" pitchFamily="18" charset="0"/>
                <a:ea typeface="Times New Roman" panose="02020603050405020304" pitchFamily="18" charset="0"/>
                <a:cs typeface="Times New Roman" panose="02020603050405020304" pitchFamily="18" charset="0"/>
              </a:rPr>
              <a:t>r score metrics, R squared, Mean squared error and Root mean squared error.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70802E1D-EBA4-9940-B7A7-99661E05E509}"/>
              </a:ext>
            </a:extLst>
          </p:cNvPr>
          <p:cNvSpPr>
            <a:spLocks noChangeArrowheads="1"/>
          </p:cNvSpPr>
          <p:nvPr/>
        </p:nvSpPr>
        <p:spPr bwMode="auto">
          <a:xfrm>
            <a:off x="457200" y="188445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Metric scores for Linear Regression model:</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121" name="Picture 27" descr="Text&#10;&#10;Description automatically generated">
            <a:extLst>
              <a:ext uri="{FF2B5EF4-FFF2-40B4-BE49-F238E27FC236}">
                <a16:creationId xmlns:a16="http://schemas.microsoft.com/office/drawing/2014/main" id="{902E07D9-EAB4-5F4D-8BBC-264E15515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2138901"/>
            <a:ext cx="5054600" cy="8001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7A38EE82-DDD0-534C-B750-C2159D1B515B}"/>
              </a:ext>
            </a:extLst>
          </p:cNvPr>
          <p:cNvSpPr>
            <a:spLocks noChangeArrowheads="1"/>
          </p:cNvSpPr>
          <p:nvPr/>
        </p:nvSpPr>
        <p:spPr bwMode="auto">
          <a:xfrm>
            <a:off x="457200" y="314175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7BB889F7-3D8A-3B43-96E1-B155F511371B}"/>
              </a:ext>
            </a:extLst>
          </p:cNvPr>
          <p:cNvSpPr>
            <a:spLocks noChangeArrowheads="1"/>
          </p:cNvSpPr>
          <p:nvPr/>
        </p:nvSpPr>
        <p:spPr bwMode="auto">
          <a:xfrm>
            <a:off x="457199" y="335826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Metric scores for Random Forest Regressor:</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124" name="Picture 28" descr="Text&#10;&#10;Description automatically generated">
            <a:extLst>
              <a:ext uri="{FF2B5EF4-FFF2-40B4-BE49-F238E27FC236}">
                <a16:creationId xmlns:a16="http://schemas.microsoft.com/office/drawing/2014/main" id="{85609AFA-C39D-B74E-9827-EE0317348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99" y="3629640"/>
            <a:ext cx="4879122" cy="80467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760DBB06-5142-E14A-9E4A-3322E1959EEE}"/>
              </a:ext>
            </a:extLst>
          </p:cNvPr>
          <p:cNvSpPr>
            <a:spLocks noChangeArrowheads="1"/>
          </p:cNvSpPr>
          <p:nvPr/>
        </p:nvSpPr>
        <p:spPr bwMode="auto">
          <a:xfrm>
            <a:off x="457199" y="46155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85781FA6-C724-E644-B805-3399CFB0480B}"/>
              </a:ext>
            </a:extLst>
          </p:cNvPr>
          <p:cNvSpPr txBox="1"/>
          <p:nvPr/>
        </p:nvSpPr>
        <p:spPr>
          <a:xfrm>
            <a:off x="457199" y="4431002"/>
            <a:ext cx="6830170" cy="523220"/>
          </a:xfrm>
          <a:prstGeom prst="rect">
            <a:avLst/>
          </a:prstGeom>
          <a:noFill/>
        </p:spPr>
        <p:txBody>
          <a:bodyPr wrap="square" rtlCol="0">
            <a:spAutoFit/>
          </a:bodyPr>
          <a:lstStyle/>
          <a:p>
            <a:r>
              <a:rPr lang="en-US" dirty="0"/>
              <a:t>From these scores we can infer that Linear regression model is slightly better than Random forest regressor in predicting the price of Bitcoin.</a:t>
            </a:r>
          </a:p>
        </p:txBody>
      </p:sp>
    </p:spTree>
    <p:extLst>
      <p:ext uri="{BB962C8B-B14F-4D97-AF65-F5344CB8AC3E}">
        <p14:creationId xmlns:p14="http://schemas.microsoft.com/office/powerpoint/2010/main" val="2182507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1" name="Google Shape;451;p19"/>
          <p:cNvSpPr/>
          <p:nvPr/>
        </p:nvSpPr>
        <p:spPr>
          <a:xfrm>
            <a:off x="1144995" y="2074190"/>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txBox="1">
            <a:spLocks noGrp="1"/>
          </p:cNvSpPr>
          <p:nvPr>
            <p:ph type="title"/>
          </p:nvPr>
        </p:nvSpPr>
        <p:spPr>
          <a:xfrm>
            <a:off x="1453929" y="2402489"/>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endParaRPr dirty="0"/>
          </a:p>
        </p:txBody>
      </p:sp>
      <p:grpSp>
        <p:nvGrpSpPr>
          <p:cNvPr id="493" name="Google Shape;493;p19"/>
          <p:cNvGrpSpPr/>
          <p:nvPr/>
        </p:nvGrpSpPr>
        <p:grpSpPr>
          <a:xfrm>
            <a:off x="1060993" y="763035"/>
            <a:ext cx="1371604" cy="3617430"/>
            <a:chOff x="3886200" y="1114550"/>
            <a:chExt cx="1371604" cy="3617430"/>
          </a:xfrm>
        </p:grpSpPr>
        <p:grpSp>
          <p:nvGrpSpPr>
            <p:cNvPr id="494" name="Google Shape;494;p19"/>
            <p:cNvGrpSpPr/>
            <p:nvPr/>
          </p:nvGrpSpPr>
          <p:grpSpPr>
            <a:xfrm>
              <a:off x="3886200" y="1114550"/>
              <a:ext cx="1371604" cy="3617430"/>
              <a:chOff x="1657350" y="1114550"/>
              <a:chExt cx="1371604" cy="3617430"/>
            </a:xfrm>
          </p:grpSpPr>
          <p:sp>
            <p:nvSpPr>
              <p:cNvPr id="495" name="Google Shape;495;p19"/>
              <p:cNvSpPr/>
              <p:nvPr/>
            </p:nvSpPr>
            <p:spPr>
              <a:xfrm>
                <a:off x="1914024" y="3062466"/>
                <a:ext cx="208914" cy="934473"/>
              </a:xfrm>
              <a:custGeom>
                <a:avLst/>
                <a:gdLst/>
                <a:ahLst/>
                <a:cxnLst/>
                <a:rect l="l" t="t" r="r" b="b"/>
                <a:pathLst>
                  <a:path w="6277" h="28077" extrusionOk="0">
                    <a:moveTo>
                      <a:pt x="2747" y="1"/>
                    </a:moveTo>
                    <a:lnTo>
                      <a:pt x="2648" y="214"/>
                    </a:lnTo>
                    <a:lnTo>
                      <a:pt x="2420" y="741"/>
                    </a:lnTo>
                    <a:lnTo>
                      <a:pt x="2263" y="1125"/>
                    </a:lnTo>
                    <a:lnTo>
                      <a:pt x="2078" y="1580"/>
                    </a:lnTo>
                    <a:lnTo>
                      <a:pt x="1893" y="2107"/>
                    </a:lnTo>
                    <a:lnTo>
                      <a:pt x="1680" y="2704"/>
                    </a:lnTo>
                    <a:lnTo>
                      <a:pt x="1481" y="3359"/>
                    </a:lnTo>
                    <a:lnTo>
                      <a:pt x="1267" y="4070"/>
                    </a:lnTo>
                    <a:lnTo>
                      <a:pt x="1054" y="4839"/>
                    </a:lnTo>
                    <a:lnTo>
                      <a:pt x="840" y="5664"/>
                    </a:lnTo>
                    <a:lnTo>
                      <a:pt x="655" y="6532"/>
                    </a:lnTo>
                    <a:lnTo>
                      <a:pt x="485" y="7457"/>
                    </a:lnTo>
                    <a:lnTo>
                      <a:pt x="328" y="8411"/>
                    </a:lnTo>
                    <a:lnTo>
                      <a:pt x="200" y="9421"/>
                    </a:lnTo>
                    <a:lnTo>
                      <a:pt x="143" y="9933"/>
                    </a:lnTo>
                    <a:lnTo>
                      <a:pt x="100" y="10460"/>
                    </a:lnTo>
                    <a:lnTo>
                      <a:pt x="58" y="10986"/>
                    </a:lnTo>
                    <a:lnTo>
                      <a:pt x="29" y="11527"/>
                    </a:lnTo>
                    <a:lnTo>
                      <a:pt x="15" y="12068"/>
                    </a:lnTo>
                    <a:lnTo>
                      <a:pt x="1" y="12623"/>
                    </a:lnTo>
                    <a:lnTo>
                      <a:pt x="1" y="13178"/>
                    </a:lnTo>
                    <a:lnTo>
                      <a:pt x="29" y="13747"/>
                    </a:lnTo>
                    <a:lnTo>
                      <a:pt x="44" y="14316"/>
                    </a:lnTo>
                    <a:lnTo>
                      <a:pt x="86" y="14899"/>
                    </a:lnTo>
                    <a:lnTo>
                      <a:pt x="143" y="15483"/>
                    </a:lnTo>
                    <a:lnTo>
                      <a:pt x="214" y="16066"/>
                    </a:lnTo>
                    <a:lnTo>
                      <a:pt x="285" y="16650"/>
                    </a:lnTo>
                    <a:lnTo>
                      <a:pt x="385" y="17247"/>
                    </a:lnTo>
                    <a:lnTo>
                      <a:pt x="499" y="17845"/>
                    </a:lnTo>
                    <a:lnTo>
                      <a:pt x="627" y="18443"/>
                    </a:lnTo>
                    <a:lnTo>
                      <a:pt x="769" y="19040"/>
                    </a:lnTo>
                    <a:lnTo>
                      <a:pt x="940" y="19652"/>
                    </a:lnTo>
                    <a:lnTo>
                      <a:pt x="1111" y="20250"/>
                    </a:lnTo>
                    <a:lnTo>
                      <a:pt x="1310" y="20862"/>
                    </a:lnTo>
                    <a:lnTo>
                      <a:pt x="1538" y="21474"/>
                    </a:lnTo>
                    <a:lnTo>
                      <a:pt x="1765" y="22071"/>
                    </a:lnTo>
                    <a:lnTo>
                      <a:pt x="2022" y="22683"/>
                    </a:lnTo>
                    <a:lnTo>
                      <a:pt x="2306" y="23295"/>
                    </a:lnTo>
                    <a:lnTo>
                      <a:pt x="2605" y="23893"/>
                    </a:lnTo>
                    <a:lnTo>
                      <a:pt x="2932" y="24505"/>
                    </a:lnTo>
                    <a:lnTo>
                      <a:pt x="3274" y="25102"/>
                    </a:lnTo>
                    <a:lnTo>
                      <a:pt x="3630" y="25700"/>
                    </a:lnTo>
                    <a:lnTo>
                      <a:pt x="4028" y="26298"/>
                    </a:lnTo>
                    <a:lnTo>
                      <a:pt x="4441" y="26895"/>
                    </a:lnTo>
                    <a:lnTo>
                      <a:pt x="4882" y="27493"/>
                    </a:lnTo>
                    <a:lnTo>
                      <a:pt x="5351" y="28076"/>
                    </a:lnTo>
                    <a:lnTo>
                      <a:pt x="6276" y="27322"/>
                    </a:lnTo>
                    <a:lnTo>
                      <a:pt x="5821" y="26767"/>
                    </a:lnTo>
                    <a:lnTo>
                      <a:pt x="5408" y="26198"/>
                    </a:lnTo>
                    <a:lnTo>
                      <a:pt x="5010" y="25629"/>
                    </a:lnTo>
                    <a:lnTo>
                      <a:pt x="4640" y="25060"/>
                    </a:lnTo>
                    <a:lnTo>
                      <a:pt x="4298" y="24490"/>
                    </a:lnTo>
                    <a:lnTo>
                      <a:pt x="3971" y="23921"/>
                    </a:lnTo>
                    <a:lnTo>
                      <a:pt x="3658" y="23338"/>
                    </a:lnTo>
                    <a:lnTo>
                      <a:pt x="3373" y="22769"/>
                    </a:lnTo>
                    <a:lnTo>
                      <a:pt x="3117" y="22185"/>
                    </a:lnTo>
                    <a:lnTo>
                      <a:pt x="2861" y="21602"/>
                    </a:lnTo>
                    <a:lnTo>
                      <a:pt x="2648" y="21033"/>
                    </a:lnTo>
                    <a:lnTo>
                      <a:pt x="2434" y="20449"/>
                    </a:lnTo>
                    <a:lnTo>
                      <a:pt x="2249" y="19866"/>
                    </a:lnTo>
                    <a:lnTo>
                      <a:pt x="2078" y="19297"/>
                    </a:lnTo>
                    <a:lnTo>
                      <a:pt x="1922" y="18713"/>
                    </a:lnTo>
                    <a:lnTo>
                      <a:pt x="1780" y="18144"/>
                    </a:lnTo>
                    <a:lnTo>
                      <a:pt x="1666" y="17575"/>
                    </a:lnTo>
                    <a:lnTo>
                      <a:pt x="1552" y="17005"/>
                    </a:lnTo>
                    <a:lnTo>
                      <a:pt x="1467" y="16436"/>
                    </a:lnTo>
                    <a:lnTo>
                      <a:pt x="1381" y="15867"/>
                    </a:lnTo>
                    <a:lnTo>
                      <a:pt x="1324" y="15312"/>
                    </a:lnTo>
                    <a:lnTo>
                      <a:pt x="1267" y="14757"/>
                    </a:lnTo>
                    <a:lnTo>
                      <a:pt x="1239" y="14216"/>
                    </a:lnTo>
                    <a:lnTo>
                      <a:pt x="1210" y="13661"/>
                    </a:lnTo>
                    <a:lnTo>
                      <a:pt x="1196" y="13121"/>
                    </a:lnTo>
                    <a:lnTo>
                      <a:pt x="1196" y="12594"/>
                    </a:lnTo>
                    <a:lnTo>
                      <a:pt x="1196" y="12068"/>
                    </a:lnTo>
                    <a:lnTo>
                      <a:pt x="1225" y="11541"/>
                    </a:lnTo>
                    <a:lnTo>
                      <a:pt x="1239" y="11029"/>
                    </a:lnTo>
                    <a:lnTo>
                      <a:pt x="1282" y="10517"/>
                    </a:lnTo>
                    <a:lnTo>
                      <a:pt x="1324" y="10019"/>
                    </a:lnTo>
                    <a:lnTo>
                      <a:pt x="1381" y="9535"/>
                    </a:lnTo>
                    <a:lnTo>
                      <a:pt x="1495" y="8581"/>
                    </a:lnTo>
                    <a:lnTo>
                      <a:pt x="1652" y="7656"/>
                    </a:lnTo>
                    <a:lnTo>
                      <a:pt x="1822" y="6774"/>
                    </a:lnTo>
                    <a:lnTo>
                      <a:pt x="2007" y="5949"/>
                    </a:lnTo>
                    <a:lnTo>
                      <a:pt x="2192" y="5166"/>
                    </a:lnTo>
                    <a:lnTo>
                      <a:pt x="2392" y="4426"/>
                    </a:lnTo>
                    <a:lnTo>
                      <a:pt x="2605" y="3743"/>
                    </a:lnTo>
                    <a:lnTo>
                      <a:pt x="2804" y="3117"/>
                    </a:lnTo>
                    <a:lnTo>
                      <a:pt x="3003" y="2548"/>
                    </a:lnTo>
                    <a:lnTo>
                      <a:pt x="3174" y="2050"/>
                    </a:lnTo>
                    <a:lnTo>
                      <a:pt x="3501" y="1253"/>
                    </a:lnTo>
                    <a:lnTo>
                      <a:pt x="3715" y="741"/>
                    </a:lnTo>
                    <a:lnTo>
                      <a:pt x="3814" y="541"/>
                    </a:lnTo>
                    <a:lnTo>
                      <a:pt x="2747"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a:off x="2211002" y="3288386"/>
                <a:ext cx="168609" cy="466055"/>
              </a:xfrm>
              <a:custGeom>
                <a:avLst/>
                <a:gdLst/>
                <a:ahLst/>
                <a:cxnLst/>
                <a:rect l="l" t="t" r="r" b="b"/>
                <a:pathLst>
                  <a:path w="5066" h="14003" extrusionOk="0">
                    <a:moveTo>
                      <a:pt x="0" y="0"/>
                    </a:moveTo>
                    <a:lnTo>
                      <a:pt x="0" y="14003"/>
                    </a:lnTo>
                    <a:lnTo>
                      <a:pt x="5066" y="14003"/>
                    </a:lnTo>
                    <a:lnTo>
                      <a:pt x="5066" y="0"/>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a:off x="2496099" y="3258532"/>
                <a:ext cx="168642" cy="495909"/>
              </a:xfrm>
              <a:custGeom>
                <a:avLst/>
                <a:gdLst/>
                <a:ahLst/>
                <a:cxnLst/>
                <a:rect l="l" t="t" r="r" b="b"/>
                <a:pathLst>
                  <a:path w="5067" h="14900" extrusionOk="0">
                    <a:moveTo>
                      <a:pt x="0" y="1"/>
                    </a:moveTo>
                    <a:lnTo>
                      <a:pt x="0" y="14900"/>
                    </a:lnTo>
                    <a:lnTo>
                      <a:pt x="5066" y="14900"/>
                    </a:lnTo>
                    <a:lnTo>
                      <a:pt x="5066"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2107261" y="3650232"/>
                <a:ext cx="667813" cy="1081748"/>
              </a:xfrm>
              <a:custGeom>
                <a:avLst/>
                <a:gdLst/>
                <a:ahLst/>
                <a:cxnLst/>
                <a:rect l="l" t="t" r="r" b="b"/>
                <a:pathLst>
                  <a:path w="20065" h="32502" extrusionOk="0">
                    <a:moveTo>
                      <a:pt x="10033" y="0"/>
                    </a:moveTo>
                    <a:lnTo>
                      <a:pt x="9520" y="14"/>
                    </a:lnTo>
                    <a:lnTo>
                      <a:pt x="9008" y="57"/>
                    </a:lnTo>
                    <a:lnTo>
                      <a:pt x="8510" y="128"/>
                    </a:lnTo>
                    <a:lnTo>
                      <a:pt x="8012" y="214"/>
                    </a:lnTo>
                    <a:lnTo>
                      <a:pt x="7528" y="327"/>
                    </a:lnTo>
                    <a:lnTo>
                      <a:pt x="7044" y="455"/>
                    </a:lnTo>
                    <a:lnTo>
                      <a:pt x="6589" y="612"/>
                    </a:lnTo>
                    <a:lnTo>
                      <a:pt x="6134" y="797"/>
                    </a:lnTo>
                    <a:lnTo>
                      <a:pt x="5678" y="996"/>
                    </a:lnTo>
                    <a:lnTo>
                      <a:pt x="5252" y="1224"/>
                    </a:lnTo>
                    <a:lnTo>
                      <a:pt x="4825" y="1466"/>
                    </a:lnTo>
                    <a:lnTo>
                      <a:pt x="4426" y="1722"/>
                    </a:lnTo>
                    <a:lnTo>
                      <a:pt x="4028" y="2006"/>
                    </a:lnTo>
                    <a:lnTo>
                      <a:pt x="3658" y="2291"/>
                    </a:lnTo>
                    <a:lnTo>
                      <a:pt x="3288" y="2618"/>
                    </a:lnTo>
                    <a:lnTo>
                      <a:pt x="2946" y="2946"/>
                    </a:lnTo>
                    <a:lnTo>
                      <a:pt x="2605" y="3287"/>
                    </a:lnTo>
                    <a:lnTo>
                      <a:pt x="2292" y="3657"/>
                    </a:lnTo>
                    <a:lnTo>
                      <a:pt x="1993" y="4041"/>
                    </a:lnTo>
                    <a:lnTo>
                      <a:pt x="1708" y="4426"/>
                    </a:lnTo>
                    <a:lnTo>
                      <a:pt x="1452" y="4838"/>
                    </a:lnTo>
                    <a:lnTo>
                      <a:pt x="1210" y="5251"/>
                    </a:lnTo>
                    <a:lnTo>
                      <a:pt x="997" y="5692"/>
                    </a:lnTo>
                    <a:lnTo>
                      <a:pt x="798" y="6133"/>
                    </a:lnTo>
                    <a:lnTo>
                      <a:pt x="613" y="6589"/>
                    </a:lnTo>
                    <a:lnTo>
                      <a:pt x="456" y="7058"/>
                    </a:lnTo>
                    <a:lnTo>
                      <a:pt x="314" y="7528"/>
                    </a:lnTo>
                    <a:lnTo>
                      <a:pt x="200" y="8012"/>
                    </a:lnTo>
                    <a:lnTo>
                      <a:pt x="115" y="8510"/>
                    </a:lnTo>
                    <a:lnTo>
                      <a:pt x="58" y="9008"/>
                    </a:lnTo>
                    <a:lnTo>
                      <a:pt x="15" y="9520"/>
                    </a:lnTo>
                    <a:lnTo>
                      <a:pt x="1" y="10032"/>
                    </a:lnTo>
                    <a:lnTo>
                      <a:pt x="1" y="22483"/>
                    </a:lnTo>
                    <a:lnTo>
                      <a:pt x="15" y="22996"/>
                    </a:lnTo>
                    <a:lnTo>
                      <a:pt x="58" y="23508"/>
                    </a:lnTo>
                    <a:lnTo>
                      <a:pt x="115" y="24006"/>
                    </a:lnTo>
                    <a:lnTo>
                      <a:pt x="200" y="24504"/>
                    </a:lnTo>
                    <a:lnTo>
                      <a:pt x="314" y="24988"/>
                    </a:lnTo>
                    <a:lnTo>
                      <a:pt x="456" y="25457"/>
                    </a:lnTo>
                    <a:lnTo>
                      <a:pt x="613" y="25927"/>
                    </a:lnTo>
                    <a:lnTo>
                      <a:pt x="798" y="26382"/>
                    </a:lnTo>
                    <a:lnTo>
                      <a:pt x="997" y="26823"/>
                    </a:lnTo>
                    <a:lnTo>
                      <a:pt x="1210" y="27265"/>
                    </a:lnTo>
                    <a:lnTo>
                      <a:pt x="1452" y="27677"/>
                    </a:lnTo>
                    <a:lnTo>
                      <a:pt x="1708" y="28090"/>
                    </a:lnTo>
                    <a:lnTo>
                      <a:pt x="1993" y="28474"/>
                    </a:lnTo>
                    <a:lnTo>
                      <a:pt x="2292" y="28858"/>
                    </a:lnTo>
                    <a:lnTo>
                      <a:pt x="2605" y="29214"/>
                    </a:lnTo>
                    <a:lnTo>
                      <a:pt x="2946" y="29570"/>
                    </a:lnTo>
                    <a:lnTo>
                      <a:pt x="3288" y="29897"/>
                    </a:lnTo>
                    <a:lnTo>
                      <a:pt x="3658" y="30210"/>
                    </a:lnTo>
                    <a:lnTo>
                      <a:pt x="4028" y="30509"/>
                    </a:lnTo>
                    <a:lnTo>
                      <a:pt x="4426" y="30794"/>
                    </a:lnTo>
                    <a:lnTo>
                      <a:pt x="4825" y="31050"/>
                    </a:lnTo>
                    <a:lnTo>
                      <a:pt x="5252" y="31292"/>
                    </a:lnTo>
                    <a:lnTo>
                      <a:pt x="5678" y="31519"/>
                    </a:lnTo>
                    <a:lnTo>
                      <a:pt x="6134" y="31719"/>
                    </a:lnTo>
                    <a:lnTo>
                      <a:pt x="6589" y="31904"/>
                    </a:lnTo>
                    <a:lnTo>
                      <a:pt x="7044" y="32060"/>
                    </a:lnTo>
                    <a:lnTo>
                      <a:pt x="7528" y="32188"/>
                    </a:lnTo>
                    <a:lnTo>
                      <a:pt x="8012" y="32302"/>
                    </a:lnTo>
                    <a:lnTo>
                      <a:pt x="8510" y="32387"/>
                    </a:lnTo>
                    <a:lnTo>
                      <a:pt x="9008" y="32459"/>
                    </a:lnTo>
                    <a:lnTo>
                      <a:pt x="9520" y="32487"/>
                    </a:lnTo>
                    <a:lnTo>
                      <a:pt x="10033" y="32501"/>
                    </a:lnTo>
                    <a:lnTo>
                      <a:pt x="10545" y="32487"/>
                    </a:lnTo>
                    <a:lnTo>
                      <a:pt x="11057" y="32459"/>
                    </a:lnTo>
                    <a:lnTo>
                      <a:pt x="11555" y="32387"/>
                    </a:lnTo>
                    <a:lnTo>
                      <a:pt x="12053" y="32302"/>
                    </a:lnTo>
                    <a:lnTo>
                      <a:pt x="12537" y="32188"/>
                    </a:lnTo>
                    <a:lnTo>
                      <a:pt x="13021" y="32060"/>
                    </a:lnTo>
                    <a:lnTo>
                      <a:pt x="13476" y="31904"/>
                    </a:lnTo>
                    <a:lnTo>
                      <a:pt x="13932" y="31719"/>
                    </a:lnTo>
                    <a:lnTo>
                      <a:pt x="14387" y="31519"/>
                    </a:lnTo>
                    <a:lnTo>
                      <a:pt x="14814" y="31292"/>
                    </a:lnTo>
                    <a:lnTo>
                      <a:pt x="15227" y="31050"/>
                    </a:lnTo>
                    <a:lnTo>
                      <a:pt x="15639" y="30794"/>
                    </a:lnTo>
                    <a:lnTo>
                      <a:pt x="16038" y="30509"/>
                    </a:lnTo>
                    <a:lnTo>
                      <a:pt x="16408" y="30210"/>
                    </a:lnTo>
                    <a:lnTo>
                      <a:pt x="16778" y="29897"/>
                    </a:lnTo>
                    <a:lnTo>
                      <a:pt x="17119" y="29570"/>
                    </a:lnTo>
                    <a:lnTo>
                      <a:pt x="17461" y="29214"/>
                    </a:lnTo>
                    <a:lnTo>
                      <a:pt x="17774" y="28858"/>
                    </a:lnTo>
                    <a:lnTo>
                      <a:pt x="18073" y="28474"/>
                    </a:lnTo>
                    <a:lnTo>
                      <a:pt x="18343" y="28090"/>
                    </a:lnTo>
                    <a:lnTo>
                      <a:pt x="18613" y="27677"/>
                    </a:lnTo>
                    <a:lnTo>
                      <a:pt x="18855" y="27265"/>
                    </a:lnTo>
                    <a:lnTo>
                      <a:pt x="19069" y="26823"/>
                    </a:lnTo>
                    <a:lnTo>
                      <a:pt x="19268" y="26382"/>
                    </a:lnTo>
                    <a:lnTo>
                      <a:pt x="19453" y="25927"/>
                    </a:lnTo>
                    <a:lnTo>
                      <a:pt x="19609" y="25457"/>
                    </a:lnTo>
                    <a:lnTo>
                      <a:pt x="19752" y="24988"/>
                    </a:lnTo>
                    <a:lnTo>
                      <a:pt x="19866" y="24504"/>
                    </a:lnTo>
                    <a:lnTo>
                      <a:pt x="19951" y="24006"/>
                    </a:lnTo>
                    <a:lnTo>
                      <a:pt x="20008" y="23508"/>
                    </a:lnTo>
                    <a:lnTo>
                      <a:pt x="20051" y="22996"/>
                    </a:lnTo>
                    <a:lnTo>
                      <a:pt x="20065" y="22483"/>
                    </a:lnTo>
                    <a:lnTo>
                      <a:pt x="20065" y="10032"/>
                    </a:lnTo>
                    <a:lnTo>
                      <a:pt x="20051" y="9520"/>
                    </a:lnTo>
                    <a:lnTo>
                      <a:pt x="20008" y="9008"/>
                    </a:lnTo>
                    <a:lnTo>
                      <a:pt x="19951" y="8510"/>
                    </a:lnTo>
                    <a:lnTo>
                      <a:pt x="19866" y="8012"/>
                    </a:lnTo>
                    <a:lnTo>
                      <a:pt x="19752" y="7528"/>
                    </a:lnTo>
                    <a:lnTo>
                      <a:pt x="19609" y="7058"/>
                    </a:lnTo>
                    <a:lnTo>
                      <a:pt x="19453" y="6589"/>
                    </a:lnTo>
                    <a:lnTo>
                      <a:pt x="19268" y="6133"/>
                    </a:lnTo>
                    <a:lnTo>
                      <a:pt x="19069" y="5692"/>
                    </a:lnTo>
                    <a:lnTo>
                      <a:pt x="18855" y="5251"/>
                    </a:lnTo>
                    <a:lnTo>
                      <a:pt x="18613" y="4838"/>
                    </a:lnTo>
                    <a:lnTo>
                      <a:pt x="18343" y="4426"/>
                    </a:lnTo>
                    <a:lnTo>
                      <a:pt x="18073" y="4041"/>
                    </a:lnTo>
                    <a:lnTo>
                      <a:pt x="17774" y="3657"/>
                    </a:lnTo>
                    <a:lnTo>
                      <a:pt x="17461" y="3287"/>
                    </a:lnTo>
                    <a:lnTo>
                      <a:pt x="17119" y="2946"/>
                    </a:lnTo>
                    <a:lnTo>
                      <a:pt x="16778" y="2618"/>
                    </a:lnTo>
                    <a:lnTo>
                      <a:pt x="16408" y="2291"/>
                    </a:lnTo>
                    <a:lnTo>
                      <a:pt x="16038" y="2006"/>
                    </a:lnTo>
                    <a:lnTo>
                      <a:pt x="15639" y="1722"/>
                    </a:lnTo>
                    <a:lnTo>
                      <a:pt x="15227" y="1466"/>
                    </a:lnTo>
                    <a:lnTo>
                      <a:pt x="14814" y="1224"/>
                    </a:lnTo>
                    <a:lnTo>
                      <a:pt x="14387" y="996"/>
                    </a:lnTo>
                    <a:lnTo>
                      <a:pt x="13932" y="797"/>
                    </a:lnTo>
                    <a:lnTo>
                      <a:pt x="13476" y="612"/>
                    </a:lnTo>
                    <a:lnTo>
                      <a:pt x="13021" y="455"/>
                    </a:lnTo>
                    <a:lnTo>
                      <a:pt x="12537" y="327"/>
                    </a:lnTo>
                    <a:lnTo>
                      <a:pt x="12053" y="214"/>
                    </a:lnTo>
                    <a:lnTo>
                      <a:pt x="11555" y="128"/>
                    </a:lnTo>
                    <a:lnTo>
                      <a:pt x="11057" y="57"/>
                    </a:lnTo>
                    <a:lnTo>
                      <a:pt x="10545" y="14"/>
                    </a:lnTo>
                    <a:lnTo>
                      <a:pt x="10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a:off x="2107261" y="3236766"/>
                <a:ext cx="667813" cy="185683"/>
              </a:xfrm>
              <a:custGeom>
                <a:avLst/>
                <a:gdLst/>
                <a:ahLst/>
                <a:cxnLst/>
                <a:rect l="l" t="t" r="r" b="b"/>
                <a:pathLst>
                  <a:path w="20065" h="5579" extrusionOk="0">
                    <a:moveTo>
                      <a:pt x="2790" y="0"/>
                    </a:moveTo>
                    <a:lnTo>
                      <a:pt x="2505" y="15"/>
                    </a:lnTo>
                    <a:lnTo>
                      <a:pt x="2235" y="57"/>
                    </a:lnTo>
                    <a:lnTo>
                      <a:pt x="1964" y="128"/>
                    </a:lnTo>
                    <a:lnTo>
                      <a:pt x="1708" y="214"/>
                    </a:lnTo>
                    <a:lnTo>
                      <a:pt x="1466" y="342"/>
                    </a:lnTo>
                    <a:lnTo>
                      <a:pt x="1239" y="470"/>
                    </a:lnTo>
                    <a:lnTo>
                      <a:pt x="1025" y="641"/>
                    </a:lnTo>
                    <a:lnTo>
                      <a:pt x="826" y="811"/>
                    </a:lnTo>
                    <a:lnTo>
                      <a:pt x="641" y="1011"/>
                    </a:lnTo>
                    <a:lnTo>
                      <a:pt x="484" y="1224"/>
                    </a:lnTo>
                    <a:lnTo>
                      <a:pt x="342" y="1466"/>
                    </a:lnTo>
                    <a:lnTo>
                      <a:pt x="228" y="1708"/>
                    </a:lnTo>
                    <a:lnTo>
                      <a:pt x="129" y="1964"/>
                    </a:lnTo>
                    <a:lnTo>
                      <a:pt x="58" y="2220"/>
                    </a:lnTo>
                    <a:lnTo>
                      <a:pt x="15" y="2505"/>
                    </a:lnTo>
                    <a:lnTo>
                      <a:pt x="1" y="2789"/>
                    </a:lnTo>
                    <a:lnTo>
                      <a:pt x="15" y="3074"/>
                    </a:lnTo>
                    <a:lnTo>
                      <a:pt x="58" y="3344"/>
                    </a:lnTo>
                    <a:lnTo>
                      <a:pt x="129" y="3615"/>
                    </a:lnTo>
                    <a:lnTo>
                      <a:pt x="228" y="3871"/>
                    </a:lnTo>
                    <a:lnTo>
                      <a:pt x="342" y="4113"/>
                    </a:lnTo>
                    <a:lnTo>
                      <a:pt x="484" y="4340"/>
                    </a:lnTo>
                    <a:lnTo>
                      <a:pt x="641" y="4554"/>
                    </a:lnTo>
                    <a:lnTo>
                      <a:pt x="826" y="4753"/>
                    </a:lnTo>
                    <a:lnTo>
                      <a:pt x="1025" y="4938"/>
                    </a:lnTo>
                    <a:lnTo>
                      <a:pt x="1239" y="5095"/>
                    </a:lnTo>
                    <a:lnTo>
                      <a:pt x="1466" y="5237"/>
                    </a:lnTo>
                    <a:lnTo>
                      <a:pt x="1708" y="5351"/>
                    </a:lnTo>
                    <a:lnTo>
                      <a:pt x="1964" y="5450"/>
                    </a:lnTo>
                    <a:lnTo>
                      <a:pt x="2235" y="5522"/>
                    </a:lnTo>
                    <a:lnTo>
                      <a:pt x="2505" y="5564"/>
                    </a:lnTo>
                    <a:lnTo>
                      <a:pt x="2790" y="5578"/>
                    </a:lnTo>
                    <a:lnTo>
                      <a:pt x="17276" y="5578"/>
                    </a:lnTo>
                    <a:lnTo>
                      <a:pt x="17560" y="5564"/>
                    </a:lnTo>
                    <a:lnTo>
                      <a:pt x="17831" y="5522"/>
                    </a:lnTo>
                    <a:lnTo>
                      <a:pt x="18101" y="5450"/>
                    </a:lnTo>
                    <a:lnTo>
                      <a:pt x="18357" y="5351"/>
                    </a:lnTo>
                    <a:lnTo>
                      <a:pt x="18599" y="5237"/>
                    </a:lnTo>
                    <a:lnTo>
                      <a:pt x="18827" y="5095"/>
                    </a:lnTo>
                    <a:lnTo>
                      <a:pt x="19040" y="4938"/>
                    </a:lnTo>
                    <a:lnTo>
                      <a:pt x="19239" y="4753"/>
                    </a:lnTo>
                    <a:lnTo>
                      <a:pt x="19424" y="4554"/>
                    </a:lnTo>
                    <a:lnTo>
                      <a:pt x="19581" y="4340"/>
                    </a:lnTo>
                    <a:lnTo>
                      <a:pt x="19723" y="4113"/>
                    </a:lnTo>
                    <a:lnTo>
                      <a:pt x="19837" y="3871"/>
                    </a:lnTo>
                    <a:lnTo>
                      <a:pt x="19937" y="3615"/>
                    </a:lnTo>
                    <a:lnTo>
                      <a:pt x="20008" y="3344"/>
                    </a:lnTo>
                    <a:lnTo>
                      <a:pt x="20051" y="3074"/>
                    </a:lnTo>
                    <a:lnTo>
                      <a:pt x="20065" y="2789"/>
                    </a:lnTo>
                    <a:lnTo>
                      <a:pt x="20051" y="2505"/>
                    </a:lnTo>
                    <a:lnTo>
                      <a:pt x="20008" y="2220"/>
                    </a:lnTo>
                    <a:lnTo>
                      <a:pt x="19937" y="1964"/>
                    </a:lnTo>
                    <a:lnTo>
                      <a:pt x="19837" y="1708"/>
                    </a:lnTo>
                    <a:lnTo>
                      <a:pt x="19723" y="1466"/>
                    </a:lnTo>
                    <a:lnTo>
                      <a:pt x="19581" y="1224"/>
                    </a:lnTo>
                    <a:lnTo>
                      <a:pt x="19424" y="1011"/>
                    </a:lnTo>
                    <a:lnTo>
                      <a:pt x="19239" y="811"/>
                    </a:lnTo>
                    <a:lnTo>
                      <a:pt x="19040" y="641"/>
                    </a:lnTo>
                    <a:lnTo>
                      <a:pt x="18827" y="470"/>
                    </a:lnTo>
                    <a:lnTo>
                      <a:pt x="18599" y="342"/>
                    </a:lnTo>
                    <a:lnTo>
                      <a:pt x="18357" y="214"/>
                    </a:lnTo>
                    <a:lnTo>
                      <a:pt x="18101" y="128"/>
                    </a:lnTo>
                    <a:lnTo>
                      <a:pt x="17831" y="57"/>
                    </a:lnTo>
                    <a:lnTo>
                      <a:pt x="17560" y="15"/>
                    </a:lnTo>
                    <a:lnTo>
                      <a:pt x="17276"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a:off x="1821199" y="2075012"/>
                <a:ext cx="1207755" cy="1252720"/>
              </a:xfrm>
              <a:custGeom>
                <a:avLst/>
                <a:gdLst/>
                <a:ahLst/>
                <a:cxnLst/>
                <a:rect l="l" t="t" r="r" b="b"/>
                <a:pathLst>
                  <a:path w="36288" h="37639" extrusionOk="0">
                    <a:moveTo>
                      <a:pt x="9734" y="0"/>
                    </a:moveTo>
                    <a:lnTo>
                      <a:pt x="9236" y="15"/>
                    </a:lnTo>
                    <a:lnTo>
                      <a:pt x="8738" y="43"/>
                    </a:lnTo>
                    <a:lnTo>
                      <a:pt x="8254" y="114"/>
                    </a:lnTo>
                    <a:lnTo>
                      <a:pt x="7785" y="200"/>
                    </a:lnTo>
                    <a:lnTo>
                      <a:pt x="7315" y="313"/>
                    </a:lnTo>
                    <a:lnTo>
                      <a:pt x="6845" y="441"/>
                    </a:lnTo>
                    <a:lnTo>
                      <a:pt x="6390" y="598"/>
                    </a:lnTo>
                    <a:lnTo>
                      <a:pt x="5949" y="769"/>
                    </a:lnTo>
                    <a:lnTo>
                      <a:pt x="5522" y="968"/>
                    </a:lnTo>
                    <a:lnTo>
                      <a:pt x="5109" y="1181"/>
                    </a:lnTo>
                    <a:lnTo>
                      <a:pt x="4697" y="1409"/>
                    </a:lnTo>
                    <a:lnTo>
                      <a:pt x="4298" y="1665"/>
                    </a:lnTo>
                    <a:lnTo>
                      <a:pt x="3914" y="1936"/>
                    </a:lnTo>
                    <a:lnTo>
                      <a:pt x="3558" y="2234"/>
                    </a:lnTo>
                    <a:lnTo>
                      <a:pt x="3203" y="2533"/>
                    </a:lnTo>
                    <a:lnTo>
                      <a:pt x="2861" y="2861"/>
                    </a:lnTo>
                    <a:lnTo>
                      <a:pt x="2534" y="3202"/>
                    </a:lnTo>
                    <a:lnTo>
                      <a:pt x="2235" y="3544"/>
                    </a:lnTo>
                    <a:lnTo>
                      <a:pt x="1936" y="3914"/>
                    </a:lnTo>
                    <a:lnTo>
                      <a:pt x="1666" y="4298"/>
                    </a:lnTo>
                    <a:lnTo>
                      <a:pt x="1410" y="4696"/>
                    </a:lnTo>
                    <a:lnTo>
                      <a:pt x="1182" y="5109"/>
                    </a:lnTo>
                    <a:lnTo>
                      <a:pt x="968" y="5522"/>
                    </a:lnTo>
                    <a:lnTo>
                      <a:pt x="769" y="5948"/>
                    </a:lnTo>
                    <a:lnTo>
                      <a:pt x="598" y="6390"/>
                    </a:lnTo>
                    <a:lnTo>
                      <a:pt x="442" y="6845"/>
                    </a:lnTo>
                    <a:lnTo>
                      <a:pt x="314" y="7300"/>
                    </a:lnTo>
                    <a:lnTo>
                      <a:pt x="200" y="7770"/>
                    </a:lnTo>
                    <a:lnTo>
                      <a:pt x="115" y="8254"/>
                    </a:lnTo>
                    <a:lnTo>
                      <a:pt x="58" y="8737"/>
                    </a:lnTo>
                    <a:lnTo>
                      <a:pt x="15" y="9236"/>
                    </a:lnTo>
                    <a:lnTo>
                      <a:pt x="1" y="9734"/>
                    </a:lnTo>
                    <a:lnTo>
                      <a:pt x="1" y="19495"/>
                    </a:lnTo>
                    <a:lnTo>
                      <a:pt x="1" y="19965"/>
                    </a:lnTo>
                    <a:lnTo>
                      <a:pt x="29" y="20434"/>
                    </a:lnTo>
                    <a:lnTo>
                      <a:pt x="58" y="20890"/>
                    </a:lnTo>
                    <a:lnTo>
                      <a:pt x="100" y="21345"/>
                    </a:lnTo>
                    <a:lnTo>
                      <a:pt x="143" y="21801"/>
                    </a:lnTo>
                    <a:lnTo>
                      <a:pt x="214" y="22256"/>
                    </a:lnTo>
                    <a:lnTo>
                      <a:pt x="285" y="22697"/>
                    </a:lnTo>
                    <a:lnTo>
                      <a:pt x="371" y="23138"/>
                    </a:lnTo>
                    <a:lnTo>
                      <a:pt x="470" y="23579"/>
                    </a:lnTo>
                    <a:lnTo>
                      <a:pt x="570" y="24020"/>
                    </a:lnTo>
                    <a:lnTo>
                      <a:pt x="698" y="24447"/>
                    </a:lnTo>
                    <a:lnTo>
                      <a:pt x="826" y="24874"/>
                    </a:lnTo>
                    <a:lnTo>
                      <a:pt x="954" y="25301"/>
                    </a:lnTo>
                    <a:lnTo>
                      <a:pt x="1111" y="25714"/>
                    </a:lnTo>
                    <a:lnTo>
                      <a:pt x="1267" y="26141"/>
                    </a:lnTo>
                    <a:lnTo>
                      <a:pt x="1438" y="26539"/>
                    </a:lnTo>
                    <a:lnTo>
                      <a:pt x="1609" y="26952"/>
                    </a:lnTo>
                    <a:lnTo>
                      <a:pt x="1794" y="27350"/>
                    </a:lnTo>
                    <a:lnTo>
                      <a:pt x="1993" y="27734"/>
                    </a:lnTo>
                    <a:lnTo>
                      <a:pt x="2206" y="28133"/>
                    </a:lnTo>
                    <a:lnTo>
                      <a:pt x="2420" y="28517"/>
                    </a:lnTo>
                    <a:lnTo>
                      <a:pt x="2633" y="28887"/>
                    </a:lnTo>
                    <a:lnTo>
                      <a:pt x="2875" y="29257"/>
                    </a:lnTo>
                    <a:lnTo>
                      <a:pt x="3117" y="29627"/>
                    </a:lnTo>
                    <a:lnTo>
                      <a:pt x="3359" y="29983"/>
                    </a:lnTo>
                    <a:lnTo>
                      <a:pt x="3615" y="30339"/>
                    </a:lnTo>
                    <a:lnTo>
                      <a:pt x="3886" y="30680"/>
                    </a:lnTo>
                    <a:lnTo>
                      <a:pt x="4156" y="31022"/>
                    </a:lnTo>
                    <a:lnTo>
                      <a:pt x="4441" y="31349"/>
                    </a:lnTo>
                    <a:lnTo>
                      <a:pt x="4725" y="31676"/>
                    </a:lnTo>
                    <a:lnTo>
                      <a:pt x="5024" y="32003"/>
                    </a:lnTo>
                    <a:lnTo>
                      <a:pt x="5337" y="32316"/>
                    </a:lnTo>
                    <a:lnTo>
                      <a:pt x="5650" y="32615"/>
                    </a:lnTo>
                    <a:lnTo>
                      <a:pt x="5963" y="32914"/>
                    </a:lnTo>
                    <a:lnTo>
                      <a:pt x="6290" y="33199"/>
                    </a:lnTo>
                    <a:lnTo>
                      <a:pt x="6618" y="33483"/>
                    </a:lnTo>
                    <a:lnTo>
                      <a:pt x="6959" y="33754"/>
                    </a:lnTo>
                    <a:lnTo>
                      <a:pt x="7301" y="34024"/>
                    </a:lnTo>
                    <a:lnTo>
                      <a:pt x="7657" y="34280"/>
                    </a:lnTo>
                    <a:lnTo>
                      <a:pt x="8012" y="34536"/>
                    </a:lnTo>
                    <a:lnTo>
                      <a:pt x="8382" y="34778"/>
                    </a:lnTo>
                    <a:lnTo>
                      <a:pt x="8752" y="35006"/>
                    </a:lnTo>
                    <a:lnTo>
                      <a:pt x="9136" y="35234"/>
                    </a:lnTo>
                    <a:lnTo>
                      <a:pt x="9521" y="35447"/>
                    </a:lnTo>
                    <a:lnTo>
                      <a:pt x="9905" y="35646"/>
                    </a:lnTo>
                    <a:lnTo>
                      <a:pt x="10303" y="35846"/>
                    </a:lnTo>
                    <a:lnTo>
                      <a:pt x="10702" y="36031"/>
                    </a:lnTo>
                    <a:lnTo>
                      <a:pt x="11100" y="36215"/>
                    </a:lnTo>
                    <a:lnTo>
                      <a:pt x="11513" y="36372"/>
                    </a:lnTo>
                    <a:lnTo>
                      <a:pt x="11925" y="36543"/>
                    </a:lnTo>
                    <a:lnTo>
                      <a:pt x="12338" y="36685"/>
                    </a:lnTo>
                    <a:lnTo>
                      <a:pt x="12765" y="36827"/>
                    </a:lnTo>
                    <a:lnTo>
                      <a:pt x="13192" y="36955"/>
                    </a:lnTo>
                    <a:lnTo>
                      <a:pt x="13619" y="37069"/>
                    </a:lnTo>
                    <a:lnTo>
                      <a:pt x="14060" y="37169"/>
                    </a:lnTo>
                    <a:lnTo>
                      <a:pt x="14501" y="37269"/>
                    </a:lnTo>
                    <a:lnTo>
                      <a:pt x="14942" y="37354"/>
                    </a:lnTo>
                    <a:lnTo>
                      <a:pt x="15398" y="37425"/>
                    </a:lnTo>
                    <a:lnTo>
                      <a:pt x="15839" y="37496"/>
                    </a:lnTo>
                    <a:lnTo>
                      <a:pt x="16294" y="37553"/>
                    </a:lnTo>
                    <a:lnTo>
                      <a:pt x="16749" y="37596"/>
                    </a:lnTo>
                    <a:lnTo>
                      <a:pt x="17219" y="37624"/>
                    </a:lnTo>
                    <a:lnTo>
                      <a:pt x="17674" y="37638"/>
                    </a:lnTo>
                    <a:lnTo>
                      <a:pt x="18614" y="37638"/>
                    </a:lnTo>
                    <a:lnTo>
                      <a:pt x="19069" y="37624"/>
                    </a:lnTo>
                    <a:lnTo>
                      <a:pt x="19538" y="37596"/>
                    </a:lnTo>
                    <a:lnTo>
                      <a:pt x="19994" y="37553"/>
                    </a:lnTo>
                    <a:lnTo>
                      <a:pt x="20449" y="37496"/>
                    </a:lnTo>
                    <a:lnTo>
                      <a:pt x="20905" y="37425"/>
                    </a:lnTo>
                    <a:lnTo>
                      <a:pt x="21346" y="37354"/>
                    </a:lnTo>
                    <a:lnTo>
                      <a:pt x="21787" y="37269"/>
                    </a:lnTo>
                    <a:lnTo>
                      <a:pt x="22228" y="37169"/>
                    </a:lnTo>
                    <a:lnTo>
                      <a:pt x="22669" y="37069"/>
                    </a:lnTo>
                    <a:lnTo>
                      <a:pt x="23096" y="36955"/>
                    </a:lnTo>
                    <a:lnTo>
                      <a:pt x="23523" y="36827"/>
                    </a:lnTo>
                    <a:lnTo>
                      <a:pt x="23950" y="36685"/>
                    </a:lnTo>
                    <a:lnTo>
                      <a:pt x="24362" y="36543"/>
                    </a:lnTo>
                    <a:lnTo>
                      <a:pt x="24775" y="36372"/>
                    </a:lnTo>
                    <a:lnTo>
                      <a:pt x="25188" y="36215"/>
                    </a:lnTo>
                    <a:lnTo>
                      <a:pt x="25600" y="36031"/>
                    </a:lnTo>
                    <a:lnTo>
                      <a:pt x="25999" y="35846"/>
                    </a:lnTo>
                    <a:lnTo>
                      <a:pt x="26383" y="35646"/>
                    </a:lnTo>
                    <a:lnTo>
                      <a:pt x="26781" y="35447"/>
                    </a:lnTo>
                    <a:lnTo>
                      <a:pt x="27151" y="35234"/>
                    </a:lnTo>
                    <a:lnTo>
                      <a:pt x="27536" y="35006"/>
                    </a:lnTo>
                    <a:lnTo>
                      <a:pt x="27906" y="34778"/>
                    </a:lnTo>
                    <a:lnTo>
                      <a:pt x="28276" y="34536"/>
                    </a:lnTo>
                    <a:lnTo>
                      <a:pt x="28631" y="34280"/>
                    </a:lnTo>
                    <a:lnTo>
                      <a:pt x="28987" y="34024"/>
                    </a:lnTo>
                    <a:lnTo>
                      <a:pt x="29329" y="33754"/>
                    </a:lnTo>
                    <a:lnTo>
                      <a:pt x="29670" y="33483"/>
                    </a:lnTo>
                    <a:lnTo>
                      <a:pt x="29997" y="33199"/>
                    </a:lnTo>
                    <a:lnTo>
                      <a:pt x="30325" y="32914"/>
                    </a:lnTo>
                    <a:lnTo>
                      <a:pt x="30652" y="32615"/>
                    </a:lnTo>
                    <a:lnTo>
                      <a:pt x="30965" y="32316"/>
                    </a:lnTo>
                    <a:lnTo>
                      <a:pt x="31264" y="32003"/>
                    </a:lnTo>
                    <a:lnTo>
                      <a:pt x="31563" y="31676"/>
                    </a:lnTo>
                    <a:lnTo>
                      <a:pt x="31847" y="31349"/>
                    </a:lnTo>
                    <a:lnTo>
                      <a:pt x="32132" y="31022"/>
                    </a:lnTo>
                    <a:lnTo>
                      <a:pt x="32402" y="30680"/>
                    </a:lnTo>
                    <a:lnTo>
                      <a:pt x="32673" y="30339"/>
                    </a:lnTo>
                    <a:lnTo>
                      <a:pt x="32929" y="29983"/>
                    </a:lnTo>
                    <a:lnTo>
                      <a:pt x="33185" y="29627"/>
                    </a:lnTo>
                    <a:lnTo>
                      <a:pt x="33427" y="29257"/>
                    </a:lnTo>
                    <a:lnTo>
                      <a:pt x="33655" y="28887"/>
                    </a:lnTo>
                    <a:lnTo>
                      <a:pt x="33882" y="28517"/>
                    </a:lnTo>
                    <a:lnTo>
                      <a:pt x="34096" y="28133"/>
                    </a:lnTo>
                    <a:lnTo>
                      <a:pt x="34295" y="27734"/>
                    </a:lnTo>
                    <a:lnTo>
                      <a:pt x="34494" y="27350"/>
                    </a:lnTo>
                    <a:lnTo>
                      <a:pt x="34679" y="26952"/>
                    </a:lnTo>
                    <a:lnTo>
                      <a:pt x="34864" y="26539"/>
                    </a:lnTo>
                    <a:lnTo>
                      <a:pt x="35021" y="26141"/>
                    </a:lnTo>
                    <a:lnTo>
                      <a:pt x="35177" y="25714"/>
                    </a:lnTo>
                    <a:lnTo>
                      <a:pt x="35334" y="25301"/>
                    </a:lnTo>
                    <a:lnTo>
                      <a:pt x="35476" y="24874"/>
                    </a:lnTo>
                    <a:lnTo>
                      <a:pt x="35604" y="24447"/>
                    </a:lnTo>
                    <a:lnTo>
                      <a:pt x="35718" y="24020"/>
                    </a:lnTo>
                    <a:lnTo>
                      <a:pt x="35817" y="23579"/>
                    </a:lnTo>
                    <a:lnTo>
                      <a:pt x="35917" y="23138"/>
                    </a:lnTo>
                    <a:lnTo>
                      <a:pt x="36002" y="22697"/>
                    </a:lnTo>
                    <a:lnTo>
                      <a:pt x="36074" y="22256"/>
                    </a:lnTo>
                    <a:lnTo>
                      <a:pt x="36145" y="21801"/>
                    </a:lnTo>
                    <a:lnTo>
                      <a:pt x="36202" y="21345"/>
                    </a:lnTo>
                    <a:lnTo>
                      <a:pt x="36230" y="20890"/>
                    </a:lnTo>
                    <a:lnTo>
                      <a:pt x="36259" y="20434"/>
                    </a:lnTo>
                    <a:lnTo>
                      <a:pt x="36287" y="19965"/>
                    </a:lnTo>
                    <a:lnTo>
                      <a:pt x="36287" y="19495"/>
                    </a:lnTo>
                    <a:lnTo>
                      <a:pt x="36287" y="9734"/>
                    </a:lnTo>
                    <a:lnTo>
                      <a:pt x="36273" y="9236"/>
                    </a:lnTo>
                    <a:lnTo>
                      <a:pt x="36244" y="8737"/>
                    </a:lnTo>
                    <a:lnTo>
                      <a:pt x="36173" y="8254"/>
                    </a:lnTo>
                    <a:lnTo>
                      <a:pt x="36088" y="7770"/>
                    </a:lnTo>
                    <a:lnTo>
                      <a:pt x="35988" y="7300"/>
                    </a:lnTo>
                    <a:lnTo>
                      <a:pt x="35846" y="6845"/>
                    </a:lnTo>
                    <a:lnTo>
                      <a:pt x="35689" y="6390"/>
                    </a:lnTo>
                    <a:lnTo>
                      <a:pt x="35519" y="5948"/>
                    </a:lnTo>
                    <a:lnTo>
                      <a:pt x="35319" y="5522"/>
                    </a:lnTo>
                    <a:lnTo>
                      <a:pt x="35106" y="5109"/>
                    </a:lnTo>
                    <a:lnTo>
                      <a:pt x="34878" y="4696"/>
                    </a:lnTo>
                    <a:lnTo>
                      <a:pt x="34622" y="4298"/>
                    </a:lnTo>
                    <a:lnTo>
                      <a:pt x="34352" y="3914"/>
                    </a:lnTo>
                    <a:lnTo>
                      <a:pt x="34053" y="3544"/>
                    </a:lnTo>
                    <a:lnTo>
                      <a:pt x="33754" y="3202"/>
                    </a:lnTo>
                    <a:lnTo>
                      <a:pt x="33427" y="2861"/>
                    </a:lnTo>
                    <a:lnTo>
                      <a:pt x="33085" y="2533"/>
                    </a:lnTo>
                    <a:lnTo>
                      <a:pt x="32744" y="2234"/>
                    </a:lnTo>
                    <a:lnTo>
                      <a:pt x="32374" y="1936"/>
                    </a:lnTo>
                    <a:lnTo>
                      <a:pt x="31990" y="1665"/>
                    </a:lnTo>
                    <a:lnTo>
                      <a:pt x="31591" y="1409"/>
                    </a:lnTo>
                    <a:lnTo>
                      <a:pt x="31193" y="1181"/>
                    </a:lnTo>
                    <a:lnTo>
                      <a:pt x="30766" y="968"/>
                    </a:lnTo>
                    <a:lnTo>
                      <a:pt x="30339" y="769"/>
                    </a:lnTo>
                    <a:lnTo>
                      <a:pt x="29898" y="598"/>
                    </a:lnTo>
                    <a:lnTo>
                      <a:pt x="29442" y="441"/>
                    </a:lnTo>
                    <a:lnTo>
                      <a:pt x="28987" y="313"/>
                    </a:lnTo>
                    <a:lnTo>
                      <a:pt x="28518" y="200"/>
                    </a:lnTo>
                    <a:lnTo>
                      <a:pt x="28034" y="114"/>
                    </a:lnTo>
                    <a:lnTo>
                      <a:pt x="27550" y="43"/>
                    </a:lnTo>
                    <a:lnTo>
                      <a:pt x="27052" y="15"/>
                    </a:lnTo>
                    <a:lnTo>
                      <a:pt x="265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19"/>
              <p:cNvSpPr/>
              <p:nvPr/>
            </p:nvSpPr>
            <p:spPr>
              <a:xfrm>
                <a:off x="2038600" y="2210471"/>
                <a:ext cx="765364" cy="765364"/>
              </a:xfrm>
              <a:custGeom>
                <a:avLst/>
                <a:gdLst/>
                <a:ahLst/>
                <a:cxnLst/>
                <a:rect l="l" t="t" r="r" b="b"/>
                <a:pathLst>
                  <a:path w="22996" h="22996" extrusionOk="0">
                    <a:moveTo>
                      <a:pt x="11498" y="0"/>
                    </a:moveTo>
                    <a:lnTo>
                      <a:pt x="10900" y="14"/>
                    </a:lnTo>
                    <a:lnTo>
                      <a:pt x="10317" y="57"/>
                    </a:lnTo>
                    <a:lnTo>
                      <a:pt x="9748" y="128"/>
                    </a:lnTo>
                    <a:lnTo>
                      <a:pt x="9179" y="242"/>
                    </a:lnTo>
                    <a:lnTo>
                      <a:pt x="8624" y="370"/>
                    </a:lnTo>
                    <a:lnTo>
                      <a:pt x="8083" y="512"/>
                    </a:lnTo>
                    <a:lnTo>
                      <a:pt x="7542" y="697"/>
                    </a:lnTo>
                    <a:lnTo>
                      <a:pt x="7030" y="911"/>
                    </a:lnTo>
                    <a:lnTo>
                      <a:pt x="6518" y="1138"/>
                    </a:lnTo>
                    <a:lnTo>
                      <a:pt x="6020" y="1395"/>
                    </a:lnTo>
                    <a:lnTo>
                      <a:pt x="5536" y="1665"/>
                    </a:lnTo>
                    <a:lnTo>
                      <a:pt x="5066" y="1964"/>
                    </a:lnTo>
                    <a:lnTo>
                      <a:pt x="4625" y="2291"/>
                    </a:lnTo>
                    <a:lnTo>
                      <a:pt x="4184" y="2633"/>
                    </a:lnTo>
                    <a:lnTo>
                      <a:pt x="3771" y="2988"/>
                    </a:lnTo>
                    <a:lnTo>
                      <a:pt x="3373" y="3373"/>
                    </a:lnTo>
                    <a:lnTo>
                      <a:pt x="2989" y="3771"/>
                    </a:lnTo>
                    <a:lnTo>
                      <a:pt x="2633" y="4184"/>
                    </a:lnTo>
                    <a:lnTo>
                      <a:pt x="2291" y="4625"/>
                    </a:lnTo>
                    <a:lnTo>
                      <a:pt x="1964" y="5066"/>
                    </a:lnTo>
                    <a:lnTo>
                      <a:pt x="1665" y="5536"/>
                    </a:lnTo>
                    <a:lnTo>
                      <a:pt x="1395" y="6019"/>
                    </a:lnTo>
                    <a:lnTo>
                      <a:pt x="1139" y="6517"/>
                    </a:lnTo>
                    <a:lnTo>
                      <a:pt x="911" y="7015"/>
                    </a:lnTo>
                    <a:lnTo>
                      <a:pt x="698" y="7542"/>
                    </a:lnTo>
                    <a:lnTo>
                      <a:pt x="527" y="8083"/>
                    </a:lnTo>
                    <a:lnTo>
                      <a:pt x="370" y="8623"/>
                    </a:lnTo>
                    <a:lnTo>
                      <a:pt x="242" y="9178"/>
                    </a:lnTo>
                    <a:lnTo>
                      <a:pt x="143" y="9748"/>
                    </a:lnTo>
                    <a:lnTo>
                      <a:pt x="57" y="10317"/>
                    </a:lnTo>
                    <a:lnTo>
                      <a:pt x="15" y="10900"/>
                    </a:lnTo>
                    <a:lnTo>
                      <a:pt x="0" y="11498"/>
                    </a:lnTo>
                    <a:lnTo>
                      <a:pt x="15" y="12081"/>
                    </a:lnTo>
                    <a:lnTo>
                      <a:pt x="57" y="12665"/>
                    </a:lnTo>
                    <a:lnTo>
                      <a:pt x="143" y="13248"/>
                    </a:lnTo>
                    <a:lnTo>
                      <a:pt x="242" y="13817"/>
                    </a:lnTo>
                    <a:lnTo>
                      <a:pt x="370" y="14372"/>
                    </a:lnTo>
                    <a:lnTo>
                      <a:pt x="527" y="14913"/>
                    </a:lnTo>
                    <a:lnTo>
                      <a:pt x="698" y="15454"/>
                    </a:lnTo>
                    <a:lnTo>
                      <a:pt x="911" y="15966"/>
                    </a:lnTo>
                    <a:lnTo>
                      <a:pt x="1139" y="16478"/>
                    </a:lnTo>
                    <a:lnTo>
                      <a:pt x="1395" y="16976"/>
                    </a:lnTo>
                    <a:lnTo>
                      <a:pt x="1665" y="17460"/>
                    </a:lnTo>
                    <a:lnTo>
                      <a:pt x="1964" y="17916"/>
                    </a:lnTo>
                    <a:lnTo>
                      <a:pt x="2291" y="18371"/>
                    </a:lnTo>
                    <a:lnTo>
                      <a:pt x="2633" y="18812"/>
                    </a:lnTo>
                    <a:lnTo>
                      <a:pt x="2989" y="19225"/>
                    </a:lnTo>
                    <a:lnTo>
                      <a:pt x="3373" y="19623"/>
                    </a:lnTo>
                    <a:lnTo>
                      <a:pt x="3771" y="20007"/>
                    </a:lnTo>
                    <a:lnTo>
                      <a:pt x="4184" y="20363"/>
                    </a:lnTo>
                    <a:lnTo>
                      <a:pt x="4625" y="20705"/>
                    </a:lnTo>
                    <a:lnTo>
                      <a:pt x="5066" y="21032"/>
                    </a:lnTo>
                    <a:lnTo>
                      <a:pt x="5536" y="21331"/>
                    </a:lnTo>
                    <a:lnTo>
                      <a:pt x="6020" y="21601"/>
                    </a:lnTo>
                    <a:lnTo>
                      <a:pt x="6518" y="21857"/>
                    </a:lnTo>
                    <a:lnTo>
                      <a:pt x="7030" y="22085"/>
                    </a:lnTo>
                    <a:lnTo>
                      <a:pt x="7542" y="22298"/>
                    </a:lnTo>
                    <a:lnTo>
                      <a:pt x="8083" y="22469"/>
                    </a:lnTo>
                    <a:lnTo>
                      <a:pt x="8624" y="22626"/>
                    </a:lnTo>
                    <a:lnTo>
                      <a:pt x="9179" y="22754"/>
                    </a:lnTo>
                    <a:lnTo>
                      <a:pt x="9748" y="22853"/>
                    </a:lnTo>
                    <a:lnTo>
                      <a:pt x="10317" y="22924"/>
                    </a:lnTo>
                    <a:lnTo>
                      <a:pt x="10900" y="22981"/>
                    </a:lnTo>
                    <a:lnTo>
                      <a:pt x="11498" y="22996"/>
                    </a:lnTo>
                    <a:lnTo>
                      <a:pt x="12096" y="22981"/>
                    </a:lnTo>
                    <a:lnTo>
                      <a:pt x="12679" y="22924"/>
                    </a:lnTo>
                    <a:lnTo>
                      <a:pt x="13248" y="22853"/>
                    </a:lnTo>
                    <a:lnTo>
                      <a:pt x="13818" y="22754"/>
                    </a:lnTo>
                    <a:lnTo>
                      <a:pt x="14373" y="22626"/>
                    </a:lnTo>
                    <a:lnTo>
                      <a:pt x="14913" y="22469"/>
                    </a:lnTo>
                    <a:lnTo>
                      <a:pt x="15454" y="22298"/>
                    </a:lnTo>
                    <a:lnTo>
                      <a:pt x="15966" y="22085"/>
                    </a:lnTo>
                    <a:lnTo>
                      <a:pt x="16479" y="21857"/>
                    </a:lnTo>
                    <a:lnTo>
                      <a:pt x="16977" y="21601"/>
                    </a:lnTo>
                    <a:lnTo>
                      <a:pt x="17460" y="21331"/>
                    </a:lnTo>
                    <a:lnTo>
                      <a:pt x="17930" y="21032"/>
                    </a:lnTo>
                    <a:lnTo>
                      <a:pt x="18371" y="20705"/>
                    </a:lnTo>
                    <a:lnTo>
                      <a:pt x="18812" y="20363"/>
                    </a:lnTo>
                    <a:lnTo>
                      <a:pt x="19225" y="20007"/>
                    </a:lnTo>
                    <a:lnTo>
                      <a:pt x="19623" y="19623"/>
                    </a:lnTo>
                    <a:lnTo>
                      <a:pt x="20008" y="19225"/>
                    </a:lnTo>
                    <a:lnTo>
                      <a:pt x="20363" y="18812"/>
                    </a:lnTo>
                    <a:lnTo>
                      <a:pt x="20705" y="18371"/>
                    </a:lnTo>
                    <a:lnTo>
                      <a:pt x="21032" y="17916"/>
                    </a:lnTo>
                    <a:lnTo>
                      <a:pt x="21331" y="17460"/>
                    </a:lnTo>
                    <a:lnTo>
                      <a:pt x="21601" y="16976"/>
                    </a:lnTo>
                    <a:lnTo>
                      <a:pt x="21857" y="16478"/>
                    </a:lnTo>
                    <a:lnTo>
                      <a:pt x="22085" y="15966"/>
                    </a:lnTo>
                    <a:lnTo>
                      <a:pt x="22299" y="15454"/>
                    </a:lnTo>
                    <a:lnTo>
                      <a:pt x="22469" y="14913"/>
                    </a:lnTo>
                    <a:lnTo>
                      <a:pt x="22626" y="14372"/>
                    </a:lnTo>
                    <a:lnTo>
                      <a:pt x="22754" y="13817"/>
                    </a:lnTo>
                    <a:lnTo>
                      <a:pt x="22854" y="13248"/>
                    </a:lnTo>
                    <a:lnTo>
                      <a:pt x="22939" y="12665"/>
                    </a:lnTo>
                    <a:lnTo>
                      <a:pt x="22982" y="12081"/>
                    </a:lnTo>
                    <a:lnTo>
                      <a:pt x="22996" y="11498"/>
                    </a:lnTo>
                    <a:lnTo>
                      <a:pt x="22982" y="10900"/>
                    </a:lnTo>
                    <a:lnTo>
                      <a:pt x="22939" y="10317"/>
                    </a:lnTo>
                    <a:lnTo>
                      <a:pt x="22854" y="9748"/>
                    </a:lnTo>
                    <a:lnTo>
                      <a:pt x="22754" y="9178"/>
                    </a:lnTo>
                    <a:lnTo>
                      <a:pt x="22626" y="8623"/>
                    </a:lnTo>
                    <a:lnTo>
                      <a:pt x="22469" y="8083"/>
                    </a:lnTo>
                    <a:lnTo>
                      <a:pt x="22299" y="7542"/>
                    </a:lnTo>
                    <a:lnTo>
                      <a:pt x="22085" y="7015"/>
                    </a:lnTo>
                    <a:lnTo>
                      <a:pt x="21857" y="6517"/>
                    </a:lnTo>
                    <a:lnTo>
                      <a:pt x="21601" y="6019"/>
                    </a:lnTo>
                    <a:lnTo>
                      <a:pt x="21331" y="5536"/>
                    </a:lnTo>
                    <a:lnTo>
                      <a:pt x="21032" y="5066"/>
                    </a:lnTo>
                    <a:lnTo>
                      <a:pt x="20705" y="4625"/>
                    </a:lnTo>
                    <a:lnTo>
                      <a:pt x="20363" y="4184"/>
                    </a:lnTo>
                    <a:lnTo>
                      <a:pt x="20008" y="3771"/>
                    </a:lnTo>
                    <a:lnTo>
                      <a:pt x="19623" y="3373"/>
                    </a:lnTo>
                    <a:lnTo>
                      <a:pt x="19225" y="2988"/>
                    </a:lnTo>
                    <a:lnTo>
                      <a:pt x="18812" y="2633"/>
                    </a:lnTo>
                    <a:lnTo>
                      <a:pt x="18371" y="2291"/>
                    </a:lnTo>
                    <a:lnTo>
                      <a:pt x="17930" y="1964"/>
                    </a:lnTo>
                    <a:lnTo>
                      <a:pt x="17460" y="1665"/>
                    </a:lnTo>
                    <a:lnTo>
                      <a:pt x="16977" y="1395"/>
                    </a:lnTo>
                    <a:lnTo>
                      <a:pt x="16479" y="1138"/>
                    </a:lnTo>
                    <a:lnTo>
                      <a:pt x="15966" y="911"/>
                    </a:lnTo>
                    <a:lnTo>
                      <a:pt x="15454" y="697"/>
                    </a:lnTo>
                    <a:lnTo>
                      <a:pt x="14913" y="512"/>
                    </a:lnTo>
                    <a:lnTo>
                      <a:pt x="14373" y="370"/>
                    </a:lnTo>
                    <a:lnTo>
                      <a:pt x="13818" y="242"/>
                    </a:lnTo>
                    <a:lnTo>
                      <a:pt x="13248" y="128"/>
                    </a:lnTo>
                    <a:lnTo>
                      <a:pt x="12679" y="57"/>
                    </a:lnTo>
                    <a:lnTo>
                      <a:pt x="12096" y="14"/>
                    </a:lnTo>
                    <a:lnTo>
                      <a:pt x="114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a:off x="2190134" y="2362006"/>
                <a:ext cx="462294" cy="462294"/>
              </a:xfrm>
              <a:custGeom>
                <a:avLst/>
                <a:gdLst/>
                <a:ahLst/>
                <a:cxnLst/>
                <a:rect l="l" t="t" r="r" b="b"/>
                <a:pathLst>
                  <a:path w="13890" h="13890" extrusionOk="0">
                    <a:moveTo>
                      <a:pt x="6945" y="1"/>
                    </a:moveTo>
                    <a:lnTo>
                      <a:pt x="6589" y="15"/>
                    </a:lnTo>
                    <a:lnTo>
                      <a:pt x="6234" y="29"/>
                    </a:lnTo>
                    <a:lnTo>
                      <a:pt x="5892" y="86"/>
                    </a:lnTo>
                    <a:lnTo>
                      <a:pt x="5551" y="143"/>
                    </a:lnTo>
                    <a:lnTo>
                      <a:pt x="5209" y="214"/>
                    </a:lnTo>
                    <a:lnTo>
                      <a:pt x="4882" y="314"/>
                    </a:lnTo>
                    <a:lnTo>
                      <a:pt x="4554" y="428"/>
                    </a:lnTo>
                    <a:lnTo>
                      <a:pt x="4241" y="541"/>
                    </a:lnTo>
                    <a:lnTo>
                      <a:pt x="3928" y="684"/>
                    </a:lnTo>
                    <a:lnTo>
                      <a:pt x="3630" y="840"/>
                    </a:lnTo>
                    <a:lnTo>
                      <a:pt x="3345" y="1011"/>
                    </a:lnTo>
                    <a:lnTo>
                      <a:pt x="3060" y="1182"/>
                    </a:lnTo>
                    <a:lnTo>
                      <a:pt x="2790" y="1381"/>
                    </a:lnTo>
                    <a:lnTo>
                      <a:pt x="2534" y="1580"/>
                    </a:lnTo>
                    <a:lnTo>
                      <a:pt x="2278" y="1808"/>
                    </a:lnTo>
                    <a:lnTo>
                      <a:pt x="2036" y="2036"/>
                    </a:lnTo>
                    <a:lnTo>
                      <a:pt x="1808" y="2277"/>
                    </a:lnTo>
                    <a:lnTo>
                      <a:pt x="1580" y="2519"/>
                    </a:lnTo>
                    <a:lnTo>
                      <a:pt x="1381" y="2790"/>
                    </a:lnTo>
                    <a:lnTo>
                      <a:pt x="1182" y="3060"/>
                    </a:lnTo>
                    <a:lnTo>
                      <a:pt x="1011" y="3345"/>
                    </a:lnTo>
                    <a:lnTo>
                      <a:pt x="840" y="3629"/>
                    </a:lnTo>
                    <a:lnTo>
                      <a:pt x="684" y="3928"/>
                    </a:lnTo>
                    <a:lnTo>
                      <a:pt x="542" y="4241"/>
                    </a:lnTo>
                    <a:lnTo>
                      <a:pt x="428" y="4554"/>
                    </a:lnTo>
                    <a:lnTo>
                      <a:pt x="314" y="4882"/>
                    </a:lnTo>
                    <a:lnTo>
                      <a:pt x="214" y="5209"/>
                    </a:lnTo>
                    <a:lnTo>
                      <a:pt x="143" y="5550"/>
                    </a:lnTo>
                    <a:lnTo>
                      <a:pt x="86" y="5892"/>
                    </a:lnTo>
                    <a:lnTo>
                      <a:pt x="44" y="6233"/>
                    </a:lnTo>
                    <a:lnTo>
                      <a:pt x="15" y="6589"/>
                    </a:lnTo>
                    <a:lnTo>
                      <a:pt x="1" y="6945"/>
                    </a:lnTo>
                    <a:lnTo>
                      <a:pt x="15" y="7301"/>
                    </a:lnTo>
                    <a:lnTo>
                      <a:pt x="44" y="7656"/>
                    </a:lnTo>
                    <a:lnTo>
                      <a:pt x="86" y="7998"/>
                    </a:lnTo>
                    <a:lnTo>
                      <a:pt x="143" y="8339"/>
                    </a:lnTo>
                    <a:lnTo>
                      <a:pt x="214" y="8681"/>
                    </a:lnTo>
                    <a:lnTo>
                      <a:pt x="314" y="9008"/>
                    </a:lnTo>
                    <a:lnTo>
                      <a:pt x="428" y="9335"/>
                    </a:lnTo>
                    <a:lnTo>
                      <a:pt x="542" y="9649"/>
                    </a:lnTo>
                    <a:lnTo>
                      <a:pt x="684" y="9947"/>
                    </a:lnTo>
                    <a:lnTo>
                      <a:pt x="840" y="10246"/>
                    </a:lnTo>
                    <a:lnTo>
                      <a:pt x="1011" y="10545"/>
                    </a:lnTo>
                    <a:lnTo>
                      <a:pt x="1182" y="10830"/>
                    </a:lnTo>
                    <a:lnTo>
                      <a:pt x="1381" y="11100"/>
                    </a:lnTo>
                    <a:lnTo>
                      <a:pt x="1580" y="11356"/>
                    </a:lnTo>
                    <a:lnTo>
                      <a:pt x="1808" y="11612"/>
                    </a:lnTo>
                    <a:lnTo>
                      <a:pt x="2036" y="11854"/>
                    </a:lnTo>
                    <a:lnTo>
                      <a:pt x="2278" y="12082"/>
                    </a:lnTo>
                    <a:lnTo>
                      <a:pt x="2534" y="12295"/>
                    </a:lnTo>
                    <a:lnTo>
                      <a:pt x="2790" y="12509"/>
                    </a:lnTo>
                    <a:lnTo>
                      <a:pt x="3060" y="12708"/>
                    </a:lnTo>
                    <a:lnTo>
                      <a:pt x="3345" y="12879"/>
                    </a:lnTo>
                    <a:lnTo>
                      <a:pt x="3630" y="13049"/>
                    </a:lnTo>
                    <a:lnTo>
                      <a:pt x="3928" y="13206"/>
                    </a:lnTo>
                    <a:lnTo>
                      <a:pt x="4241" y="13348"/>
                    </a:lnTo>
                    <a:lnTo>
                      <a:pt x="4554" y="13462"/>
                    </a:lnTo>
                    <a:lnTo>
                      <a:pt x="4882" y="13576"/>
                    </a:lnTo>
                    <a:lnTo>
                      <a:pt x="5209" y="13661"/>
                    </a:lnTo>
                    <a:lnTo>
                      <a:pt x="5551" y="13747"/>
                    </a:lnTo>
                    <a:lnTo>
                      <a:pt x="5892" y="13804"/>
                    </a:lnTo>
                    <a:lnTo>
                      <a:pt x="6234" y="13846"/>
                    </a:lnTo>
                    <a:lnTo>
                      <a:pt x="6589" y="13875"/>
                    </a:lnTo>
                    <a:lnTo>
                      <a:pt x="6945" y="13889"/>
                    </a:lnTo>
                    <a:lnTo>
                      <a:pt x="7301" y="13875"/>
                    </a:lnTo>
                    <a:lnTo>
                      <a:pt x="7657" y="13846"/>
                    </a:lnTo>
                    <a:lnTo>
                      <a:pt x="7998" y="13804"/>
                    </a:lnTo>
                    <a:lnTo>
                      <a:pt x="8340" y="13747"/>
                    </a:lnTo>
                    <a:lnTo>
                      <a:pt x="8681" y="13661"/>
                    </a:lnTo>
                    <a:lnTo>
                      <a:pt x="9008" y="13576"/>
                    </a:lnTo>
                    <a:lnTo>
                      <a:pt x="9336" y="13462"/>
                    </a:lnTo>
                    <a:lnTo>
                      <a:pt x="9649" y="13348"/>
                    </a:lnTo>
                    <a:lnTo>
                      <a:pt x="9962" y="13206"/>
                    </a:lnTo>
                    <a:lnTo>
                      <a:pt x="10261" y="13049"/>
                    </a:lnTo>
                    <a:lnTo>
                      <a:pt x="10545" y="12879"/>
                    </a:lnTo>
                    <a:lnTo>
                      <a:pt x="10830" y="12708"/>
                    </a:lnTo>
                    <a:lnTo>
                      <a:pt x="11100" y="12509"/>
                    </a:lnTo>
                    <a:lnTo>
                      <a:pt x="11356" y="12295"/>
                    </a:lnTo>
                    <a:lnTo>
                      <a:pt x="11613" y="12082"/>
                    </a:lnTo>
                    <a:lnTo>
                      <a:pt x="11854" y="11854"/>
                    </a:lnTo>
                    <a:lnTo>
                      <a:pt x="12082" y="11612"/>
                    </a:lnTo>
                    <a:lnTo>
                      <a:pt x="12310" y="11356"/>
                    </a:lnTo>
                    <a:lnTo>
                      <a:pt x="12509" y="11100"/>
                    </a:lnTo>
                    <a:lnTo>
                      <a:pt x="12708" y="10830"/>
                    </a:lnTo>
                    <a:lnTo>
                      <a:pt x="12879" y="10545"/>
                    </a:lnTo>
                    <a:lnTo>
                      <a:pt x="13050" y="10246"/>
                    </a:lnTo>
                    <a:lnTo>
                      <a:pt x="13206" y="9947"/>
                    </a:lnTo>
                    <a:lnTo>
                      <a:pt x="13349" y="9649"/>
                    </a:lnTo>
                    <a:lnTo>
                      <a:pt x="13462" y="9335"/>
                    </a:lnTo>
                    <a:lnTo>
                      <a:pt x="13576" y="9008"/>
                    </a:lnTo>
                    <a:lnTo>
                      <a:pt x="13676" y="8681"/>
                    </a:lnTo>
                    <a:lnTo>
                      <a:pt x="13747" y="8339"/>
                    </a:lnTo>
                    <a:lnTo>
                      <a:pt x="13804" y="7998"/>
                    </a:lnTo>
                    <a:lnTo>
                      <a:pt x="13847" y="7656"/>
                    </a:lnTo>
                    <a:lnTo>
                      <a:pt x="13875" y="7301"/>
                    </a:lnTo>
                    <a:lnTo>
                      <a:pt x="13889" y="6945"/>
                    </a:lnTo>
                    <a:lnTo>
                      <a:pt x="13875" y="6589"/>
                    </a:lnTo>
                    <a:lnTo>
                      <a:pt x="13847" y="6233"/>
                    </a:lnTo>
                    <a:lnTo>
                      <a:pt x="13804" y="5892"/>
                    </a:lnTo>
                    <a:lnTo>
                      <a:pt x="13747" y="5550"/>
                    </a:lnTo>
                    <a:lnTo>
                      <a:pt x="13676" y="5209"/>
                    </a:lnTo>
                    <a:lnTo>
                      <a:pt x="13576" y="4882"/>
                    </a:lnTo>
                    <a:lnTo>
                      <a:pt x="13462" y="4554"/>
                    </a:lnTo>
                    <a:lnTo>
                      <a:pt x="13349" y="4241"/>
                    </a:lnTo>
                    <a:lnTo>
                      <a:pt x="13206" y="3928"/>
                    </a:lnTo>
                    <a:lnTo>
                      <a:pt x="13050" y="3629"/>
                    </a:lnTo>
                    <a:lnTo>
                      <a:pt x="12879" y="3345"/>
                    </a:lnTo>
                    <a:lnTo>
                      <a:pt x="12708" y="3060"/>
                    </a:lnTo>
                    <a:lnTo>
                      <a:pt x="12509" y="2790"/>
                    </a:lnTo>
                    <a:lnTo>
                      <a:pt x="12310" y="2519"/>
                    </a:lnTo>
                    <a:lnTo>
                      <a:pt x="12082" y="2277"/>
                    </a:lnTo>
                    <a:lnTo>
                      <a:pt x="11854" y="2036"/>
                    </a:lnTo>
                    <a:lnTo>
                      <a:pt x="11613" y="1808"/>
                    </a:lnTo>
                    <a:lnTo>
                      <a:pt x="11356" y="1580"/>
                    </a:lnTo>
                    <a:lnTo>
                      <a:pt x="11100" y="1381"/>
                    </a:lnTo>
                    <a:lnTo>
                      <a:pt x="10830" y="1182"/>
                    </a:lnTo>
                    <a:lnTo>
                      <a:pt x="10545" y="1011"/>
                    </a:lnTo>
                    <a:lnTo>
                      <a:pt x="10261" y="840"/>
                    </a:lnTo>
                    <a:lnTo>
                      <a:pt x="9962" y="684"/>
                    </a:lnTo>
                    <a:lnTo>
                      <a:pt x="9649" y="541"/>
                    </a:lnTo>
                    <a:lnTo>
                      <a:pt x="9336" y="428"/>
                    </a:lnTo>
                    <a:lnTo>
                      <a:pt x="9008" y="314"/>
                    </a:lnTo>
                    <a:lnTo>
                      <a:pt x="8681" y="214"/>
                    </a:lnTo>
                    <a:lnTo>
                      <a:pt x="8340" y="143"/>
                    </a:lnTo>
                    <a:lnTo>
                      <a:pt x="7998" y="86"/>
                    </a:lnTo>
                    <a:lnTo>
                      <a:pt x="7657" y="29"/>
                    </a:lnTo>
                    <a:lnTo>
                      <a:pt x="7301" y="15"/>
                    </a:lnTo>
                    <a:lnTo>
                      <a:pt x="6945"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a:off x="2282027" y="2416489"/>
                <a:ext cx="101378" cy="101378"/>
              </a:xfrm>
              <a:custGeom>
                <a:avLst/>
                <a:gdLst/>
                <a:ahLst/>
                <a:cxnLst/>
                <a:rect l="l" t="t" r="r" b="b"/>
                <a:pathLst>
                  <a:path w="3046" h="3046" extrusionOk="0">
                    <a:moveTo>
                      <a:pt x="1367" y="0"/>
                    </a:moveTo>
                    <a:lnTo>
                      <a:pt x="1210" y="29"/>
                    </a:lnTo>
                    <a:lnTo>
                      <a:pt x="1068" y="71"/>
                    </a:lnTo>
                    <a:lnTo>
                      <a:pt x="925" y="114"/>
                    </a:lnTo>
                    <a:lnTo>
                      <a:pt x="797" y="185"/>
                    </a:lnTo>
                    <a:lnTo>
                      <a:pt x="669" y="256"/>
                    </a:lnTo>
                    <a:lnTo>
                      <a:pt x="555" y="342"/>
                    </a:lnTo>
                    <a:lnTo>
                      <a:pt x="442" y="441"/>
                    </a:lnTo>
                    <a:lnTo>
                      <a:pt x="342" y="555"/>
                    </a:lnTo>
                    <a:lnTo>
                      <a:pt x="257" y="669"/>
                    </a:lnTo>
                    <a:lnTo>
                      <a:pt x="185" y="797"/>
                    </a:lnTo>
                    <a:lnTo>
                      <a:pt x="114" y="925"/>
                    </a:lnTo>
                    <a:lnTo>
                      <a:pt x="57" y="1067"/>
                    </a:lnTo>
                    <a:lnTo>
                      <a:pt x="29" y="1210"/>
                    </a:lnTo>
                    <a:lnTo>
                      <a:pt x="1" y="1366"/>
                    </a:lnTo>
                    <a:lnTo>
                      <a:pt x="1" y="1523"/>
                    </a:lnTo>
                    <a:lnTo>
                      <a:pt x="1" y="1679"/>
                    </a:lnTo>
                    <a:lnTo>
                      <a:pt x="29" y="1836"/>
                    </a:lnTo>
                    <a:lnTo>
                      <a:pt x="57" y="1978"/>
                    </a:lnTo>
                    <a:lnTo>
                      <a:pt x="114" y="2120"/>
                    </a:lnTo>
                    <a:lnTo>
                      <a:pt x="185" y="2248"/>
                    </a:lnTo>
                    <a:lnTo>
                      <a:pt x="257" y="2376"/>
                    </a:lnTo>
                    <a:lnTo>
                      <a:pt x="342" y="2490"/>
                    </a:lnTo>
                    <a:lnTo>
                      <a:pt x="442" y="2604"/>
                    </a:lnTo>
                    <a:lnTo>
                      <a:pt x="555" y="2704"/>
                    </a:lnTo>
                    <a:lnTo>
                      <a:pt x="669" y="2789"/>
                    </a:lnTo>
                    <a:lnTo>
                      <a:pt x="797" y="2860"/>
                    </a:lnTo>
                    <a:lnTo>
                      <a:pt x="925" y="2931"/>
                    </a:lnTo>
                    <a:lnTo>
                      <a:pt x="1068" y="2974"/>
                    </a:lnTo>
                    <a:lnTo>
                      <a:pt x="1210" y="3017"/>
                    </a:lnTo>
                    <a:lnTo>
                      <a:pt x="1367" y="3045"/>
                    </a:lnTo>
                    <a:lnTo>
                      <a:pt x="1680" y="3045"/>
                    </a:lnTo>
                    <a:lnTo>
                      <a:pt x="1822" y="3017"/>
                    </a:lnTo>
                    <a:lnTo>
                      <a:pt x="1978" y="2974"/>
                    </a:lnTo>
                    <a:lnTo>
                      <a:pt x="2121" y="2931"/>
                    </a:lnTo>
                    <a:lnTo>
                      <a:pt x="2249" y="2860"/>
                    </a:lnTo>
                    <a:lnTo>
                      <a:pt x="2377" y="2789"/>
                    </a:lnTo>
                    <a:lnTo>
                      <a:pt x="2491" y="2704"/>
                    </a:lnTo>
                    <a:lnTo>
                      <a:pt x="2605" y="2604"/>
                    </a:lnTo>
                    <a:lnTo>
                      <a:pt x="2704" y="2490"/>
                    </a:lnTo>
                    <a:lnTo>
                      <a:pt x="2790" y="2376"/>
                    </a:lnTo>
                    <a:lnTo>
                      <a:pt x="2861" y="2248"/>
                    </a:lnTo>
                    <a:lnTo>
                      <a:pt x="2932" y="2120"/>
                    </a:lnTo>
                    <a:lnTo>
                      <a:pt x="2975" y="1978"/>
                    </a:lnTo>
                    <a:lnTo>
                      <a:pt x="3017" y="1836"/>
                    </a:lnTo>
                    <a:lnTo>
                      <a:pt x="3046" y="1679"/>
                    </a:lnTo>
                    <a:lnTo>
                      <a:pt x="3046" y="1523"/>
                    </a:lnTo>
                    <a:lnTo>
                      <a:pt x="3046" y="1366"/>
                    </a:lnTo>
                    <a:lnTo>
                      <a:pt x="3017" y="1210"/>
                    </a:lnTo>
                    <a:lnTo>
                      <a:pt x="2975" y="1067"/>
                    </a:lnTo>
                    <a:lnTo>
                      <a:pt x="2932" y="925"/>
                    </a:lnTo>
                    <a:lnTo>
                      <a:pt x="2861" y="797"/>
                    </a:lnTo>
                    <a:lnTo>
                      <a:pt x="2790" y="669"/>
                    </a:lnTo>
                    <a:lnTo>
                      <a:pt x="2704" y="555"/>
                    </a:lnTo>
                    <a:lnTo>
                      <a:pt x="2605" y="441"/>
                    </a:lnTo>
                    <a:lnTo>
                      <a:pt x="2491" y="342"/>
                    </a:lnTo>
                    <a:lnTo>
                      <a:pt x="2377" y="256"/>
                    </a:lnTo>
                    <a:lnTo>
                      <a:pt x="2249" y="185"/>
                    </a:lnTo>
                    <a:lnTo>
                      <a:pt x="2121" y="114"/>
                    </a:lnTo>
                    <a:lnTo>
                      <a:pt x="1978" y="71"/>
                    </a:lnTo>
                    <a:lnTo>
                      <a:pt x="1822" y="29"/>
                    </a:lnTo>
                    <a:lnTo>
                      <a:pt x="16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1657350" y="1114550"/>
                <a:ext cx="484527" cy="1381523"/>
              </a:xfrm>
              <a:custGeom>
                <a:avLst/>
                <a:gdLst/>
                <a:ahLst/>
                <a:cxnLst/>
                <a:rect l="l" t="t" r="r" b="b"/>
                <a:pathLst>
                  <a:path w="14558" h="41509" extrusionOk="0">
                    <a:moveTo>
                      <a:pt x="4525" y="0"/>
                    </a:moveTo>
                    <a:lnTo>
                      <a:pt x="4283" y="28"/>
                    </a:lnTo>
                    <a:lnTo>
                      <a:pt x="4042" y="57"/>
                    </a:lnTo>
                    <a:lnTo>
                      <a:pt x="3800" y="100"/>
                    </a:lnTo>
                    <a:lnTo>
                      <a:pt x="3558" y="157"/>
                    </a:lnTo>
                    <a:lnTo>
                      <a:pt x="3330" y="228"/>
                    </a:lnTo>
                    <a:lnTo>
                      <a:pt x="3102" y="299"/>
                    </a:lnTo>
                    <a:lnTo>
                      <a:pt x="2875" y="384"/>
                    </a:lnTo>
                    <a:lnTo>
                      <a:pt x="2661" y="484"/>
                    </a:lnTo>
                    <a:lnTo>
                      <a:pt x="2462" y="598"/>
                    </a:lnTo>
                    <a:lnTo>
                      <a:pt x="2263" y="711"/>
                    </a:lnTo>
                    <a:lnTo>
                      <a:pt x="2064" y="840"/>
                    </a:lnTo>
                    <a:lnTo>
                      <a:pt x="1879" y="982"/>
                    </a:lnTo>
                    <a:lnTo>
                      <a:pt x="1694" y="1124"/>
                    </a:lnTo>
                    <a:lnTo>
                      <a:pt x="1523" y="1281"/>
                    </a:lnTo>
                    <a:lnTo>
                      <a:pt x="1366" y="1437"/>
                    </a:lnTo>
                    <a:lnTo>
                      <a:pt x="1210" y="1608"/>
                    </a:lnTo>
                    <a:lnTo>
                      <a:pt x="1053" y="1779"/>
                    </a:lnTo>
                    <a:lnTo>
                      <a:pt x="911" y="1964"/>
                    </a:lnTo>
                    <a:lnTo>
                      <a:pt x="783" y="2149"/>
                    </a:lnTo>
                    <a:lnTo>
                      <a:pt x="669" y="2348"/>
                    </a:lnTo>
                    <a:lnTo>
                      <a:pt x="555" y="2547"/>
                    </a:lnTo>
                    <a:lnTo>
                      <a:pt x="456" y="2761"/>
                    </a:lnTo>
                    <a:lnTo>
                      <a:pt x="356" y="2960"/>
                    </a:lnTo>
                    <a:lnTo>
                      <a:pt x="271" y="3188"/>
                    </a:lnTo>
                    <a:lnTo>
                      <a:pt x="199" y="3401"/>
                    </a:lnTo>
                    <a:lnTo>
                      <a:pt x="143" y="3629"/>
                    </a:lnTo>
                    <a:lnTo>
                      <a:pt x="86" y="3856"/>
                    </a:lnTo>
                    <a:lnTo>
                      <a:pt x="43" y="4084"/>
                    </a:lnTo>
                    <a:lnTo>
                      <a:pt x="15" y="4312"/>
                    </a:lnTo>
                    <a:lnTo>
                      <a:pt x="0" y="4554"/>
                    </a:lnTo>
                    <a:lnTo>
                      <a:pt x="0" y="4795"/>
                    </a:lnTo>
                    <a:lnTo>
                      <a:pt x="0" y="5037"/>
                    </a:lnTo>
                    <a:lnTo>
                      <a:pt x="15" y="5279"/>
                    </a:lnTo>
                    <a:lnTo>
                      <a:pt x="57" y="5521"/>
                    </a:lnTo>
                    <a:lnTo>
                      <a:pt x="5052" y="37467"/>
                    </a:lnTo>
                    <a:lnTo>
                      <a:pt x="5109" y="37709"/>
                    </a:lnTo>
                    <a:lnTo>
                      <a:pt x="5152" y="37951"/>
                    </a:lnTo>
                    <a:lnTo>
                      <a:pt x="5223" y="38179"/>
                    </a:lnTo>
                    <a:lnTo>
                      <a:pt x="5308" y="38407"/>
                    </a:lnTo>
                    <a:lnTo>
                      <a:pt x="5393" y="38620"/>
                    </a:lnTo>
                    <a:lnTo>
                      <a:pt x="5493" y="38833"/>
                    </a:lnTo>
                    <a:lnTo>
                      <a:pt x="5607" y="39047"/>
                    </a:lnTo>
                    <a:lnTo>
                      <a:pt x="5721" y="39246"/>
                    </a:lnTo>
                    <a:lnTo>
                      <a:pt x="5849" y="39431"/>
                    </a:lnTo>
                    <a:lnTo>
                      <a:pt x="5977" y="39630"/>
                    </a:lnTo>
                    <a:lnTo>
                      <a:pt x="6133" y="39801"/>
                    </a:lnTo>
                    <a:lnTo>
                      <a:pt x="6276" y="39972"/>
                    </a:lnTo>
                    <a:lnTo>
                      <a:pt x="6446" y="40143"/>
                    </a:lnTo>
                    <a:lnTo>
                      <a:pt x="6603" y="40299"/>
                    </a:lnTo>
                    <a:lnTo>
                      <a:pt x="6788" y="40441"/>
                    </a:lnTo>
                    <a:lnTo>
                      <a:pt x="6973" y="40584"/>
                    </a:lnTo>
                    <a:lnTo>
                      <a:pt x="7158" y="40712"/>
                    </a:lnTo>
                    <a:lnTo>
                      <a:pt x="7357" y="40840"/>
                    </a:lnTo>
                    <a:lnTo>
                      <a:pt x="7556" y="40954"/>
                    </a:lnTo>
                    <a:lnTo>
                      <a:pt x="7756" y="41053"/>
                    </a:lnTo>
                    <a:lnTo>
                      <a:pt x="7969" y="41153"/>
                    </a:lnTo>
                    <a:lnTo>
                      <a:pt x="8182" y="41224"/>
                    </a:lnTo>
                    <a:lnTo>
                      <a:pt x="8410" y="41295"/>
                    </a:lnTo>
                    <a:lnTo>
                      <a:pt x="8624" y="41366"/>
                    </a:lnTo>
                    <a:lnTo>
                      <a:pt x="8851" y="41409"/>
                    </a:lnTo>
                    <a:lnTo>
                      <a:pt x="9093" y="41452"/>
                    </a:lnTo>
                    <a:lnTo>
                      <a:pt x="9321" y="41480"/>
                    </a:lnTo>
                    <a:lnTo>
                      <a:pt x="9563" y="41509"/>
                    </a:lnTo>
                    <a:lnTo>
                      <a:pt x="9790" y="41509"/>
                    </a:lnTo>
                    <a:lnTo>
                      <a:pt x="10032" y="41494"/>
                    </a:lnTo>
                    <a:lnTo>
                      <a:pt x="10274" y="41480"/>
                    </a:lnTo>
                    <a:lnTo>
                      <a:pt x="10516" y="41452"/>
                    </a:lnTo>
                    <a:lnTo>
                      <a:pt x="10758" y="41409"/>
                    </a:lnTo>
                    <a:lnTo>
                      <a:pt x="11000" y="41352"/>
                    </a:lnTo>
                    <a:lnTo>
                      <a:pt x="11228" y="41281"/>
                    </a:lnTo>
                    <a:lnTo>
                      <a:pt x="11455" y="41210"/>
                    </a:lnTo>
                    <a:lnTo>
                      <a:pt x="11669" y="41110"/>
                    </a:lnTo>
                    <a:lnTo>
                      <a:pt x="11882" y="41011"/>
                    </a:lnTo>
                    <a:lnTo>
                      <a:pt x="12096" y="40911"/>
                    </a:lnTo>
                    <a:lnTo>
                      <a:pt x="12295" y="40783"/>
                    </a:lnTo>
                    <a:lnTo>
                      <a:pt x="12494" y="40669"/>
                    </a:lnTo>
                    <a:lnTo>
                      <a:pt x="12679" y="40527"/>
                    </a:lnTo>
                    <a:lnTo>
                      <a:pt x="12850" y="40385"/>
                    </a:lnTo>
                    <a:lnTo>
                      <a:pt x="13035" y="40228"/>
                    </a:lnTo>
                    <a:lnTo>
                      <a:pt x="13191" y="40071"/>
                    </a:lnTo>
                    <a:lnTo>
                      <a:pt x="13348" y="39901"/>
                    </a:lnTo>
                    <a:lnTo>
                      <a:pt x="13504" y="39716"/>
                    </a:lnTo>
                    <a:lnTo>
                      <a:pt x="13633" y="39545"/>
                    </a:lnTo>
                    <a:lnTo>
                      <a:pt x="13775" y="39346"/>
                    </a:lnTo>
                    <a:lnTo>
                      <a:pt x="13889" y="39161"/>
                    </a:lnTo>
                    <a:lnTo>
                      <a:pt x="14002" y="38962"/>
                    </a:lnTo>
                    <a:lnTo>
                      <a:pt x="14102" y="38748"/>
                    </a:lnTo>
                    <a:lnTo>
                      <a:pt x="14202" y="38535"/>
                    </a:lnTo>
                    <a:lnTo>
                      <a:pt x="14287" y="38321"/>
                    </a:lnTo>
                    <a:lnTo>
                      <a:pt x="14358" y="38108"/>
                    </a:lnTo>
                    <a:lnTo>
                      <a:pt x="14415" y="37880"/>
                    </a:lnTo>
                    <a:lnTo>
                      <a:pt x="14472" y="37652"/>
                    </a:lnTo>
                    <a:lnTo>
                      <a:pt x="14515" y="37425"/>
                    </a:lnTo>
                    <a:lnTo>
                      <a:pt x="14543" y="37183"/>
                    </a:lnTo>
                    <a:lnTo>
                      <a:pt x="14557" y="36955"/>
                    </a:lnTo>
                    <a:lnTo>
                      <a:pt x="14557" y="36713"/>
                    </a:lnTo>
                    <a:lnTo>
                      <a:pt x="14557" y="36471"/>
                    </a:lnTo>
                    <a:lnTo>
                      <a:pt x="14529" y="36229"/>
                    </a:lnTo>
                    <a:lnTo>
                      <a:pt x="14501" y="35988"/>
                    </a:lnTo>
                    <a:lnTo>
                      <a:pt x="9492" y="4041"/>
                    </a:lnTo>
                    <a:lnTo>
                      <a:pt x="9449" y="3799"/>
                    </a:lnTo>
                    <a:lnTo>
                      <a:pt x="9392" y="3557"/>
                    </a:lnTo>
                    <a:lnTo>
                      <a:pt x="9335" y="3330"/>
                    </a:lnTo>
                    <a:lnTo>
                      <a:pt x="9250" y="3102"/>
                    </a:lnTo>
                    <a:lnTo>
                      <a:pt x="9164" y="2889"/>
                    </a:lnTo>
                    <a:lnTo>
                      <a:pt x="9065" y="2675"/>
                    </a:lnTo>
                    <a:lnTo>
                      <a:pt x="8951" y="2462"/>
                    </a:lnTo>
                    <a:lnTo>
                      <a:pt x="8837" y="2263"/>
                    </a:lnTo>
                    <a:lnTo>
                      <a:pt x="8709" y="2063"/>
                    </a:lnTo>
                    <a:lnTo>
                      <a:pt x="8567" y="1878"/>
                    </a:lnTo>
                    <a:lnTo>
                      <a:pt x="8424" y="1708"/>
                    </a:lnTo>
                    <a:lnTo>
                      <a:pt x="8268" y="1523"/>
                    </a:lnTo>
                    <a:lnTo>
                      <a:pt x="8111" y="1366"/>
                    </a:lnTo>
                    <a:lnTo>
                      <a:pt x="7941" y="1210"/>
                    </a:lnTo>
                    <a:lnTo>
                      <a:pt x="7770" y="1053"/>
                    </a:lnTo>
                    <a:lnTo>
                      <a:pt x="7585" y="925"/>
                    </a:lnTo>
                    <a:lnTo>
                      <a:pt x="7400" y="783"/>
                    </a:lnTo>
                    <a:lnTo>
                      <a:pt x="7201" y="669"/>
                    </a:lnTo>
                    <a:lnTo>
                      <a:pt x="7001" y="555"/>
                    </a:lnTo>
                    <a:lnTo>
                      <a:pt x="6802" y="455"/>
                    </a:lnTo>
                    <a:lnTo>
                      <a:pt x="6589" y="356"/>
                    </a:lnTo>
                    <a:lnTo>
                      <a:pt x="6375" y="270"/>
                    </a:lnTo>
                    <a:lnTo>
                      <a:pt x="6148" y="199"/>
                    </a:lnTo>
                    <a:lnTo>
                      <a:pt x="5920" y="142"/>
                    </a:lnTo>
                    <a:lnTo>
                      <a:pt x="5692" y="85"/>
                    </a:lnTo>
                    <a:lnTo>
                      <a:pt x="5465" y="43"/>
                    </a:lnTo>
                    <a:lnTo>
                      <a:pt x="5237" y="14"/>
                    </a:lnTo>
                    <a:lnTo>
                      <a:pt x="499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9"/>
              <p:cNvSpPr/>
              <p:nvPr/>
            </p:nvSpPr>
            <p:spPr>
              <a:xfrm>
                <a:off x="2076009" y="1114550"/>
                <a:ext cx="477903" cy="1197771"/>
              </a:xfrm>
              <a:custGeom>
                <a:avLst/>
                <a:gdLst/>
                <a:ahLst/>
                <a:cxnLst/>
                <a:rect l="l" t="t" r="r" b="b"/>
                <a:pathLst>
                  <a:path w="14359" h="35988" extrusionOk="0">
                    <a:moveTo>
                      <a:pt x="9463" y="0"/>
                    </a:moveTo>
                    <a:lnTo>
                      <a:pt x="9236" y="14"/>
                    </a:lnTo>
                    <a:lnTo>
                      <a:pt x="8994" y="28"/>
                    </a:lnTo>
                    <a:lnTo>
                      <a:pt x="8766" y="71"/>
                    </a:lnTo>
                    <a:lnTo>
                      <a:pt x="8538" y="114"/>
                    </a:lnTo>
                    <a:lnTo>
                      <a:pt x="8311" y="171"/>
                    </a:lnTo>
                    <a:lnTo>
                      <a:pt x="8083" y="242"/>
                    </a:lnTo>
                    <a:lnTo>
                      <a:pt x="7870" y="313"/>
                    </a:lnTo>
                    <a:lnTo>
                      <a:pt x="7656" y="398"/>
                    </a:lnTo>
                    <a:lnTo>
                      <a:pt x="7443" y="498"/>
                    </a:lnTo>
                    <a:lnTo>
                      <a:pt x="7244" y="612"/>
                    </a:lnTo>
                    <a:lnTo>
                      <a:pt x="7044" y="726"/>
                    </a:lnTo>
                    <a:lnTo>
                      <a:pt x="6859" y="854"/>
                    </a:lnTo>
                    <a:lnTo>
                      <a:pt x="6674" y="996"/>
                    </a:lnTo>
                    <a:lnTo>
                      <a:pt x="6489" y="1138"/>
                    </a:lnTo>
                    <a:lnTo>
                      <a:pt x="6319" y="1281"/>
                    </a:lnTo>
                    <a:lnTo>
                      <a:pt x="6148" y="1451"/>
                    </a:lnTo>
                    <a:lnTo>
                      <a:pt x="5991" y="1622"/>
                    </a:lnTo>
                    <a:lnTo>
                      <a:pt x="5849" y="1793"/>
                    </a:lnTo>
                    <a:lnTo>
                      <a:pt x="5707" y="1978"/>
                    </a:lnTo>
                    <a:lnTo>
                      <a:pt x="5564" y="2163"/>
                    </a:lnTo>
                    <a:lnTo>
                      <a:pt x="5451" y="2362"/>
                    </a:lnTo>
                    <a:lnTo>
                      <a:pt x="5337" y="2576"/>
                    </a:lnTo>
                    <a:lnTo>
                      <a:pt x="5223" y="2789"/>
                    </a:lnTo>
                    <a:lnTo>
                      <a:pt x="5137" y="3003"/>
                    </a:lnTo>
                    <a:lnTo>
                      <a:pt x="5052" y="3230"/>
                    </a:lnTo>
                    <a:lnTo>
                      <a:pt x="4981" y="3458"/>
                    </a:lnTo>
                    <a:lnTo>
                      <a:pt x="4924" y="3686"/>
                    </a:lnTo>
                    <a:lnTo>
                      <a:pt x="4867" y="3927"/>
                    </a:lnTo>
                    <a:lnTo>
                      <a:pt x="72" y="30352"/>
                    </a:lnTo>
                    <a:lnTo>
                      <a:pt x="43" y="30594"/>
                    </a:lnTo>
                    <a:lnTo>
                      <a:pt x="15" y="30836"/>
                    </a:lnTo>
                    <a:lnTo>
                      <a:pt x="1" y="31078"/>
                    </a:lnTo>
                    <a:lnTo>
                      <a:pt x="1" y="31320"/>
                    </a:lnTo>
                    <a:lnTo>
                      <a:pt x="15" y="31548"/>
                    </a:lnTo>
                    <a:lnTo>
                      <a:pt x="29" y="31790"/>
                    </a:lnTo>
                    <a:lnTo>
                      <a:pt x="72" y="32017"/>
                    </a:lnTo>
                    <a:lnTo>
                      <a:pt x="114" y="32245"/>
                    </a:lnTo>
                    <a:lnTo>
                      <a:pt x="171" y="32473"/>
                    </a:lnTo>
                    <a:lnTo>
                      <a:pt x="242" y="32700"/>
                    </a:lnTo>
                    <a:lnTo>
                      <a:pt x="314" y="32914"/>
                    </a:lnTo>
                    <a:lnTo>
                      <a:pt x="413" y="33127"/>
                    </a:lnTo>
                    <a:lnTo>
                      <a:pt x="499" y="33341"/>
                    </a:lnTo>
                    <a:lnTo>
                      <a:pt x="612" y="33540"/>
                    </a:lnTo>
                    <a:lnTo>
                      <a:pt x="726" y="33739"/>
                    </a:lnTo>
                    <a:lnTo>
                      <a:pt x="854" y="33924"/>
                    </a:lnTo>
                    <a:lnTo>
                      <a:pt x="997" y="34109"/>
                    </a:lnTo>
                    <a:lnTo>
                      <a:pt x="1139" y="34294"/>
                    </a:lnTo>
                    <a:lnTo>
                      <a:pt x="1295" y="34465"/>
                    </a:lnTo>
                    <a:lnTo>
                      <a:pt x="1452" y="34636"/>
                    </a:lnTo>
                    <a:lnTo>
                      <a:pt x="1623" y="34792"/>
                    </a:lnTo>
                    <a:lnTo>
                      <a:pt x="1793" y="34934"/>
                    </a:lnTo>
                    <a:lnTo>
                      <a:pt x="1978" y="35077"/>
                    </a:lnTo>
                    <a:lnTo>
                      <a:pt x="2163" y="35219"/>
                    </a:lnTo>
                    <a:lnTo>
                      <a:pt x="2363" y="35333"/>
                    </a:lnTo>
                    <a:lnTo>
                      <a:pt x="2576" y="35447"/>
                    </a:lnTo>
                    <a:lnTo>
                      <a:pt x="2790" y="35561"/>
                    </a:lnTo>
                    <a:lnTo>
                      <a:pt x="3003" y="35646"/>
                    </a:lnTo>
                    <a:lnTo>
                      <a:pt x="3231" y="35731"/>
                    </a:lnTo>
                    <a:lnTo>
                      <a:pt x="3458" y="35803"/>
                    </a:lnTo>
                    <a:lnTo>
                      <a:pt x="3686" y="35859"/>
                    </a:lnTo>
                    <a:lnTo>
                      <a:pt x="3928" y="35916"/>
                    </a:lnTo>
                    <a:lnTo>
                      <a:pt x="4170" y="35959"/>
                    </a:lnTo>
                    <a:lnTo>
                      <a:pt x="4412" y="35973"/>
                    </a:lnTo>
                    <a:lnTo>
                      <a:pt x="4654" y="35988"/>
                    </a:lnTo>
                    <a:lnTo>
                      <a:pt x="4896" y="35988"/>
                    </a:lnTo>
                    <a:lnTo>
                      <a:pt x="5137" y="35973"/>
                    </a:lnTo>
                    <a:lnTo>
                      <a:pt x="5365" y="35959"/>
                    </a:lnTo>
                    <a:lnTo>
                      <a:pt x="5593" y="35916"/>
                    </a:lnTo>
                    <a:lnTo>
                      <a:pt x="5821" y="35874"/>
                    </a:lnTo>
                    <a:lnTo>
                      <a:pt x="6048" y="35817"/>
                    </a:lnTo>
                    <a:lnTo>
                      <a:pt x="6276" y="35746"/>
                    </a:lnTo>
                    <a:lnTo>
                      <a:pt x="6489" y="35674"/>
                    </a:lnTo>
                    <a:lnTo>
                      <a:pt x="6703" y="35589"/>
                    </a:lnTo>
                    <a:lnTo>
                      <a:pt x="6916" y="35489"/>
                    </a:lnTo>
                    <a:lnTo>
                      <a:pt x="7115" y="35376"/>
                    </a:lnTo>
                    <a:lnTo>
                      <a:pt x="7315" y="35262"/>
                    </a:lnTo>
                    <a:lnTo>
                      <a:pt x="7514" y="35134"/>
                    </a:lnTo>
                    <a:lnTo>
                      <a:pt x="7699" y="35006"/>
                    </a:lnTo>
                    <a:lnTo>
                      <a:pt x="7870" y="34849"/>
                    </a:lnTo>
                    <a:lnTo>
                      <a:pt x="8040" y="34707"/>
                    </a:lnTo>
                    <a:lnTo>
                      <a:pt x="8211" y="34536"/>
                    </a:lnTo>
                    <a:lnTo>
                      <a:pt x="8368" y="34380"/>
                    </a:lnTo>
                    <a:lnTo>
                      <a:pt x="8524" y="34195"/>
                    </a:lnTo>
                    <a:lnTo>
                      <a:pt x="8652" y="34010"/>
                    </a:lnTo>
                    <a:lnTo>
                      <a:pt x="8795" y="33825"/>
                    </a:lnTo>
                    <a:lnTo>
                      <a:pt x="8908" y="33625"/>
                    </a:lnTo>
                    <a:lnTo>
                      <a:pt x="9022" y="33412"/>
                    </a:lnTo>
                    <a:lnTo>
                      <a:pt x="9136" y="33213"/>
                    </a:lnTo>
                    <a:lnTo>
                      <a:pt x="9221" y="32985"/>
                    </a:lnTo>
                    <a:lnTo>
                      <a:pt x="9307" y="32772"/>
                    </a:lnTo>
                    <a:lnTo>
                      <a:pt x="9378" y="32530"/>
                    </a:lnTo>
                    <a:lnTo>
                      <a:pt x="9449" y="32302"/>
                    </a:lnTo>
                    <a:lnTo>
                      <a:pt x="9492" y="32060"/>
                    </a:lnTo>
                    <a:lnTo>
                      <a:pt x="14287" y="5635"/>
                    </a:lnTo>
                    <a:lnTo>
                      <a:pt x="14330" y="5393"/>
                    </a:lnTo>
                    <a:lnTo>
                      <a:pt x="14344" y="5151"/>
                    </a:lnTo>
                    <a:lnTo>
                      <a:pt x="14358" y="4909"/>
                    </a:lnTo>
                    <a:lnTo>
                      <a:pt x="14358" y="4667"/>
                    </a:lnTo>
                    <a:lnTo>
                      <a:pt x="14344" y="4440"/>
                    </a:lnTo>
                    <a:lnTo>
                      <a:pt x="14330" y="4198"/>
                    </a:lnTo>
                    <a:lnTo>
                      <a:pt x="14287" y="3970"/>
                    </a:lnTo>
                    <a:lnTo>
                      <a:pt x="14245" y="3742"/>
                    </a:lnTo>
                    <a:lnTo>
                      <a:pt x="14188" y="3515"/>
                    </a:lnTo>
                    <a:lnTo>
                      <a:pt x="14117" y="3287"/>
                    </a:lnTo>
                    <a:lnTo>
                      <a:pt x="14045" y="3074"/>
                    </a:lnTo>
                    <a:lnTo>
                      <a:pt x="13960" y="2860"/>
                    </a:lnTo>
                    <a:lnTo>
                      <a:pt x="13860" y="2647"/>
                    </a:lnTo>
                    <a:lnTo>
                      <a:pt x="13747" y="2448"/>
                    </a:lnTo>
                    <a:lnTo>
                      <a:pt x="13633" y="2248"/>
                    </a:lnTo>
                    <a:lnTo>
                      <a:pt x="13505" y="2063"/>
                    </a:lnTo>
                    <a:lnTo>
                      <a:pt x="13377" y="1878"/>
                    </a:lnTo>
                    <a:lnTo>
                      <a:pt x="13220" y="1693"/>
                    </a:lnTo>
                    <a:lnTo>
                      <a:pt x="13078" y="1523"/>
                    </a:lnTo>
                    <a:lnTo>
                      <a:pt x="12907" y="1352"/>
                    </a:lnTo>
                    <a:lnTo>
                      <a:pt x="12736" y="1195"/>
                    </a:lnTo>
                    <a:lnTo>
                      <a:pt x="12566" y="1053"/>
                    </a:lnTo>
                    <a:lnTo>
                      <a:pt x="12381" y="911"/>
                    </a:lnTo>
                    <a:lnTo>
                      <a:pt x="12196" y="783"/>
                    </a:lnTo>
                    <a:lnTo>
                      <a:pt x="11996" y="655"/>
                    </a:lnTo>
                    <a:lnTo>
                      <a:pt x="11783" y="541"/>
                    </a:lnTo>
                    <a:lnTo>
                      <a:pt x="11584" y="441"/>
                    </a:lnTo>
                    <a:lnTo>
                      <a:pt x="11356" y="342"/>
                    </a:lnTo>
                    <a:lnTo>
                      <a:pt x="11128" y="256"/>
                    </a:lnTo>
                    <a:lnTo>
                      <a:pt x="10901" y="185"/>
                    </a:lnTo>
                    <a:lnTo>
                      <a:pt x="10673" y="128"/>
                    </a:lnTo>
                    <a:lnTo>
                      <a:pt x="10431" y="71"/>
                    </a:lnTo>
                    <a:lnTo>
                      <a:pt x="10189" y="43"/>
                    </a:lnTo>
                    <a:lnTo>
                      <a:pt x="9947" y="14"/>
                    </a:lnTo>
                    <a:lnTo>
                      <a:pt x="970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a:off x="1734998" y="2217094"/>
                <a:ext cx="575954" cy="703792"/>
              </a:xfrm>
              <a:custGeom>
                <a:avLst/>
                <a:gdLst/>
                <a:ahLst/>
                <a:cxnLst/>
                <a:rect l="l" t="t" r="r" b="b"/>
                <a:pathLst>
                  <a:path w="17305" h="21146" extrusionOk="0">
                    <a:moveTo>
                      <a:pt x="11485" y="0"/>
                    </a:moveTo>
                    <a:lnTo>
                      <a:pt x="11214" y="15"/>
                    </a:lnTo>
                    <a:lnTo>
                      <a:pt x="10930" y="29"/>
                    </a:lnTo>
                    <a:lnTo>
                      <a:pt x="10659" y="71"/>
                    </a:lnTo>
                    <a:lnTo>
                      <a:pt x="10375" y="114"/>
                    </a:lnTo>
                    <a:lnTo>
                      <a:pt x="10104" y="185"/>
                    </a:lnTo>
                    <a:lnTo>
                      <a:pt x="9834" y="256"/>
                    </a:lnTo>
                    <a:lnTo>
                      <a:pt x="9578" y="342"/>
                    </a:lnTo>
                    <a:lnTo>
                      <a:pt x="9322" y="441"/>
                    </a:lnTo>
                    <a:lnTo>
                      <a:pt x="9065" y="555"/>
                    </a:lnTo>
                    <a:lnTo>
                      <a:pt x="8809" y="683"/>
                    </a:lnTo>
                    <a:lnTo>
                      <a:pt x="8567" y="811"/>
                    </a:lnTo>
                    <a:lnTo>
                      <a:pt x="8325" y="968"/>
                    </a:lnTo>
                    <a:lnTo>
                      <a:pt x="8098" y="1124"/>
                    </a:lnTo>
                    <a:lnTo>
                      <a:pt x="7870" y="1295"/>
                    </a:lnTo>
                    <a:lnTo>
                      <a:pt x="7657" y="1480"/>
                    </a:lnTo>
                    <a:lnTo>
                      <a:pt x="7443" y="1679"/>
                    </a:lnTo>
                    <a:lnTo>
                      <a:pt x="7244" y="1879"/>
                    </a:lnTo>
                    <a:lnTo>
                      <a:pt x="7059" y="2092"/>
                    </a:lnTo>
                    <a:lnTo>
                      <a:pt x="6874" y="2320"/>
                    </a:lnTo>
                    <a:lnTo>
                      <a:pt x="6703" y="2562"/>
                    </a:lnTo>
                    <a:lnTo>
                      <a:pt x="6547" y="2818"/>
                    </a:lnTo>
                    <a:lnTo>
                      <a:pt x="826" y="12380"/>
                    </a:lnTo>
                    <a:lnTo>
                      <a:pt x="684" y="12636"/>
                    </a:lnTo>
                    <a:lnTo>
                      <a:pt x="542" y="12907"/>
                    </a:lnTo>
                    <a:lnTo>
                      <a:pt x="428" y="13177"/>
                    </a:lnTo>
                    <a:lnTo>
                      <a:pt x="328" y="13448"/>
                    </a:lnTo>
                    <a:lnTo>
                      <a:pt x="243" y="13718"/>
                    </a:lnTo>
                    <a:lnTo>
                      <a:pt x="172" y="13988"/>
                    </a:lnTo>
                    <a:lnTo>
                      <a:pt x="101" y="14273"/>
                    </a:lnTo>
                    <a:lnTo>
                      <a:pt x="58" y="14543"/>
                    </a:lnTo>
                    <a:lnTo>
                      <a:pt x="29" y="14828"/>
                    </a:lnTo>
                    <a:lnTo>
                      <a:pt x="15" y="15112"/>
                    </a:lnTo>
                    <a:lnTo>
                      <a:pt x="1" y="15383"/>
                    </a:lnTo>
                    <a:lnTo>
                      <a:pt x="15" y="15667"/>
                    </a:lnTo>
                    <a:lnTo>
                      <a:pt x="44" y="15952"/>
                    </a:lnTo>
                    <a:lnTo>
                      <a:pt x="72" y="16222"/>
                    </a:lnTo>
                    <a:lnTo>
                      <a:pt x="115" y="16493"/>
                    </a:lnTo>
                    <a:lnTo>
                      <a:pt x="186" y="16763"/>
                    </a:lnTo>
                    <a:lnTo>
                      <a:pt x="257" y="17034"/>
                    </a:lnTo>
                    <a:lnTo>
                      <a:pt x="342" y="17304"/>
                    </a:lnTo>
                    <a:lnTo>
                      <a:pt x="442" y="17560"/>
                    </a:lnTo>
                    <a:lnTo>
                      <a:pt x="556" y="17816"/>
                    </a:lnTo>
                    <a:lnTo>
                      <a:pt x="684" y="18072"/>
                    </a:lnTo>
                    <a:lnTo>
                      <a:pt x="812" y="18314"/>
                    </a:lnTo>
                    <a:lnTo>
                      <a:pt x="969" y="18556"/>
                    </a:lnTo>
                    <a:lnTo>
                      <a:pt x="1125" y="18784"/>
                    </a:lnTo>
                    <a:lnTo>
                      <a:pt x="1296" y="19011"/>
                    </a:lnTo>
                    <a:lnTo>
                      <a:pt x="1481" y="19225"/>
                    </a:lnTo>
                    <a:lnTo>
                      <a:pt x="1680" y="19438"/>
                    </a:lnTo>
                    <a:lnTo>
                      <a:pt x="1879" y="19638"/>
                    </a:lnTo>
                    <a:lnTo>
                      <a:pt x="2107" y="19823"/>
                    </a:lnTo>
                    <a:lnTo>
                      <a:pt x="2335" y="20008"/>
                    </a:lnTo>
                    <a:lnTo>
                      <a:pt x="2577" y="20178"/>
                    </a:lnTo>
                    <a:lnTo>
                      <a:pt x="2819" y="20335"/>
                    </a:lnTo>
                    <a:lnTo>
                      <a:pt x="3075" y="20477"/>
                    </a:lnTo>
                    <a:lnTo>
                      <a:pt x="3345" y="20605"/>
                    </a:lnTo>
                    <a:lnTo>
                      <a:pt x="3615" y="20733"/>
                    </a:lnTo>
                    <a:lnTo>
                      <a:pt x="3886" y="20833"/>
                    </a:lnTo>
                    <a:lnTo>
                      <a:pt x="4156" y="20918"/>
                    </a:lnTo>
                    <a:lnTo>
                      <a:pt x="4426" y="20989"/>
                    </a:lnTo>
                    <a:lnTo>
                      <a:pt x="4711" y="21046"/>
                    </a:lnTo>
                    <a:lnTo>
                      <a:pt x="4981" y="21089"/>
                    </a:lnTo>
                    <a:lnTo>
                      <a:pt x="5266" y="21132"/>
                    </a:lnTo>
                    <a:lnTo>
                      <a:pt x="5551" y="21146"/>
                    </a:lnTo>
                    <a:lnTo>
                      <a:pt x="6106" y="21146"/>
                    </a:lnTo>
                    <a:lnTo>
                      <a:pt x="6390" y="21118"/>
                    </a:lnTo>
                    <a:lnTo>
                      <a:pt x="6661" y="21089"/>
                    </a:lnTo>
                    <a:lnTo>
                      <a:pt x="6931" y="21032"/>
                    </a:lnTo>
                    <a:lnTo>
                      <a:pt x="7201" y="20975"/>
                    </a:lnTo>
                    <a:lnTo>
                      <a:pt x="7472" y="20904"/>
                    </a:lnTo>
                    <a:lnTo>
                      <a:pt x="7742" y="20819"/>
                    </a:lnTo>
                    <a:lnTo>
                      <a:pt x="7998" y="20719"/>
                    </a:lnTo>
                    <a:lnTo>
                      <a:pt x="8254" y="20605"/>
                    </a:lnTo>
                    <a:lnTo>
                      <a:pt x="8510" y="20477"/>
                    </a:lnTo>
                    <a:lnTo>
                      <a:pt x="8752" y="20335"/>
                    </a:lnTo>
                    <a:lnTo>
                      <a:pt x="8994" y="20193"/>
                    </a:lnTo>
                    <a:lnTo>
                      <a:pt x="9222" y="20036"/>
                    </a:lnTo>
                    <a:lnTo>
                      <a:pt x="9450" y="19865"/>
                    </a:lnTo>
                    <a:lnTo>
                      <a:pt x="9663" y="19680"/>
                    </a:lnTo>
                    <a:lnTo>
                      <a:pt x="9877" y="19481"/>
                    </a:lnTo>
                    <a:lnTo>
                      <a:pt x="10076" y="19268"/>
                    </a:lnTo>
                    <a:lnTo>
                      <a:pt x="10261" y="19054"/>
                    </a:lnTo>
                    <a:lnTo>
                      <a:pt x="10446" y="18826"/>
                    </a:lnTo>
                    <a:lnTo>
                      <a:pt x="10616" y="18585"/>
                    </a:lnTo>
                    <a:lnTo>
                      <a:pt x="10773" y="18328"/>
                    </a:lnTo>
                    <a:lnTo>
                      <a:pt x="16493" y="8766"/>
                    </a:lnTo>
                    <a:lnTo>
                      <a:pt x="16636" y="8510"/>
                    </a:lnTo>
                    <a:lnTo>
                      <a:pt x="16764" y="8254"/>
                    </a:lnTo>
                    <a:lnTo>
                      <a:pt x="16892" y="7983"/>
                    </a:lnTo>
                    <a:lnTo>
                      <a:pt x="16991" y="7713"/>
                    </a:lnTo>
                    <a:lnTo>
                      <a:pt x="17077" y="7443"/>
                    </a:lnTo>
                    <a:lnTo>
                      <a:pt x="17148" y="7158"/>
                    </a:lnTo>
                    <a:lnTo>
                      <a:pt x="17205" y="6888"/>
                    </a:lnTo>
                    <a:lnTo>
                      <a:pt x="17262" y="6603"/>
                    </a:lnTo>
                    <a:lnTo>
                      <a:pt x="17290" y="6318"/>
                    </a:lnTo>
                    <a:lnTo>
                      <a:pt x="17305" y="6048"/>
                    </a:lnTo>
                    <a:lnTo>
                      <a:pt x="17305" y="5763"/>
                    </a:lnTo>
                    <a:lnTo>
                      <a:pt x="17305" y="5479"/>
                    </a:lnTo>
                    <a:lnTo>
                      <a:pt x="17276" y="5208"/>
                    </a:lnTo>
                    <a:lnTo>
                      <a:pt x="17248" y="4924"/>
                    </a:lnTo>
                    <a:lnTo>
                      <a:pt x="17191" y="4653"/>
                    </a:lnTo>
                    <a:lnTo>
                      <a:pt x="17134" y="4383"/>
                    </a:lnTo>
                    <a:lnTo>
                      <a:pt x="17063" y="4113"/>
                    </a:lnTo>
                    <a:lnTo>
                      <a:pt x="16977" y="3842"/>
                    </a:lnTo>
                    <a:lnTo>
                      <a:pt x="16878" y="3586"/>
                    </a:lnTo>
                    <a:lnTo>
                      <a:pt x="16764" y="3330"/>
                    </a:lnTo>
                    <a:lnTo>
                      <a:pt x="16636" y="3088"/>
                    </a:lnTo>
                    <a:lnTo>
                      <a:pt x="16508" y="2832"/>
                    </a:lnTo>
                    <a:lnTo>
                      <a:pt x="16351" y="2604"/>
                    </a:lnTo>
                    <a:lnTo>
                      <a:pt x="16195" y="2362"/>
                    </a:lnTo>
                    <a:lnTo>
                      <a:pt x="16024" y="2149"/>
                    </a:lnTo>
                    <a:lnTo>
                      <a:pt x="15839" y="1921"/>
                    </a:lnTo>
                    <a:lnTo>
                      <a:pt x="15640" y="1722"/>
                    </a:lnTo>
                    <a:lnTo>
                      <a:pt x="15440" y="1523"/>
                    </a:lnTo>
                    <a:lnTo>
                      <a:pt x="15213" y="1324"/>
                    </a:lnTo>
                    <a:lnTo>
                      <a:pt x="14985" y="1153"/>
                    </a:lnTo>
                    <a:lnTo>
                      <a:pt x="14743" y="982"/>
                    </a:lnTo>
                    <a:lnTo>
                      <a:pt x="14501" y="826"/>
                    </a:lnTo>
                    <a:lnTo>
                      <a:pt x="14231" y="669"/>
                    </a:lnTo>
                    <a:lnTo>
                      <a:pt x="13975" y="541"/>
                    </a:lnTo>
                    <a:lnTo>
                      <a:pt x="13704" y="427"/>
                    </a:lnTo>
                    <a:lnTo>
                      <a:pt x="13434" y="328"/>
                    </a:lnTo>
                    <a:lnTo>
                      <a:pt x="13164" y="242"/>
                    </a:lnTo>
                    <a:lnTo>
                      <a:pt x="12893" y="157"/>
                    </a:lnTo>
                    <a:lnTo>
                      <a:pt x="12609" y="100"/>
                    </a:lnTo>
                    <a:lnTo>
                      <a:pt x="12324" y="57"/>
                    </a:lnTo>
                    <a:lnTo>
                      <a:pt x="12054" y="29"/>
                    </a:lnTo>
                    <a:lnTo>
                      <a:pt x="1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a:off x="2421280" y="1708440"/>
                <a:ext cx="318747" cy="969985"/>
              </a:xfrm>
              <a:custGeom>
                <a:avLst/>
                <a:gdLst/>
                <a:ahLst/>
                <a:cxnLst/>
                <a:rect l="l" t="t" r="r" b="b"/>
                <a:pathLst>
                  <a:path w="9577" h="29144" extrusionOk="0">
                    <a:moveTo>
                      <a:pt x="4781" y="0"/>
                    </a:moveTo>
                    <a:lnTo>
                      <a:pt x="4539" y="15"/>
                    </a:lnTo>
                    <a:lnTo>
                      <a:pt x="4298" y="29"/>
                    </a:lnTo>
                    <a:lnTo>
                      <a:pt x="4056" y="57"/>
                    </a:lnTo>
                    <a:lnTo>
                      <a:pt x="3828" y="100"/>
                    </a:lnTo>
                    <a:lnTo>
                      <a:pt x="3586" y="157"/>
                    </a:lnTo>
                    <a:lnTo>
                      <a:pt x="3373" y="228"/>
                    </a:lnTo>
                    <a:lnTo>
                      <a:pt x="3145" y="299"/>
                    </a:lnTo>
                    <a:lnTo>
                      <a:pt x="2931" y="385"/>
                    </a:lnTo>
                    <a:lnTo>
                      <a:pt x="2718" y="484"/>
                    </a:lnTo>
                    <a:lnTo>
                      <a:pt x="2505" y="584"/>
                    </a:lnTo>
                    <a:lnTo>
                      <a:pt x="2305" y="698"/>
                    </a:lnTo>
                    <a:lnTo>
                      <a:pt x="2120" y="826"/>
                    </a:lnTo>
                    <a:lnTo>
                      <a:pt x="1921" y="954"/>
                    </a:lnTo>
                    <a:lnTo>
                      <a:pt x="1750" y="1096"/>
                    </a:lnTo>
                    <a:lnTo>
                      <a:pt x="1565" y="1253"/>
                    </a:lnTo>
                    <a:lnTo>
                      <a:pt x="1409" y="1409"/>
                    </a:lnTo>
                    <a:lnTo>
                      <a:pt x="1252" y="1580"/>
                    </a:lnTo>
                    <a:lnTo>
                      <a:pt x="1096" y="1751"/>
                    </a:lnTo>
                    <a:lnTo>
                      <a:pt x="954" y="1936"/>
                    </a:lnTo>
                    <a:lnTo>
                      <a:pt x="825" y="2121"/>
                    </a:lnTo>
                    <a:lnTo>
                      <a:pt x="697" y="2320"/>
                    </a:lnTo>
                    <a:lnTo>
                      <a:pt x="584" y="2519"/>
                    </a:lnTo>
                    <a:lnTo>
                      <a:pt x="470" y="2718"/>
                    </a:lnTo>
                    <a:lnTo>
                      <a:pt x="384" y="2932"/>
                    </a:lnTo>
                    <a:lnTo>
                      <a:pt x="285" y="3145"/>
                    </a:lnTo>
                    <a:lnTo>
                      <a:pt x="214" y="3373"/>
                    </a:lnTo>
                    <a:lnTo>
                      <a:pt x="157" y="3601"/>
                    </a:lnTo>
                    <a:lnTo>
                      <a:pt x="100" y="3828"/>
                    </a:lnTo>
                    <a:lnTo>
                      <a:pt x="57" y="4070"/>
                    </a:lnTo>
                    <a:lnTo>
                      <a:pt x="29" y="4298"/>
                    </a:lnTo>
                    <a:lnTo>
                      <a:pt x="0" y="4540"/>
                    </a:lnTo>
                    <a:lnTo>
                      <a:pt x="0" y="4796"/>
                    </a:lnTo>
                    <a:lnTo>
                      <a:pt x="0" y="24362"/>
                    </a:lnTo>
                    <a:lnTo>
                      <a:pt x="0" y="24604"/>
                    </a:lnTo>
                    <a:lnTo>
                      <a:pt x="29" y="24846"/>
                    </a:lnTo>
                    <a:lnTo>
                      <a:pt x="57" y="25088"/>
                    </a:lnTo>
                    <a:lnTo>
                      <a:pt x="100" y="25330"/>
                    </a:lnTo>
                    <a:lnTo>
                      <a:pt x="157" y="25557"/>
                    </a:lnTo>
                    <a:lnTo>
                      <a:pt x="214" y="25785"/>
                    </a:lnTo>
                    <a:lnTo>
                      <a:pt x="285" y="25998"/>
                    </a:lnTo>
                    <a:lnTo>
                      <a:pt x="384" y="26226"/>
                    </a:lnTo>
                    <a:lnTo>
                      <a:pt x="470" y="26425"/>
                    </a:lnTo>
                    <a:lnTo>
                      <a:pt x="584" y="26639"/>
                    </a:lnTo>
                    <a:lnTo>
                      <a:pt x="697" y="26838"/>
                    </a:lnTo>
                    <a:lnTo>
                      <a:pt x="825" y="27037"/>
                    </a:lnTo>
                    <a:lnTo>
                      <a:pt x="954" y="27222"/>
                    </a:lnTo>
                    <a:lnTo>
                      <a:pt x="1096" y="27407"/>
                    </a:lnTo>
                    <a:lnTo>
                      <a:pt x="1252" y="27578"/>
                    </a:lnTo>
                    <a:lnTo>
                      <a:pt x="1409" y="27749"/>
                    </a:lnTo>
                    <a:lnTo>
                      <a:pt x="1565" y="27905"/>
                    </a:lnTo>
                    <a:lnTo>
                      <a:pt x="1750" y="28048"/>
                    </a:lnTo>
                    <a:lnTo>
                      <a:pt x="1921" y="28190"/>
                    </a:lnTo>
                    <a:lnTo>
                      <a:pt x="2120" y="28332"/>
                    </a:lnTo>
                    <a:lnTo>
                      <a:pt x="2305" y="28446"/>
                    </a:lnTo>
                    <a:lnTo>
                      <a:pt x="2505" y="28574"/>
                    </a:lnTo>
                    <a:lnTo>
                      <a:pt x="2718" y="28674"/>
                    </a:lnTo>
                    <a:lnTo>
                      <a:pt x="2931" y="28773"/>
                    </a:lnTo>
                    <a:lnTo>
                      <a:pt x="3145" y="28859"/>
                    </a:lnTo>
                    <a:lnTo>
                      <a:pt x="3373" y="28930"/>
                    </a:lnTo>
                    <a:lnTo>
                      <a:pt x="3586" y="29001"/>
                    </a:lnTo>
                    <a:lnTo>
                      <a:pt x="3828" y="29044"/>
                    </a:lnTo>
                    <a:lnTo>
                      <a:pt x="4056" y="29086"/>
                    </a:lnTo>
                    <a:lnTo>
                      <a:pt x="4298" y="29129"/>
                    </a:lnTo>
                    <a:lnTo>
                      <a:pt x="4539" y="29143"/>
                    </a:lnTo>
                    <a:lnTo>
                      <a:pt x="5037" y="29143"/>
                    </a:lnTo>
                    <a:lnTo>
                      <a:pt x="5279" y="29129"/>
                    </a:lnTo>
                    <a:lnTo>
                      <a:pt x="5507" y="29086"/>
                    </a:lnTo>
                    <a:lnTo>
                      <a:pt x="5749" y="29044"/>
                    </a:lnTo>
                    <a:lnTo>
                      <a:pt x="5977" y="29001"/>
                    </a:lnTo>
                    <a:lnTo>
                      <a:pt x="6204" y="28930"/>
                    </a:lnTo>
                    <a:lnTo>
                      <a:pt x="6432" y="28859"/>
                    </a:lnTo>
                    <a:lnTo>
                      <a:pt x="6645" y="28773"/>
                    </a:lnTo>
                    <a:lnTo>
                      <a:pt x="6859" y="28674"/>
                    </a:lnTo>
                    <a:lnTo>
                      <a:pt x="7058" y="28574"/>
                    </a:lnTo>
                    <a:lnTo>
                      <a:pt x="7257" y="28446"/>
                    </a:lnTo>
                    <a:lnTo>
                      <a:pt x="7457" y="28332"/>
                    </a:lnTo>
                    <a:lnTo>
                      <a:pt x="7642" y="28190"/>
                    </a:lnTo>
                    <a:lnTo>
                      <a:pt x="7827" y="28048"/>
                    </a:lnTo>
                    <a:lnTo>
                      <a:pt x="7997" y="27905"/>
                    </a:lnTo>
                    <a:lnTo>
                      <a:pt x="8168" y="27749"/>
                    </a:lnTo>
                    <a:lnTo>
                      <a:pt x="8325" y="27578"/>
                    </a:lnTo>
                    <a:lnTo>
                      <a:pt x="8481" y="27407"/>
                    </a:lnTo>
                    <a:lnTo>
                      <a:pt x="8623" y="27222"/>
                    </a:lnTo>
                    <a:lnTo>
                      <a:pt x="8751" y="27037"/>
                    </a:lnTo>
                    <a:lnTo>
                      <a:pt x="8880" y="26838"/>
                    </a:lnTo>
                    <a:lnTo>
                      <a:pt x="8993" y="26639"/>
                    </a:lnTo>
                    <a:lnTo>
                      <a:pt x="9093" y="26425"/>
                    </a:lnTo>
                    <a:lnTo>
                      <a:pt x="9193" y="26226"/>
                    </a:lnTo>
                    <a:lnTo>
                      <a:pt x="9278" y="25998"/>
                    </a:lnTo>
                    <a:lnTo>
                      <a:pt x="9349" y="25785"/>
                    </a:lnTo>
                    <a:lnTo>
                      <a:pt x="9420" y="25557"/>
                    </a:lnTo>
                    <a:lnTo>
                      <a:pt x="9477" y="25330"/>
                    </a:lnTo>
                    <a:lnTo>
                      <a:pt x="9520" y="25088"/>
                    </a:lnTo>
                    <a:lnTo>
                      <a:pt x="9548" y="24846"/>
                    </a:lnTo>
                    <a:lnTo>
                      <a:pt x="9563" y="24604"/>
                    </a:lnTo>
                    <a:lnTo>
                      <a:pt x="9577" y="24362"/>
                    </a:lnTo>
                    <a:lnTo>
                      <a:pt x="9577" y="4796"/>
                    </a:lnTo>
                    <a:lnTo>
                      <a:pt x="9563" y="4540"/>
                    </a:lnTo>
                    <a:lnTo>
                      <a:pt x="9548" y="4298"/>
                    </a:lnTo>
                    <a:lnTo>
                      <a:pt x="9520" y="4070"/>
                    </a:lnTo>
                    <a:lnTo>
                      <a:pt x="9477" y="3828"/>
                    </a:lnTo>
                    <a:lnTo>
                      <a:pt x="9420" y="3601"/>
                    </a:lnTo>
                    <a:lnTo>
                      <a:pt x="9349" y="3373"/>
                    </a:lnTo>
                    <a:lnTo>
                      <a:pt x="9278" y="3145"/>
                    </a:lnTo>
                    <a:lnTo>
                      <a:pt x="9193" y="2932"/>
                    </a:lnTo>
                    <a:lnTo>
                      <a:pt x="9093" y="2718"/>
                    </a:lnTo>
                    <a:lnTo>
                      <a:pt x="8993" y="2519"/>
                    </a:lnTo>
                    <a:lnTo>
                      <a:pt x="8880" y="2320"/>
                    </a:lnTo>
                    <a:lnTo>
                      <a:pt x="8751" y="2121"/>
                    </a:lnTo>
                    <a:lnTo>
                      <a:pt x="8623" y="1936"/>
                    </a:lnTo>
                    <a:lnTo>
                      <a:pt x="8481" y="1751"/>
                    </a:lnTo>
                    <a:lnTo>
                      <a:pt x="8325" y="1580"/>
                    </a:lnTo>
                    <a:lnTo>
                      <a:pt x="8168" y="1409"/>
                    </a:lnTo>
                    <a:lnTo>
                      <a:pt x="7997" y="1253"/>
                    </a:lnTo>
                    <a:lnTo>
                      <a:pt x="7827" y="1096"/>
                    </a:lnTo>
                    <a:lnTo>
                      <a:pt x="7642" y="954"/>
                    </a:lnTo>
                    <a:lnTo>
                      <a:pt x="7457" y="826"/>
                    </a:lnTo>
                    <a:lnTo>
                      <a:pt x="7257" y="698"/>
                    </a:lnTo>
                    <a:lnTo>
                      <a:pt x="7058" y="584"/>
                    </a:lnTo>
                    <a:lnTo>
                      <a:pt x="6859" y="484"/>
                    </a:lnTo>
                    <a:lnTo>
                      <a:pt x="6645" y="385"/>
                    </a:lnTo>
                    <a:lnTo>
                      <a:pt x="6432" y="299"/>
                    </a:lnTo>
                    <a:lnTo>
                      <a:pt x="6204" y="228"/>
                    </a:lnTo>
                    <a:lnTo>
                      <a:pt x="5977" y="157"/>
                    </a:lnTo>
                    <a:lnTo>
                      <a:pt x="5749" y="100"/>
                    </a:lnTo>
                    <a:lnTo>
                      <a:pt x="5507" y="57"/>
                    </a:lnTo>
                    <a:lnTo>
                      <a:pt x="5279" y="29"/>
                    </a:lnTo>
                    <a:lnTo>
                      <a:pt x="5037" y="15"/>
                    </a:lnTo>
                    <a:lnTo>
                      <a:pt x="4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a:off x="2728090" y="1736364"/>
                <a:ext cx="287062" cy="785301"/>
              </a:xfrm>
              <a:custGeom>
                <a:avLst/>
                <a:gdLst/>
                <a:ahLst/>
                <a:cxnLst/>
                <a:rect l="l" t="t" r="r" b="b"/>
                <a:pathLst>
                  <a:path w="8625" h="23595" extrusionOk="0">
                    <a:moveTo>
                      <a:pt x="3885" y="1"/>
                    </a:moveTo>
                    <a:lnTo>
                      <a:pt x="3672" y="15"/>
                    </a:lnTo>
                    <a:lnTo>
                      <a:pt x="3473" y="44"/>
                    </a:lnTo>
                    <a:lnTo>
                      <a:pt x="3274" y="86"/>
                    </a:lnTo>
                    <a:lnTo>
                      <a:pt x="3074" y="129"/>
                    </a:lnTo>
                    <a:lnTo>
                      <a:pt x="2875" y="186"/>
                    </a:lnTo>
                    <a:lnTo>
                      <a:pt x="2690" y="243"/>
                    </a:lnTo>
                    <a:lnTo>
                      <a:pt x="2505" y="314"/>
                    </a:lnTo>
                    <a:lnTo>
                      <a:pt x="2320" y="399"/>
                    </a:lnTo>
                    <a:lnTo>
                      <a:pt x="2149" y="485"/>
                    </a:lnTo>
                    <a:lnTo>
                      <a:pt x="1979" y="584"/>
                    </a:lnTo>
                    <a:lnTo>
                      <a:pt x="1808" y="698"/>
                    </a:lnTo>
                    <a:lnTo>
                      <a:pt x="1651" y="812"/>
                    </a:lnTo>
                    <a:lnTo>
                      <a:pt x="1495" y="926"/>
                    </a:lnTo>
                    <a:lnTo>
                      <a:pt x="1353" y="1054"/>
                    </a:lnTo>
                    <a:lnTo>
                      <a:pt x="1210" y="1196"/>
                    </a:lnTo>
                    <a:lnTo>
                      <a:pt x="1068" y="1339"/>
                    </a:lnTo>
                    <a:lnTo>
                      <a:pt x="940" y="1481"/>
                    </a:lnTo>
                    <a:lnTo>
                      <a:pt x="826" y="1637"/>
                    </a:lnTo>
                    <a:lnTo>
                      <a:pt x="712" y="1794"/>
                    </a:lnTo>
                    <a:lnTo>
                      <a:pt x="598" y="1965"/>
                    </a:lnTo>
                    <a:lnTo>
                      <a:pt x="499" y="2135"/>
                    </a:lnTo>
                    <a:lnTo>
                      <a:pt x="413" y="2306"/>
                    </a:lnTo>
                    <a:lnTo>
                      <a:pt x="328" y="2491"/>
                    </a:lnTo>
                    <a:lnTo>
                      <a:pt x="257" y="2676"/>
                    </a:lnTo>
                    <a:lnTo>
                      <a:pt x="186" y="2875"/>
                    </a:lnTo>
                    <a:lnTo>
                      <a:pt x="143" y="3060"/>
                    </a:lnTo>
                    <a:lnTo>
                      <a:pt x="86" y="3260"/>
                    </a:lnTo>
                    <a:lnTo>
                      <a:pt x="58" y="3459"/>
                    </a:lnTo>
                    <a:lnTo>
                      <a:pt x="29" y="3658"/>
                    </a:lnTo>
                    <a:lnTo>
                      <a:pt x="15" y="3871"/>
                    </a:lnTo>
                    <a:lnTo>
                      <a:pt x="1" y="4085"/>
                    </a:lnTo>
                    <a:lnTo>
                      <a:pt x="1" y="19510"/>
                    </a:lnTo>
                    <a:lnTo>
                      <a:pt x="15" y="19724"/>
                    </a:lnTo>
                    <a:lnTo>
                      <a:pt x="29" y="19937"/>
                    </a:lnTo>
                    <a:lnTo>
                      <a:pt x="58" y="20136"/>
                    </a:lnTo>
                    <a:lnTo>
                      <a:pt x="86" y="20335"/>
                    </a:lnTo>
                    <a:lnTo>
                      <a:pt x="143" y="20535"/>
                    </a:lnTo>
                    <a:lnTo>
                      <a:pt x="186" y="20720"/>
                    </a:lnTo>
                    <a:lnTo>
                      <a:pt x="257" y="20919"/>
                    </a:lnTo>
                    <a:lnTo>
                      <a:pt x="328" y="21104"/>
                    </a:lnTo>
                    <a:lnTo>
                      <a:pt x="413" y="21275"/>
                    </a:lnTo>
                    <a:lnTo>
                      <a:pt x="499" y="21460"/>
                    </a:lnTo>
                    <a:lnTo>
                      <a:pt x="598" y="21630"/>
                    </a:lnTo>
                    <a:lnTo>
                      <a:pt x="712" y="21801"/>
                    </a:lnTo>
                    <a:lnTo>
                      <a:pt x="826" y="21958"/>
                    </a:lnTo>
                    <a:lnTo>
                      <a:pt x="940" y="22114"/>
                    </a:lnTo>
                    <a:lnTo>
                      <a:pt x="1068" y="22257"/>
                    </a:lnTo>
                    <a:lnTo>
                      <a:pt x="1210" y="22399"/>
                    </a:lnTo>
                    <a:lnTo>
                      <a:pt x="1353" y="22541"/>
                    </a:lnTo>
                    <a:lnTo>
                      <a:pt x="1495" y="22669"/>
                    </a:lnTo>
                    <a:lnTo>
                      <a:pt x="1651" y="22783"/>
                    </a:lnTo>
                    <a:lnTo>
                      <a:pt x="1808" y="22897"/>
                    </a:lnTo>
                    <a:lnTo>
                      <a:pt x="1979" y="23011"/>
                    </a:lnTo>
                    <a:lnTo>
                      <a:pt x="2149" y="23110"/>
                    </a:lnTo>
                    <a:lnTo>
                      <a:pt x="2320" y="23196"/>
                    </a:lnTo>
                    <a:lnTo>
                      <a:pt x="2505" y="23281"/>
                    </a:lnTo>
                    <a:lnTo>
                      <a:pt x="2690" y="23352"/>
                    </a:lnTo>
                    <a:lnTo>
                      <a:pt x="2875" y="23409"/>
                    </a:lnTo>
                    <a:lnTo>
                      <a:pt x="3074" y="23466"/>
                    </a:lnTo>
                    <a:lnTo>
                      <a:pt x="3274" y="23509"/>
                    </a:lnTo>
                    <a:lnTo>
                      <a:pt x="3473" y="23551"/>
                    </a:lnTo>
                    <a:lnTo>
                      <a:pt x="3672" y="23580"/>
                    </a:lnTo>
                    <a:lnTo>
                      <a:pt x="3885" y="23594"/>
                    </a:lnTo>
                    <a:lnTo>
                      <a:pt x="4754" y="23594"/>
                    </a:lnTo>
                    <a:lnTo>
                      <a:pt x="4953" y="23580"/>
                    </a:lnTo>
                    <a:lnTo>
                      <a:pt x="5166" y="23551"/>
                    </a:lnTo>
                    <a:lnTo>
                      <a:pt x="5365" y="23509"/>
                    </a:lnTo>
                    <a:lnTo>
                      <a:pt x="5565" y="23466"/>
                    </a:lnTo>
                    <a:lnTo>
                      <a:pt x="5750" y="23409"/>
                    </a:lnTo>
                    <a:lnTo>
                      <a:pt x="5949" y="23352"/>
                    </a:lnTo>
                    <a:lnTo>
                      <a:pt x="6134" y="23281"/>
                    </a:lnTo>
                    <a:lnTo>
                      <a:pt x="6305" y="23196"/>
                    </a:lnTo>
                    <a:lnTo>
                      <a:pt x="6490" y="23110"/>
                    </a:lnTo>
                    <a:lnTo>
                      <a:pt x="6660" y="23011"/>
                    </a:lnTo>
                    <a:lnTo>
                      <a:pt x="6817" y="22897"/>
                    </a:lnTo>
                    <a:lnTo>
                      <a:pt x="6988" y="22783"/>
                    </a:lnTo>
                    <a:lnTo>
                      <a:pt x="7130" y="22669"/>
                    </a:lnTo>
                    <a:lnTo>
                      <a:pt x="7286" y="22541"/>
                    </a:lnTo>
                    <a:lnTo>
                      <a:pt x="7429" y="22399"/>
                    </a:lnTo>
                    <a:lnTo>
                      <a:pt x="7557" y="22257"/>
                    </a:lnTo>
                    <a:lnTo>
                      <a:pt x="7685" y="22114"/>
                    </a:lnTo>
                    <a:lnTo>
                      <a:pt x="7813" y="21958"/>
                    </a:lnTo>
                    <a:lnTo>
                      <a:pt x="7927" y="21801"/>
                    </a:lnTo>
                    <a:lnTo>
                      <a:pt x="8026" y="21630"/>
                    </a:lnTo>
                    <a:lnTo>
                      <a:pt x="8126" y="21460"/>
                    </a:lnTo>
                    <a:lnTo>
                      <a:pt x="8226" y="21275"/>
                    </a:lnTo>
                    <a:lnTo>
                      <a:pt x="8311" y="21104"/>
                    </a:lnTo>
                    <a:lnTo>
                      <a:pt x="8382" y="20919"/>
                    </a:lnTo>
                    <a:lnTo>
                      <a:pt x="8439" y="20720"/>
                    </a:lnTo>
                    <a:lnTo>
                      <a:pt x="8496" y="20535"/>
                    </a:lnTo>
                    <a:lnTo>
                      <a:pt x="8539" y="20335"/>
                    </a:lnTo>
                    <a:lnTo>
                      <a:pt x="8581" y="20136"/>
                    </a:lnTo>
                    <a:lnTo>
                      <a:pt x="8610" y="19937"/>
                    </a:lnTo>
                    <a:lnTo>
                      <a:pt x="8624" y="19724"/>
                    </a:lnTo>
                    <a:lnTo>
                      <a:pt x="8624" y="19510"/>
                    </a:lnTo>
                    <a:lnTo>
                      <a:pt x="8624" y="4085"/>
                    </a:lnTo>
                    <a:lnTo>
                      <a:pt x="8624" y="3871"/>
                    </a:lnTo>
                    <a:lnTo>
                      <a:pt x="8610" y="3658"/>
                    </a:lnTo>
                    <a:lnTo>
                      <a:pt x="8581" y="3459"/>
                    </a:lnTo>
                    <a:lnTo>
                      <a:pt x="8539" y="3260"/>
                    </a:lnTo>
                    <a:lnTo>
                      <a:pt x="8496" y="3060"/>
                    </a:lnTo>
                    <a:lnTo>
                      <a:pt x="8439" y="2875"/>
                    </a:lnTo>
                    <a:lnTo>
                      <a:pt x="8382" y="2676"/>
                    </a:lnTo>
                    <a:lnTo>
                      <a:pt x="8311" y="2491"/>
                    </a:lnTo>
                    <a:lnTo>
                      <a:pt x="8226" y="2306"/>
                    </a:lnTo>
                    <a:lnTo>
                      <a:pt x="8126" y="2135"/>
                    </a:lnTo>
                    <a:lnTo>
                      <a:pt x="8026" y="1965"/>
                    </a:lnTo>
                    <a:lnTo>
                      <a:pt x="7927" y="1794"/>
                    </a:lnTo>
                    <a:lnTo>
                      <a:pt x="7813" y="1637"/>
                    </a:lnTo>
                    <a:lnTo>
                      <a:pt x="7685" y="1481"/>
                    </a:lnTo>
                    <a:lnTo>
                      <a:pt x="7557" y="1339"/>
                    </a:lnTo>
                    <a:lnTo>
                      <a:pt x="7429" y="1196"/>
                    </a:lnTo>
                    <a:lnTo>
                      <a:pt x="7286" y="1054"/>
                    </a:lnTo>
                    <a:lnTo>
                      <a:pt x="7130" y="926"/>
                    </a:lnTo>
                    <a:lnTo>
                      <a:pt x="6988" y="812"/>
                    </a:lnTo>
                    <a:lnTo>
                      <a:pt x="6817" y="698"/>
                    </a:lnTo>
                    <a:lnTo>
                      <a:pt x="6660" y="584"/>
                    </a:lnTo>
                    <a:lnTo>
                      <a:pt x="6490" y="485"/>
                    </a:lnTo>
                    <a:lnTo>
                      <a:pt x="6305" y="399"/>
                    </a:lnTo>
                    <a:lnTo>
                      <a:pt x="6134" y="314"/>
                    </a:lnTo>
                    <a:lnTo>
                      <a:pt x="5949" y="243"/>
                    </a:lnTo>
                    <a:lnTo>
                      <a:pt x="5750" y="186"/>
                    </a:lnTo>
                    <a:lnTo>
                      <a:pt x="5565" y="129"/>
                    </a:lnTo>
                    <a:lnTo>
                      <a:pt x="5365" y="86"/>
                    </a:lnTo>
                    <a:lnTo>
                      <a:pt x="5166" y="44"/>
                    </a:lnTo>
                    <a:lnTo>
                      <a:pt x="4953" y="15"/>
                    </a:lnTo>
                    <a:lnTo>
                      <a:pt x="4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a:off x="2515037" y="2151728"/>
                <a:ext cx="116056" cy="344341"/>
              </a:xfrm>
              <a:custGeom>
                <a:avLst/>
                <a:gdLst/>
                <a:ahLst/>
                <a:cxnLst/>
                <a:rect l="l" t="t" r="r" b="b"/>
                <a:pathLst>
                  <a:path w="3487" h="10346" extrusionOk="0">
                    <a:moveTo>
                      <a:pt x="1566" y="1"/>
                    </a:moveTo>
                    <a:lnTo>
                      <a:pt x="1395" y="29"/>
                    </a:lnTo>
                    <a:lnTo>
                      <a:pt x="1224" y="72"/>
                    </a:lnTo>
                    <a:lnTo>
                      <a:pt x="1068" y="129"/>
                    </a:lnTo>
                    <a:lnTo>
                      <a:pt x="911" y="214"/>
                    </a:lnTo>
                    <a:lnTo>
                      <a:pt x="769" y="299"/>
                    </a:lnTo>
                    <a:lnTo>
                      <a:pt x="641" y="399"/>
                    </a:lnTo>
                    <a:lnTo>
                      <a:pt x="513" y="513"/>
                    </a:lnTo>
                    <a:lnTo>
                      <a:pt x="399" y="627"/>
                    </a:lnTo>
                    <a:lnTo>
                      <a:pt x="299" y="769"/>
                    </a:lnTo>
                    <a:lnTo>
                      <a:pt x="214" y="911"/>
                    </a:lnTo>
                    <a:lnTo>
                      <a:pt x="143" y="1068"/>
                    </a:lnTo>
                    <a:lnTo>
                      <a:pt x="86" y="1224"/>
                    </a:lnTo>
                    <a:lnTo>
                      <a:pt x="43" y="1381"/>
                    </a:lnTo>
                    <a:lnTo>
                      <a:pt x="15" y="1566"/>
                    </a:lnTo>
                    <a:lnTo>
                      <a:pt x="1" y="1737"/>
                    </a:lnTo>
                    <a:lnTo>
                      <a:pt x="1" y="8610"/>
                    </a:lnTo>
                    <a:lnTo>
                      <a:pt x="15" y="8780"/>
                    </a:lnTo>
                    <a:lnTo>
                      <a:pt x="43" y="8951"/>
                    </a:lnTo>
                    <a:lnTo>
                      <a:pt x="86" y="9122"/>
                    </a:lnTo>
                    <a:lnTo>
                      <a:pt x="143" y="9278"/>
                    </a:lnTo>
                    <a:lnTo>
                      <a:pt x="214" y="9435"/>
                    </a:lnTo>
                    <a:lnTo>
                      <a:pt x="299" y="9577"/>
                    </a:lnTo>
                    <a:lnTo>
                      <a:pt x="399" y="9705"/>
                    </a:lnTo>
                    <a:lnTo>
                      <a:pt x="513" y="9833"/>
                    </a:lnTo>
                    <a:lnTo>
                      <a:pt x="641" y="9947"/>
                    </a:lnTo>
                    <a:lnTo>
                      <a:pt x="769" y="10047"/>
                    </a:lnTo>
                    <a:lnTo>
                      <a:pt x="911" y="10132"/>
                    </a:lnTo>
                    <a:lnTo>
                      <a:pt x="1068" y="10203"/>
                    </a:lnTo>
                    <a:lnTo>
                      <a:pt x="1224" y="10260"/>
                    </a:lnTo>
                    <a:lnTo>
                      <a:pt x="1395" y="10303"/>
                    </a:lnTo>
                    <a:lnTo>
                      <a:pt x="1566" y="10331"/>
                    </a:lnTo>
                    <a:lnTo>
                      <a:pt x="1751" y="10346"/>
                    </a:lnTo>
                    <a:lnTo>
                      <a:pt x="1922" y="10331"/>
                    </a:lnTo>
                    <a:lnTo>
                      <a:pt x="2092" y="10303"/>
                    </a:lnTo>
                    <a:lnTo>
                      <a:pt x="2263" y="10260"/>
                    </a:lnTo>
                    <a:lnTo>
                      <a:pt x="2420" y="10203"/>
                    </a:lnTo>
                    <a:lnTo>
                      <a:pt x="2576" y="10132"/>
                    </a:lnTo>
                    <a:lnTo>
                      <a:pt x="2719" y="10047"/>
                    </a:lnTo>
                    <a:lnTo>
                      <a:pt x="2847" y="9947"/>
                    </a:lnTo>
                    <a:lnTo>
                      <a:pt x="2975" y="9833"/>
                    </a:lnTo>
                    <a:lnTo>
                      <a:pt x="3089" y="9705"/>
                    </a:lnTo>
                    <a:lnTo>
                      <a:pt x="3188" y="9577"/>
                    </a:lnTo>
                    <a:lnTo>
                      <a:pt x="3273" y="9435"/>
                    </a:lnTo>
                    <a:lnTo>
                      <a:pt x="3345" y="9278"/>
                    </a:lnTo>
                    <a:lnTo>
                      <a:pt x="3402" y="9122"/>
                    </a:lnTo>
                    <a:lnTo>
                      <a:pt x="3444" y="8951"/>
                    </a:lnTo>
                    <a:lnTo>
                      <a:pt x="3473" y="8780"/>
                    </a:lnTo>
                    <a:lnTo>
                      <a:pt x="3487" y="8610"/>
                    </a:lnTo>
                    <a:lnTo>
                      <a:pt x="3487" y="1737"/>
                    </a:lnTo>
                    <a:lnTo>
                      <a:pt x="3473" y="1566"/>
                    </a:lnTo>
                    <a:lnTo>
                      <a:pt x="3444" y="1381"/>
                    </a:lnTo>
                    <a:lnTo>
                      <a:pt x="3402" y="1224"/>
                    </a:lnTo>
                    <a:lnTo>
                      <a:pt x="3345" y="1068"/>
                    </a:lnTo>
                    <a:lnTo>
                      <a:pt x="3273" y="911"/>
                    </a:lnTo>
                    <a:lnTo>
                      <a:pt x="3188" y="769"/>
                    </a:lnTo>
                    <a:lnTo>
                      <a:pt x="3089" y="627"/>
                    </a:lnTo>
                    <a:lnTo>
                      <a:pt x="2975" y="513"/>
                    </a:lnTo>
                    <a:lnTo>
                      <a:pt x="2847" y="399"/>
                    </a:lnTo>
                    <a:lnTo>
                      <a:pt x="2719" y="299"/>
                    </a:lnTo>
                    <a:lnTo>
                      <a:pt x="2576" y="214"/>
                    </a:lnTo>
                    <a:lnTo>
                      <a:pt x="2420" y="129"/>
                    </a:lnTo>
                    <a:lnTo>
                      <a:pt x="2263" y="72"/>
                    </a:lnTo>
                    <a:lnTo>
                      <a:pt x="2092" y="29"/>
                    </a:lnTo>
                    <a:lnTo>
                      <a:pt x="19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1989808" y="2335979"/>
                <a:ext cx="206518" cy="262399"/>
              </a:xfrm>
              <a:custGeom>
                <a:avLst/>
                <a:gdLst/>
                <a:ahLst/>
                <a:cxnLst/>
                <a:rect l="l" t="t" r="r" b="b"/>
                <a:pathLst>
                  <a:path w="6205" h="7884" extrusionOk="0">
                    <a:moveTo>
                      <a:pt x="4398" y="0"/>
                    </a:moveTo>
                    <a:lnTo>
                      <a:pt x="4241" y="28"/>
                    </a:lnTo>
                    <a:lnTo>
                      <a:pt x="4070" y="57"/>
                    </a:lnTo>
                    <a:lnTo>
                      <a:pt x="3914" y="100"/>
                    </a:lnTo>
                    <a:lnTo>
                      <a:pt x="3757" y="157"/>
                    </a:lnTo>
                    <a:lnTo>
                      <a:pt x="3601" y="228"/>
                    </a:lnTo>
                    <a:lnTo>
                      <a:pt x="3459" y="327"/>
                    </a:lnTo>
                    <a:lnTo>
                      <a:pt x="3330" y="427"/>
                    </a:lnTo>
                    <a:lnTo>
                      <a:pt x="3202" y="541"/>
                    </a:lnTo>
                    <a:lnTo>
                      <a:pt x="3089" y="683"/>
                    </a:lnTo>
                    <a:lnTo>
                      <a:pt x="2989" y="825"/>
                    </a:lnTo>
                    <a:lnTo>
                      <a:pt x="257" y="5222"/>
                    </a:lnTo>
                    <a:lnTo>
                      <a:pt x="171" y="5379"/>
                    </a:lnTo>
                    <a:lnTo>
                      <a:pt x="100" y="5535"/>
                    </a:lnTo>
                    <a:lnTo>
                      <a:pt x="58" y="5706"/>
                    </a:lnTo>
                    <a:lnTo>
                      <a:pt x="15" y="5863"/>
                    </a:lnTo>
                    <a:lnTo>
                      <a:pt x="1" y="6033"/>
                    </a:lnTo>
                    <a:lnTo>
                      <a:pt x="1" y="6204"/>
                    </a:lnTo>
                    <a:lnTo>
                      <a:pt x="15" y="6375"/>
                    </a:lnTo>
                    <a:lnTo>
                      <a:pt x="43" y="6532"/>
                    </a:lnTo>
                    <a:lnTo>
                      <a:pt x="86" y="6702"/>
                    </a:lnTo>
                    <a:lnTo>
                      <a:pt x="157" y="6859"/>
                    </a:lnTo>
                    <a:lnTo>
                      <a:pt x="228" y="7001"/>
                    </a:lnTo>
                    <a:lnTo>
                      <a:pt x="314" y="7143"/>
                    </a:lnTo>
                    <a:lnTo>
                      <a:pt x="428" y="7286"/>
                    </a:lnTo>
                    <a:lnTo>
                      <a:pt x="541" y="7400"/>
                    </a:lnTo>
                    <a:lnTo>
                      <a:pt x="669" y="7513"/>
                    </a:lnTo>
                    <a:lnTo>
                      <a:pt x="826" y="7613"/>
                    </a:lnTo>
                    <a:lnTo>
                      <a:pt x="968" y="7698"/>
                    </a:lnTo>
                    <a:lnTo>
                      <a:pt x="1139" y="7770"/>
                    </a:lnTo>
                    <a:lnTo>
                      <a:pt x="1296" y="7826"/>
                    </a:lnTo>
                    <a:lnTo>
                      <a:pt x="1466" y="7855"/>
                    </a:lnTo>
                    <a:lnTo>
                      <a:pt x="1637" y="7869"/>
                    </a:lnTo>
                    <a:lnTo>
                      <a:pt x="1808" y="7883"/>
                    </a:lnTo>
                    <a:lnTo>
                      <a:pt x="1964" y="7869"/>
                    </a:lnTo>
                    <a:lnTo>
                      <a:pt x="2135" y="7826"/>
                    </a:lnTo>
                    <a:lnTo>
                      <a:pt x="2292" y="7784"/>
                    </a:lnTo>
                    <a:lnTo>
                      <a:pt x="2448" y="7727"/>
                    </a:lnTo>
                    <a:lnTo>
                      <a:pt x="2605" y="7656"/>
                    </a:lnTo>
                    <a:lnTo>
                      <a:pt x="2747" y="7556"/>
                    </a:lnTo>
                    <a:lnTo>
                      <a:pt x="2875" y="7456"/>
                    </a:lnTo>
                    <a:lnTo>
                      <a:pt x="3003" y="7343"/>
                    </a:lnTo>
                    <a:lnTo>
                      <a:pt x="3117" y="7200"/>
                    </a:lnTo>
                    <a:lnTo>
                      <a:pt x="3217" y="7058"/>
                    </a:lnTo>
                    <a:lnTo>
                      <a:pt x="5949" y="2661"/>
                    </a:lnTo>
                    <a:lnTo>
                      <a:pt x="6034" y="2504"/>
                    </a:lnTo>
                    <a:lnTo>
                      <a:pt x="6105" y="2348"/>
                    </a:lnTo>
                    <a:lnTo>
                      <a:pt x="6148" y="2177"/>
                    </a:lnTo>
                    <a:lnTo>
                      <a:pt x="6191" y="2021"/>
                    </a:lnTo>
                    <a:lnTo>
                      <a:pt x="6205" y="1850"/>
                    </a:lnTo>
                    <a:lnTo>
                      <a:pt x="6205" y="1679"/>
                    </a:lnTo>
                    <a:lnTo>
                      <a:pt x="6191" y="1508"/>
                    </a:lnTo>
                    <a:lnTo>
                      <a:pt x="6162" y="1352"/>
                    </a:lnTo>
                    <a:lnTo>
                      <a:pt x="6120" y="1181"/>
                    </a:lnTo>
                    <a:lnTo>
                      <a:pt x="6048" y="1025"/>
                    </a:lnTo>
                    <a:lnTo>
                      <a:pt x="5977" y="882"/>
                    </a:lnTo>
                    <a:lnTo>
                      <a:pt x="5892" y="740"/>
                    </a:lnTo>
                    <a:lnTo>
                      <a:pt x="5778" y="598"/>
                    </a:lnTo>
                    <a:lnTo>
                      <a:pt x="5664" y="484"/>
                    </a:lnTo>
                    <a:lnTo>
                      <a:pt x="5536" y="370"/>
                    </a:lnTo>
                    <a:lnTo>
                      <a:pt x="5380" y="270"/>
                    </a:lnTo>
                    <a:lnTo>
                      <a:pt x="5223" y="185"/>
                    </a:lnTo>
                    <a:lnTo>
                      <a:pt x="5067" y="114"/>
                    </a:lnTo>
                    <a:lnTo>
                      <a:pt x="4910" y="57"/>
                    </a:lnTo>
                    <a:lnTo>
                      <a:pt x="4739" y="28"/>
                    </a:lnTo>
                    <a:lnTo>
                      <a:pt x="4568" y="14"/>
                    </a:lnTo>
                    <a:lnTo>
                      <a:pt x="4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2813825" y="2099175"/>
                <a:ext cx="115590" cy="344341"/>
              </a:xfrm>
              <a:custGeom>
                <a:avLst/>
                <a:gdLst/>
                <a:ahLst/>
                <a:cxnLst/>
                <a:rect l="l" t="t" r="r" b="b"/>
                <a:pathLst>
                  <a:path w="3473" h="10346" extrusionOk="0">
                    <a:moveTo>
                      <a:pt x="1566" y="0"/>
                    </a:moveTo>
                    <a:lnTo>
                      <a:pt x="1395" y="28"/>
                    </a:lnTo>
                    <a:lnTo>
                      <a:pt x="1224" y="71"/>
                    </a:lnTo>
                    <a:lnTo>
                      <a:pt x="1068" y="128"/>
                    </a:lnTo>
                    <a:lnTo>
                      <a:pt x="911" y="213"/>
                    </a:lnTo>
                    <a:lnTo>
                      <a:pt x="769" y="299"/>
                    </a:lnTo>
                    <a:lnTo>
                      <a:pt x="641" y="398"/>
                    </a:lnTo>
                    <a:lnTo>
                      <a:pt x="513" y="512"/>
                    </a:lnTo>
                    <a:lnTo>
                      <a:pt x="399" y="626"/>
                    </a:lnTo>
                    <a:lnTo>
                      <a:pt x="299" y="768"/>
                    </a:lnTo>
                    <a:lnTo>
                      <a:pt x="214" y="911"/>
                    </a:lnTo>
                    <a:lnTo>
                      <a:pt x="143" y="1067"/>
                    </a:lnTo>
                    <a:lnTo>
                      <a:pt x="86" y="1224"/>
                    </a:lnTo>
                    <a:lnTo>
                      <a:pt x="43" y="1380"/>
                    </a:lnTo>
                    <a:lnTo>
                      <a:pt x="15" y="1565"/>
                    </a:lnTo>
                    <a:lnTo>
                      <a:pt x="0" y="1736"/>
                    </a:lnTo>
                    <a:lnTo>
                      <a:pt x="0" y="8609"/>
                    </a:lnTo>
                    <a:lnTo>
                      <a:pt x="15" y="8780"/>
                    </a:lnTo>
                    <a:lnTo>
                      <a:pt x="43" y="8951"/>
                    </a:lnTo>
                    <a:lnTo>
                      <a:pt x="86" y="9121"/>
                    </a:lnTo>
                    <a:lnTo>
                      <a:pt x="143" y="9278"/>
                    </a:lnTo>
                    <a:lnTo>
                      <a:pt x="214" y="9434"/>
                    </a:lnTo>
                    <a:lnTo>
                      <a:pt x="299" y="9577"/>
                    </a:lnTo>
                    <a:lnTo>
                      <a:pt x="399" y="9705"/>
                    </a:lnTo>
                    <a:lnTo>
                      <a:pt x="513" y="9833"/>
                    </a:lnTo>
                    <a:lnTo>
                      <a:pt x="641" y="9947"/>
                    </a:lnTo>
                    <a:lnTo>
                      <a:pt x="769" y="10046"/>
                    </a:lnTo>
                    <a:lnTo>
                      <a:pt x="911" y="10132"/>
                    </a:lnTo>
                    <a:lnTo>
                      <a:pt x="1068" y="10203"/>
                    </a:lnTo>
                    <a:lnTo>
                      <a:pt x="1224" y="10260"/>
                    </a:lnTo>
                    <a:lnTo>
                      <a:pt x="1395" y="10303"/>
                    </a:lnTo>
                    <a:lnTo>
                      <a:pt x="1566" y="10331"/>
                    </a:lnTo>
                    <a:lnTo>
                      <a:pt x="1736" y="10345"/>
                    </a:lnTo>
                    <a:lnTo>
                      <a:pt x="1921" y="10331"/>
                    </a:lnTo>
                    <a:lnTo>
                      <a:pt x="2092" y="10303"/>
                    </a:lnTo>
                    <a:lnTo>
                      <a:pt x="2263" y="10260"/>
                    </a:lnTo>
                    <a:lnTo>
                      <a:pt x="2419" y="10203"/>
                    </a:lnTo>
                    <a:lnTo>
                      <a:pt x="2562" y="10132"/>
                    </a:lnTo>
                    <a:lnTo>
                      <a:pt x="2704" y="10046"/>
                    </a:lnTo>
                    <a:lnTo>
                      <a:pt x="2846" y="9947"/>
                    </a:lnTo>
                    <a:lnTo>
                      <a:pt x="2974" y="9833"/>
                    </a:lnTo>
                    <a:lnTo>
                      <a:pt x="3088" y="9705"/>
                    </a:lnTo>
                    <a:lnTo>
                      <a:pt x="3188" y="9577"/>
                    </a:lnTo>
                    <a:lnTo>
                      <a:pt x="3273" y="9434"/>
                    </a:lnTo>
                    <a:lnTo>
                      <a:pt x="3344" y="9278"/>
                    </a:lnTo>
                    <a:lnTo>
                      <a:pt x="3401" y="9121"/>
                    </a:lnTo>
                    <a:lnTo>
                      <a:pt x="3444" y="8951"/>
                    </a:lnTo>
                    <a:lnTo>
                      <a:pt x="3472" y="8780"/>
                    </a:lnTo>
                    <a:lnTo>
                      <a:pt x="3472" y="8609"/>
                    </a:lnTo>
                    <a:lnTo>
                      <a:pt x="3472" y="1736"/>
                    </a:lnTo>
                    <a:lnTo>
                      <a:pt x="3472" y="1565"/>
                    </a:lnTo>
                    <a:lnTo>
                      <a:pt x="3444" y="1380"/>
                    </a:lnTo>
                    <a:lnTo>
                      <a:pt x="3401" y="1224"/>
                    </a:lnTo>
                    <a:lnTo>
                      <a:pt x="3344" y="1067"/>
                    </a:lnTo>
                    <a:lnTo>
                      <a:pt x="3273" y="911"/>
                    </a:lnTo>
                    <a:lnTo>
                      <a:pt x="3188" y="768"/>
                    </a:lnTo>
                    <a:lnTo>
                      <a:pt x="3088" y="626"/>
                    </a:lnTo>
                    <a:lnTo>
                      <a:pt x="2974" y="512"/>
                    </a:lnTo>
                    <a:lnTo>
                      <a:pt x="2846" y="398"/>
                    </a:lnTo>
                    <a:lnTo>
                      <a:pt x="2704" y="299"/>
                    </a:lnTo>
                    <a:lnTo>
                      <a:pt x="2562" y="213"/>
                    </a:lnTo>
                    <a:lnTo>
                      <a:pt x="2419" y="128"/>
                    </a:lnTo>
                    <a:lnTo>
                      <a:pt x="2263" y="71"/>
                    </a:lnTo>
                    <a:lnTo>
                      <a:pt x="2092" y="28"/>
                    </a:lnTo>
                    <a:lnTo>
                      <a:pt x="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a:off x="2050914" y="3166673"/>
                <a:ext cx="819382" cy="1190681"/>
              </a:xfrm>
              <a:custGeom>
                <a:avLst/>
                <a:gdLst/>
                <a:ahLst/>
                <a:cxnLst/>
                <a:rect l="l" t="t" r="r" b="b"/>
                <a:pathLst>
                  <a:path w="24619" h="35775" extrusionOk="0">
                    <a:moveTo>
                      <a:pt x="23907" y="0"/>
                    </a:moveTo>
                    <a:lnTo>
                      <a:pt x="22768" y="385"/>
                    </a:lnTo>
                    <a:lnTo>
                      <a:pt x="22839" y="598"/>
                    </a:lnTo>
                    <a:lnTo>
                      <a:pt x="22953" y="1025"/>
                    </a:lnTo>
                    <a:lnTo>
                      <a:pt x="23110" y="1665"/>
                    </a:lnTo>
                    <a:lnTo>
                      <a:pt x="23181" y="2064"/>
                    </a:lnTo>
                    <a:lnTo>
                      <a:pt x="23266" y="2491"/>
                    </a:lnTo>
                    <a:lnTo>
                      <a:pt x="23323" y="2960"/>
                    </a:lnTo>
                    <a:lnTo>
                      <a:pt x="23394" y="3458"/>
                    </a:lnTo>
                    <a:lnTo>
                      <a:pt x="23437" y="3999"/>
                    </a:lnTo>
                    <a:lnTo>
                      <a:pt x="23465" y="4554"/>
                    </a:lnTo>
                    <a:lnTo>
                      <a:pt x="23480" y="5152"/>
                    </a:lnTo>
                    <a:lnTo>
                      <a:pt x="23465" y="5763"/>
                    </a:lnTo>
                    <a:lnTo>
                      <a:pt x="23423" y="6390"/>
                    </a:lnTo>
                    <a:lnTo>
                      <a:pt x="23366" y="7044"/>
                    </a:lnTo>
                    <a:lnTo>
                      <a:pt x="23266" y="7699"/>
                    </a:lnTo>
                    <a:lnTo>
                      <a:pt x="23195" y="8040"/>
                    </a:lnTo>
                    <a:lnTo>
                      <a:pt x="23124" y="8382"/>
                    </a:lnTo>
                    <a:lnTo>
                      <a:pt x="23053" y="8723"/>
                    </a:lnTo>
                    <a:lnTo>
                      <a:pt x="22953" y="9051"/>
                    </a:lnTo>
                    <a:lnTo>
                      <a:pt x="22854" y="9392"/>
                    </a:lnTo>
                    <a:lnTo>
                      <a:pt x="22740" y="9734"/>
                    </a:lnTo>
                    <a:lnTo>
                      <a:pt x="22612" y="10089"/>
                    </a:lnTo>
                    <a:lnTo>
                      <a:pt x="22484" y="10431"/>
                    </a:lnTo>
                    <a:lnTo>
                      <a:pt x="22327" y="10772"/>
                    </a:lnTo>
                    <a:lnTo>
                      <a:pt x="22170" y="11100"/>
                    </a:lnTo>
                    <a:lnTo>
                      <a:pt x="22000" y="11441"/>
                    </a:lnTo>
                    <a:lnTo>
                      <a:pt x="21815" y="11783"/>
                    </a:lnTo>
                    <a:lnTo>
                      <a:pt x="21601" y="12124"/>
                    </a:lnTo>
                    <a:lnTo>
                      <a:pt x="21388" y="12451"/>
                    </a:lnTo>
                    <a:lnTo>
                      <a:pt x="21160" y="12779"/>
                    </a:lnTo>
                    <a:lnTo>
                      <a:pt x="20918" y="13106"/>
                    </a:lnTo>
                    <a:lnTo>
                      <a:pt x="20648" y="13433"/>
                    </a:lnTo>
                    <a:lnTo>
                      <a:pt x="20378" y="13746"/>
                    </a:lnTo>
                    <a:lnTo>
                      <a:pt x="20079" y="14059"/>
                    </a:lnTo>
                    <a:lnTo>
                      <a:pt x="19780" y="14373"/>
                    </a:lnTo>
                    <a:lnTo>
                      <a:pt x="19453" y="14686"/>
                    </a:lnTo>
                    <a:lnTo>
                      <a:pt x="19097" y="14984"/>
                    </a:lnTo>
                    <a:lnTo>
                      <a:pt x="18741" y="15269"/>
                    </a:lnTo>
                    <a:lnTo>
                      <a:pt x="18357" y="15554"/>
                    </a:lnTo>
                    <a:lnTo>
                      <a:pt x="17958" y="15838"/>
                    </a:lnTo>
                    <a:lnTo>
                      <a:pt x="17546" y="16109"/>
                    </a:lnTo>
                    <a:lnTo>
                      <a:pt x="17105" y="16379"/>
                    </a:lnTo>
                    <a:lnTo>
                      <a:pt x="16649" y="16635"/>
                    </a:lnTo>
                    <a:lnTo>
                      <a:pt x="16165" y="16891"/>
                    </a:lnTo>
                    <a:lnTo>
                      <a:pt x="15667" y="17119"/>
                    </a:lnTo>
                    <a:lnTo>
                      <a:pt x="14913" y="17475"/>
                    </a:lnTo>
                    <a:lnTo>
                      <a:pt x="14173" y="17845"/>
                    </a:lnTo>
                    <a:lnTo>
                      <a:pt x="13462" y="18200"/>
                    </a:lnTo>
                    <a:lnTo>
                      <a:pt x="12750" y="18570"/>
                    </a:lnTo>
                    <a:lnTo>
                      <a:pt x="12067" y="18955"/>
                    </a:lnTo>
                    <a:lnTo>
                      <a:pt x="11384" y="19325"/>
                    </a:lnTo>
                    <a:lnTo>
                      <a:pt x="10730" y="19709"/>
                    </a:lnTo>
                    <a:lnTo>
                      <a:pt x="10089" y="20107"/>
                    </a:lnTo>
                    <a:lnTo>
                      <a:pt x="9477" y="20491"/>
                    </a:lnTo>
                    <a:lnTo>
                      <a:pt x="8866" y="20890"/>
                    </a:lnTo>
                    <a:lnTo>
                      <a:pt x="8282" y="21288"/>
                    </a:lnTo>
                    <a:lnTo>
                      <a:pt x="7713" y="21701"/>
                    </a:lnTo>
                    <a:lnTo>
                      <a:pt x="7158" y="22099"/>
                    </a:lnTo>
                    <a:lnTo>
                      <a:pt x="6617" y="22512"/>
                    </a:lnTo>
                    <a:lnTo>
                      <a:pt x="6105" y="22925"/>
                    </a:lnTo>
                    <a:lnTo>
                      <a:pt x="5607" y="23337"/>
                    </a:lnTo>
                    <a:lnTo>
                      <a:pt x="5137" y="23764"/>
                    </a:lnTo>
                    <a:lnTo>
                      <a:pt x="4682" y="24177"/>
                    </a:lnTo>
                    <a:lnTo>
                      <a:pt x="4241" y="24604"/>
                    </a:lnTo>
                    <a:lnTo>
                      <a:pt x="3828" y="25031"/>
                    </a:lnTo>
                    <a:lnTo>
                      <a:pt x="3430" y="25458"/>
                    </a:lnTo>
                    <a:lnTo>
                      <a:pt x="3046" y="25885"/>
                    </a:lnTo>
                    <a:lnTo>
                      <a:pt x="2690" y="26311"/>
                    </a:lnTo>
                    <a:lnTo>
                      <a:pt x="2362" y="26738"/>
                    </a:lnTo>
                    <a:lnTo>
                      <a:pt x="2049" y="27165"/>
                    </a:lnTo>
                    <a:lnTo>
                      <a:pt x="1751" y="27592"/>
                    </a:lnTo>
                    <a:lnTo>
                      <a:pt x="1480" y="28019"/>
                    </a:lnTo>
                    <a:lnTo>
                      <a:pt x="1224" y="28446"/>
                    </a:lnTo>
                    <a:lnTo>
                      <a:pt x="996" y="28873"/>
                    </a:lnTo>
                    <a:lnTo>
                      <a:pt x="797" y="29314"/>
                    </a:lnTo>
                    <a:lnTo>
                      <a:pt x="612" y="29741"/>
                    </a:lnTo>
                    <a:lnTo>
                      <a:pt x="456" y="30168"/>
                    </a:lnTo>
                    <a:lnTo>
                      <a:pt x="342" y="30538"/>
                    </a:lnTo>
                    <a:lnTo>
                      <a:pt x="228" y="30908"/>
                    </a:lnTo>
                    <a:lnTo>
                      <a:pt x="157" y="31278"/>
                    </a:lnTo>
                    <a:lnTo>
                      <a:pt x="86" y="31648"/>
                    </a:lnTo>
                    <a:lnTo>
                      <a:pt x="43" y="32003"/>
                    </a:lnTo>
                    <a:lnTo>
                      <a:pt x="15" y="32373"/>
                    </a:lnTo>
                    <a:lnTo>
                      <a:pt x="0" y="32729"/>
                    </a:lnTo>
                    <a:lnTo>
                      <a:pt x="0" y="33085"/>
                    </a:lnTo>
                    <a:lnTo>
                      <a:pt x="29" y="33426"/>
                    </a:lnTo>
                    <a:lnTo>
                      <a:pt x="71" y="33782"/>
                    </a:lnTo>
                    <a:lnTo>
                      <a:pt x="143" y="34124"/>
                    </a:lnTo>
                    <a:lnTo>
                      <a:pt x="228" y="34465"/>
                    </a:lnTo>
                    <a:lnTo>
                      <a:pt x="328" y="34792"/>
                    </a:lnTo>
                    <a:lnTo>
                      <a:pt x="441" y="35120"/>
                    </a:lnTo>
                    <a:lnTo>
                      <a:pt x="584" y="35461"/>
                    </a:lnTo>
                    <a:lnTo>
                      <a:pt x="740" y="35774"/>
                    </a:lnTo>
                    <a:lnTo>
                      <a:pt x="1793" y="35234"/>
                    </a:lnTo>
                    <a:lnTo>
                      <a:pt x="1665" y="34963"/>
                    </a:lnTo>
                    <a:lnTo>
                      <a:pt x="1551" y="34693"/>
                    </a:lnTo>
                    <a:lnTo>
                      <a:pt x="1452" y="34423"/>
                    </a:lnTo>
                    <a:lnTo>
                      <a:pt x="1381" y="34138"/>
                    </a:lnTo>
                    <a:lnTo>
                      <a:pt x="1309" y="33868"/>
                    </a:lnTo>
                    <a:lnTo>
                      <a:pt x="1253" y="33583"/>
                    </a:lnTo>
                    <a:lnTo>
                      <a:pt x="1224" y="33284"/>
                    </a:lnTo>
                    <a:lnTo>
                      <a:pt x="1196" y="33000"/>
                    </a:lnTo>
                    <a:lnTo>
                      <a:pt x="1196" y="32701"/>
                    </a:lnTo>
                    <a:lnTo>
                      <a:pt x="1210" y="32402"/>
                    </a:lnTo>
                    <a:lnTo>
                      <a:pt x="1224" y="32103"/>
                    </a:lnTo>
                    <a:lnTo>
                      <a:pt x="1267" y="31804"/>
                    </a:lnTo>
                    <a:lnTo>
                      <a:pt x="1324" y="31491"/>
                    </a:lnTo>
                    <a:lnTo>
                      <a:pt x="1395" y="31178"/>
                    </a:lnTo>
                    <a:lnTo>
                      <a:pt x="1480" y="30865"/>
                    </a:lnTo>
                    <a:lnTo>
                      <a:pt x="1580" y="30552"/>
                    </a:lnTo>
                    <a:lnTo>
                      <a:pt x="1736" y="30154"/>
                    </a:lnTo>
                    <a:lnTo>
                      <a:pt x="1907" y="29755"/>
                    </a:lnTo>
                    <a:lnTo>
                      <a:pt x="2092" y="29357"/>
                    </a:lnTo>
                    <a:lnTo>
                      <a:pt x="2306" y="28944"/>
                    </a:lnTo>
                    <a:lnTo>
                      <a:pt x="2547" y="28546"/>
                    </a:lnTo>
                    <a:lnTo>
                      <a:pt x="2804" y="28147"/>
                    </a:lnTo>
                    <a:lnTo>
                      <a:pt x="3088" y="27749"/>
                    </a:lnTo>
                    <a:lnTo>
                      <a:pt x="3387" y="27336"/>
                    </a:lnTo>
                    <a:lnTo>
                      <a:pt x="3700" y="26938"/>
                    </a:lnTo>
                    <a:lnTo>
                      <a:pt x="4042" y="26539"/>
                    </a:lnTo>
                    <a:lnTo>
                      <a:pt x="4397" y="26141"/>
                    </a:lnTo>
                    <a:lnTo>
                      <a:pt x="4782" y="25728"/>
                    </a:lnTo>
                    <a:lnTo>
                      <a:pt x="5180" y="25330"/>
                    </a:lnTo>
                    <a:lnTo>
                      <a:pt x="5607" y="24931"/>
                    </a:lnTo>
                    <a:lnTo>
                      <a:pt x="6034" y="24533"/>
                    </a:lnTo>
                    <a:lnTo>
                      <a:pt x="6503" y="24149"/>
                    </a:lnTo>
                    <a:lnTo>
                      <a:pt x="6973" y="23750"/>
                    </a:lnTo>
                    <a:lnTo>
                      <a:pt x="7471" y="23352"/>
                    </a:lnTo>
                    <a:lnTo>
                      <a:pt x="7983" y="22967"/>
                    </a:lnTo>
                    <a:lnTo>
                      <a:pt x="8510" y="22583"/>
                    </a:lnTo>
                    <a:lnTo>
                      <a:pt x="9051" y="22199"/>
                    </a:lnTo>
                    <a:lnTo>
                      <a:pt x="9620" y="21815"/>
                    </a:lnTo>
                    <a:lnTo>
                      <a:pt x="10203" y="21431"/>
                    </a:lnTo>
                    <a:lnTo>
                      <a:pt x="10801" y="21061"/>
                    </a:lnTo>
                    <a:lnTo>
                      <a:pt x="11413" y="20691"/>
                    </a:lnTo>
                    <a:lnTo>
                      <a:pt x="12053" y="20321"/>
                    </a:lnTo>
                    <a:lnTo>
                      <a:pt x="12693" y="19965"/>
                    </a:lnTo>
                    <a:lnTo>
                      <a:pt x="13362" y="19595"/>
                    </a:lnTo>
                    <a:lnTo>
                      <a:pt x="14031" y="19239"/>
                    </a:lnTo>
                    <a:lnTo>
                      <a:pt x="14728" y="18898"/>
                    </a:lnTo>
                    <a:lnTo>
                      <a:pt x="15440" y="18542"/>
                    </a:lnTo>
                    <a:lnTo>
                      <a:pt x="16165" y="18215"/>
                    </a:lnTo>
                    <a:lnTo>
                      <a:pt x="16706" y="17944"/>
                    </a:lnTo>
                    <a:lnTo>
                      <a:pt x="17233" y="17674"/>
                    </a:lnTo>
                    <a:lnTo>
                      <a:pt x="17731" y="17389"/>
                    </a:lnTo>
                    <a:lnTo>
                      <a:pt x="18200" y="17105"/>
                    </a:lnTo>
                    <a:lnTo>
                      <a:pt x="18656" y="16806"/>
                    </a:lnTo>
                    <a:lnTo>
                      <a:pt x="19097" y="16493"/>
                    </a:lnTo>
                    <a:lnTo>
                      <a:pt x="19510" y="16180"/>
                    </a:lnTo>
                    <a:lnTo>
                      <a:pt x="19894" y="15852"/>
                    </a:lnTo>
                    <a:lnTo>
                      <a:pt x="20278" y="15525"/>
                    </a:lnTo>
                    <a:lnTo>
                      <a:pt x="20634" y="15198"/>
                    </a:lnTo>
                    <a:lnTo>
                      <a:pt x="20961" y="14856"/>
                    </a:lnTo>
                    <a:lnTo>
                      <a:pt x="21288" y="14501"/>
                    </a:lnTo>
                    <a:lnTo>
                      <a:pt x="21587" y="14159"/>
                    </a:lnTo>
                    <a:lnTo>
                      <a:pt x="21857" y="13789"/>
                    </a:lnTo>
                    <a:lnTo>
                      <a:pt x="22128" y="13433"/>
                    </a:lnTo>
                    <a:lnTo>
                      <a:pt x="22384" y="13063"/>
                    </a:lnTo>
                    <a:lnTo>
                      <a:pt x="22612" y="12708"/>
                    </a:lnTo>
                    <a:lnTo>
                      <a:pt x="22825" y="12338"/>
                    </a:lnTo>
                    <a:lnTo>
                      <a:pt x="23024" y="11953"/>
                    </a:lnTo>
                    <a:lnTo>
                      <a:pt x="23224" y="11583"/>
                    </a:lnTo>
                    <a:lnTo>
                      <a:pt x="23394" y="11213"/>
                    </a:lnTo>
                    <a:lnTo>
                      <a:pt x="23551" y="10829"/>
                    </a:lnTo>
                    <a:lnTo>
                      <a:pt x="23693" y="10445"/>
                    </a:lnTo>
                    <a:lnTo>
                      <a:pt x="23835" y="10075"/>
                    </a:lnTo>
                    <a:lnTo>
                      <a:pt x="23949" y="9691"/>
                    </a:lnTo>
                    <a:lnTo>
                      <a:pt x="24063" y="9321"/>
                    </a:lnTo>
                    <a:lnTo>
                      <a:pt x="24163" y="8937"/>
                    </a:lnTo>
                    <a:lnTo>
                      <a:pt x="24248" y="8567"/>
                    </a:lnTo>
                    <a:lnTo>
                      <a:pt x="24319" y="8197"/>
                    </a:lnTo>
                    <a:lnTo>
                      <a:pt x="24390" y="7827"/>
                    </a:lnTo>
                    <a:lnTo>
                      <a:pt x="24447" y="7457"/>
                    </a:lnTo>
                    <a:lnTo>
                      <a:pt x="24490" y="7101"/>
                    </a:lnTo>
                    <a:lnTo>
                      <a:pt x="24561" y="6390"/>
                    </a:lnTo>
                    <a:lnTo>
                      <a:pt x="24604" y="5692"/>
                    </a:lnTo>
                    <a:lnTo>
                      <a:pt x="24618" y="5023"/>
                    </a:lnTo>
                    <a:lnTo>
                      <a:pt x="24604" y="4369"/>
                    </a:lnTo>
                    <a:lnTo>
                      <a:pt x="24561" y="3757"/>
                    </a:lnTo>
                    <a:lnTo>
                      <a:pt x="24518" y="3174"/>
                    </a:lnTo>
                    <a:lnTo>
                      <a:pt x="24447" y="2633"/>
                    </a:lnTo>
                    <a:lnTo>
                      <a:pt x="24376" y="2135"/>
                    </a:lnTo>
                    <a:lnTo>
                      <a:pt x="24305" y="1665"/>
                    </a:lnTo>
                    <a:lnTo>
                      <a:pt x="24220" y="1253"/>
                    </a:lnTo>
                    <a:lnTo>
                      <a:pt x="24063" y="598"/>
                    </a:lnTo>
                    <a:lnTo>
                      <a:pt x="23949" y="171"/>
                    </a:lnTo>
                    <a:lnTo>
                      <a:pt x="23907"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19"/>
            <p:cNvSpPr/>
            <p:nvPr/>
          </p:nvSpPr>
          <p:spPr>
            <a:xfrm>
              <a:off x="4105275"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4424400"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72315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Google Shape;333;p17"/>
          <p:cNvSpPr/>
          <p:nvPr/>
        </p:nvSpPr>
        <p:spPr>
          <a:xfrm>
            <a:off x="1531823" y="1016139"/>
            <a:ext cx="6340940" cy="3511256"/>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6872108" y="621779"/>
            <a:ext cx="1302851" cy="1302851"/>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txBox="1">
            <a:spLocks noGrp="1"/>
          </p:cNvSpPr>
          <p:nvPr>
            <p:ph type="title"/>
          </p:nvPr>
        </p:nvSpPr>
        <p:spPr>
          <a:xfrm>
            <a:off x="457200" y="317188"/>
            <a:ext cx="822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grpSp>
        <p:nvGrpSpPr>
          <p:cNvPr id="337" name="Google Shape;337;p17"/>
          <p:cNvGrpSpPr/>
          <p:nvPr/>
        </p:nvGrpSpPr>
        <p:grpSpPr>
          <a:xfrm>
            <a:off x="7153476" y="881409"/>
            <a:ext cx="783589" cy="783589"/>
            <a:chOff x="1190625" y="238125"/>
            <a:chExt cx="5238750" cy="5238750"/>
          </a:xfrm>
        </p:grpSpPr>
        <p:sp>
          <p:nvSpPr>
            <p:cNvPr id="338" name="Google Shape;338;p17"/>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7"/>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7"/>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17"/>
          <p:cNvSpPr txBox="1"/>
          <p:nvPr/>
        </p:nvSpPr>
        <p:spPr>
          <a:xfrm>
            <a:off x="1864036" y="1733033"/>
            <a:ext cx="5080944" cy="2794362"/>
          </a:xfrm>
          <a:prstGeom prst="rect">
            <a:avLst/>
          </a:prstGeom>
          <a:noFill/>
          <a:ln>
            <a:noFill/>
          </a:ln>
        </p:spPr>
        <p:txBody>
          <a:bodyPr spcFirstLastPara="1" wrap="square" lIns="91425" tIns="91425" rIns="91425" bIns="91425" anchor="t" anchorCtr="0">
            <a:noAutofit/>
          </a:bodyPr>
          <a:lstStyle/>
          <a:p>
            <a:pPr marL="320040" lvl="0" indent="-317500">
              <a:buSzPts val="1400"/>
              <a:buFont typeface="Roboto"/>
              <a:buChar char="●"/>
            </a:pPr>
            <a:r>
              <a:rPr lang="en-US" dirty="0"/>
              <a:t>Bitcoin is a digital cryptocurrency</a:t>
            </a:r>
          </a:p>
          <a:p>
            <a:pPr marL="320040" lvl="0" indent="-317500">
              <a:buSzPts val="1400"/>
              <a:buFont typeface="Roboto"/>
              <a:buChar char="●"/>
            </a:pPr>
            <a:r>
              <a:rPr lang="en-US" dirty="0"/>
              <a:t>Generated and stored virtually through specific mathematical calculations</a:t>
            </a:r>
          </a:p>
          <a:p>
            <a:pPr marL="320040" lvl="0" indent="-317500">
              <a:buSzPts val="1400"/>
              <a:buFont typeface="Roboto"/>
              <a:buChar char="●"/>
            </a:pPr>
            <a:r>
              <a:rPr lang="en-US" dirty="0"/>
              <a:t>digital encrypted currency with peer-to-peer (P2P) transmissions </a:t>
            </a:r>
          </a:p>
          <a:p>
            <a:pPr marL="320040" lvl="0" indent="-317500">
              <a:buSzPts val="1400"/>
              <a:buFont typeface="Roboto"/>
              <a:buChar char="●"/>
            </a:pPr>
            <a:r>
              <a:rPr lang="en-US" dirty="0"/>
              <a:t>world's first and the most successful blockchain application </a:t>
            </a:r>
            <a:endParaRPr dirty="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22"/>
          <p:cNvSpPr txBox="1">
            <a:spLocks noGrp="1"/>
          </p:cNvSpPr>
          <p:nvPr>
            <p:ph type="title"/>
          </p:nvPr>
        </p:nvSpPr>
        <p:spPr>
          <a:xfrm>
            <a:off x="782816" y="438201"/>
            <a:ext cx="822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Goals</a:t>
            </a:r>
            <a:endParaRPr dirty="0"/>
          </a:p>
        </p:txBody>
      </p:sp>
      <p:grpSp>
        <p:nvGrpSpPr>
          <p:cNvPr id="642" name="Google Shape;642;p22"/>
          <p:cNvGrpSpPr/>
          <p:nvPr/>
        </p:nvGrpSpPr>
        <p:grpSpPr>
          <a:xfrm>
            <a:off x="5831935" y="1978640"/>
            <a:ext cx="2716242" cy="2750745"/>
            <a:chOff x="457200" y="1485900"/>
            <a:chExt cx="3205384" cy="3246100"/>
          </a:xfrm>
        </p:grpSpPr>
        <p:sp>
          <p:nvSpPr>
            <p:cNvPr id="643" name="Google Shape;643;p22"/>
            <p:cNvSpPr/>
            <p:nvPr/>
          </p:nvSpPr>
          <p:spPr>
            <a:xfrm>
              <a:off x="457200" y="4516621"/>
              <a:ext cx="1920994" cy="173515"/>
            </a:xfrm>
            <a:custGeom>
              <a:avLst/>
              <a:gdLst/>
              <a:ahLst/>
              <a:cxnLst/>
              <a:rect l="l" t="t" r="r" b="b"/>
              <a:pathLst>
                <a:path w="47517" h="4292" extrusionOk="0">
                  <a:moveTo>
                    <a:pt x="23754" y="1"/>
                  </a:moveTo>
                  <a:lnTo>
                    <a:pt x="21330" y="10"/>
                  </a:lnTo>
                  <a:lnTo>
                    <a:pt x="18965" y="49"/>
                  </a:lnTo>
                  <a:lnTo>
                    <a:pt x="16695" y="97"/>
                  </a:lnTo>
                  <a:lnTo>
                    <a:pt x="14511" y="173"/>
                  </a:lnTo>
                  <a:lnTo>
                    <a:pt x="12432" y="259"/>
                  </a:lnTo>
                  <a:lnTo>
                    <a:pt x="11436" y="317"/>
                  </a:lnTo>
                  <a:lnTo>
                    <a:pt x="10469" y="365"/>
                  </a:lnTo>
                  <a:lnTo>
                    <a:pt x="9540" y="432"/>
                  </a:lnTo>
                  <a:lnTo>
                    <a:pt x="8639" y="489"/>
                  </a:lnTo>
                  <a:lnTo>
                    <a:pt x="7777" y="556"/>
                  </a:lnTo>
                  <a:lnTo>
                    <a:pt x="6954" y="633"/>
                  </a:lnTo>
                  <a:lnTo>
                    <a:pt x="6168" y="710"/>
                  </a:lnTo>
                  <a:lnTo>
                    <a:pt x="5421" y="786"/>
                  </a:lnTo>
                  <a:lnTo>
                    <a:pt x="4722" y="863"/>
                  </a:lnTo>
                  <a:lnTo>
                    <a:pt x="4052" y="949"/>
                  </a:lnTo>
                  <a:lnTo>
                    <a:pt x="3439" y="1035"/>
                  </a:lnTo>
                  <a:lnTo>
                    <a:pt x="2864" y="1121"/>
                  </a:lnTo>
                  <a:lnTo>
                    <a:pt x="2337" y="1217"/>
                  </a:lnTo>
                  <a:lnTo>
                    <a:pt x="1868" y="1313"/>
                  </a:lnTo>
                  <a:lnTo>
                    <a:pt x="1437" y="1409"/>
                  </a:lnTo>
                  <a:lnTo>
                    <a:pt x="1063" y="1514"/>
                  </a:lnTo>
                  <a:lnTo>
                    <a:pt x="747" y="1610"/>
                  </a:lnTo>
                  <a:lnTo>
                    <a:pt x="479" y="1715"/>
                  </a:lnTo>
                  <a:lnTo>
                    <a:pt x="364" y="1773"/>
                  </a:lnTo>
                  <a:lnTo>
                    <a:pt x="268" y="1821"/>
                  </a:lnTo>
                  <a:lnTo>
                    <a:pt x="192" y="1878"/>
                  </a:lnTo>
                  <a:lnTo>
                    <a:pt x="125" y="1926"/>
                  </a:lnTo>
                  <a:lnTo>
                    <a:pt x="67" y="1984"/>
                  </a:lnTo>
                  <a:lnTo>
                    <a:pt x="29" y="2041"/>
                  </a:lnTo>
                  <a:lnTo>
                    <a:pt x="10" y="2098"/>
                  </a:lnTo>
                  <a:lnTo>
                    <a:pt x="0" y="2146"/>
                  </a:lnTo>
                  <a:lnTo>
                    <a:pt x="10" y="2204"/>
                  </a:lnTo>
                  <a:lnTo>
                    <a:pt x="29" y="2261"/>
                  </a:lnTo>
                  <a:lnTo>
                    <a:pt x="67" y="2319"/>
                  </a:lnTo>
                  <a:lnTo>
                    <a:pt x="125" y="2367"/>
                  </a:lnTo>
                  <a:lnTo>
                    <a:pt x="192" y="2424"/>
                  </a:lnTo>
                  <a:lnTo>
                    <a:pt x="268" y="2472"/>
                  </a:lnTo>
                  <a:lnTo>
                    <a:pt x="364" y="2529"/>
                  </a:lnTo>
                  <a:lnTo>
                    <a:pt x="479" y="2577"/>
                  </a:lnTo>
                  <a:lnTo>
                    <a:pt x="747" y="2683"/>
                  </a:lnTo>
                  <a:lnTo>
                    <a:pt x="1063" y="2788"/>
                  </a:lnTo>
                  <a:lnTo>
                    <a:pt x="1437" y="2884"/>
                  </a:lnTo>
                  <a:lnTo>
                    <a:pt x="1868" y="2989"/>
                  </a:lnTo>
                  <a:lnTo>
                    <a:pt x="2337" y="3075"/>
                  </a:lnTo>
                  <a:lnTo>
                    <a:pt x="2864" y="3171"/>
                  </a:lnTo>
                  <a:lnTo>
                    <a:pt x="3439" y="3257"/>
                  </a:lnTo>
                  <a:lnTo>
                    <a:pt x="4052" y="3353"/>
                  </a:lnTo>
                  <a:lnTo>
                    <a:pt x="4722" y="3430"/>
                  </a:lnTo>
                  <a:lnTo>
                    <a:pt x="5421" y="3516"/>
                  </a:lnTo>
                  <a:lnTo>
                    <a:pt x="6168" y="3593"/>
                  </a:lnTo>
                  <a:lnTo>
                    <a:pt x="6954" y="3669"/>
                  </a:lnTo>
                  <a:lnTo>
                    <a:pt x="7777" y="3736"/>
                  </a:lnTo>
                  <a:lnTo>
                    <a:pt x="8639" y="3803"/>
                  </a:lnTo>
                  <a:lnTo>
                    <a:pt x="9540" y="3870"/>
                  </a:lnTo>
                  <a:lnTo>
                    <a:pt x="10469" y="3928"/>
                  </a:lnTo>
                  <a:lnTo>
                    <a:pt x="11436" y="3985"/>
                  </a:lnTo>
                  <a:lnTo>
                    <a:pt x="12432" y="4033"/>
                  </a:lnTo>
                  <a:lnTo>
                    <a:pt x="14511" y="4129"/>
                  </a:lnTo>
                  <a:lnTo>
                    <a:pt x="16695" y="4196"/>
                  </a:lnTo>
                  <a:lnTo>
                    <a:pt x="18965" y="4254"/>
                  </a:lnTo>
                  <a:lnTo>
                    <a:pt x="21330" y="4282"/>
                  </a:lnTo>
                  <a:lnTo>
                    <a:pt x="23754" y="4292"/>
                  </a:lnTo>
                  <a:lnTo>
                    <a:pt x="26187" y="4282"/>
                  </a:lnTo>
                  <a:lnTo>
                    <a:pt x="28543" y="4254"/>
                  </a:lnTo>
                  <a:lnTo>
                    <a:pt x="30822" y="4196"/>
                  </a:lnTo>
                  <a:lnTo>
                    <a:pt x="33006" y="4129"/>
                  </a:lnTo>
                  <a:lnTo>
                    <a:pt x="35085" y="4033"/>
                  </a:lnTo>
                  <a:lnTo>
                    <a:pt x="36071" y="3985"/>
                  </a:lnTo>
                  <a:lnTo>
                    <a:pt x="37038" y="3928"/>
                  </a:lnTo>
                  <a:lnTo>
                    <a:pt x="37968" y="3870"/>
                  </a:lnTo>
                  <a:lnTo>
                    <a:pt x="38868" y="3803"/>
                  </a:lnTo>
                  <a:lnTo>
                    <a:pt x="39730" y="3736"/>
                  </a:lnTo>
                  <a:lnTo>
                    <a:pt x="40554" y="3669"/>
                  </a:lnTo>
                  <a:lnTo>
                    <a:pt x="41339" y="3593"/>
                  </a:lnTo>
                  <a:lnTo>
                    <a:pt x="42086" y="3516"/>
                  </a:lnTo>
                  <a:lnTo>
                    <a:pt x="42795" y="3430"/>
                  </a:lnTo>
                  <a:lnTo>
                    <a:pt x="43456" y="3353"/>
                  </a:lnTo>
                  <a:lnTo>
                    <a:pt x="44078" y="3257"/>
                  </a:lnTo>
                  <a:lnTo>
                    <a:pt x="44643" y="3171"/>
                  </a:lnTo>
                  <a:lnTo>
                    <a:pt x="45170" y="3075"/>
                  </a:lnTo>
                  <a:lnTo>
                    <a:pt x="45649" y="2989"/>
                  </a:lnTo>
                  <a:lnTo>
                    <a:pt x="46071" y="2884"/>
                  </a:lnTo>
                  <a:lnTo>
                    <a:pt x="46444" y="2788"/>
                  </a:lnTo>
                  <a:lnTo>
                    <a:pt x="46770" y="2683"/>
                  </a:lnTo>
                  <a:lnTo>
                    <a:pt x="47028" y="2577"/>
                  </a:lnTo>
                  <a:lnTo>
                    <a:pt x="47143" y="2529"/>
                  </a:lnTo>
                  <a:lnTo>
                    <a:pt x="47239" y="2472"/>
                  </a:lnTo>
                  <a:lnTo>
                    <a:pt x="47325" y="2424"/>
                  </a:lnTo>
                  <a:lnTo>
                    <a:pt x="47392" y="2367"/>
                  </a:lnTo>
                  <a:lnTo>
                    <a:pt x="47450" y="2319"/>
                  </a:lnTo>
                  <a:lnTo>
                    <a:pt x="47488" y="2261"/>
                  </a:lnTo>
                  <a:lnTo>
                    <a:pt x="47507" y="2204"/>
                  </a:lnTo>
                  <a:lnTo>
                    <a:pt x="47517" y="2146"/>
                  </a:lnTo>
                  <a:lnTo>
                    <a:pt x="47507" y="2098"/>
                  </a:lnTo>
                  <a:lnTo>
                    <a:pt x="47488" y="2041"/>
                  </a:lnTo>
                  <a:lnTo>
                    <a:pt x="47450" y="1984"/>
                  </a:lnTo>
                  <a:lnTo>
                    <a:pt x="47392" y="1926"/>
                  </a:lnTo>
                  <a:lnTo>
                    <a:pt x="47325" y="1878"/>
                  </a:lnTo>
                  <a:lnTo>
                    <a:pt x="47239" y="1821"/>
                  </a:lnTo>
                  <a:lnTo>
                    <a:pt x="47143" y="1773"/>
                  </a:lnTo>
                  <a:lnTo>
                    <a:pt x="47028" y="1715"/>
                  </a:lnTo>
                  <a:lnTo>
                    <a:pt x="46770" y="1610"/>
                  </a:lnTo>
                  <a:lnTo>
                    <a:pt x="46444" y="1514"/>
                  </a:lnTo>
                  <a:lnTo>
                    <a:pt x="46071" y="1409"/>
                  </a:lnTo>
                  <a:lnTo>
                    <a:pt x="45649" y="1313"/>
                  </a:lnTo>
                  <a:lnTo>
                    <a:pt x="45170" y="1217"/>
                  </a:lnTo>
                  <a:lnTo>
                    <a:pt x="44643" y="1121"/>
                  </a:lnTo>
                  <a:lnTo>
                    <a:pt x="44078" y="1035"/>
                  </a:lnTo>
                  <a:lnTo>
                    <a:pt x="43456" y="949"/>
                  </a:lnTo>
                  <a:lnTo>
                    <a:pt x="42795" y="863"/>
                  </a:lnTo>
                  <a:lnTo>
                    <a:pt x="42086" y="786"/>
                  </a:lnTo>
                  <a:lnTo>
                    <a:pt x="41339" y="710"/>
                  </a:lnTo>
                  <a:lnTo>
                    <a:pt x="40554" y="633"/>
                  </a:lnTo>
                  <a:lnTo>
                    <a:pt x="39730" y="556"/>
                  </a:lnTo>
                  <a:lnTo>
                    <a:pt x="38868" y="489"/>
                  </a:lnTo>
                  <a:lnTo>
                    <a:pt x="37968" y="432"/>
                  </a:lnTo>
                  <a:lnTo>
                    <a:pt x="37038" y="365"/>
                  </a:lnTo>
                  <a:lnTo>
                    <a:pt x="36071" y="317"/>
                  </a:lnTo>
                  <a:lnTo>
                    <a:pt x="35085" y="259"/>
                  </a:lnTo>
                  <a:lnTo>
                    <a:pt x="33006" y="173"/>
                  </a:lnTo>
                  <a:lnTo>
                    <a:pt x="30822" y="97"/>
                  </a:lnTo>
                  <a:lnTo>
                    <a:pt x="28543" y="49"/>
                  </a:lnTo>
                  <a:lnTo>
                    <a:pt x="26187" y="10"/>
                  </a:lnTo>
                  <a:lnTo>
                    <a:pt x="2375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2"/>
            <p:cNvSpPr/>
            <p:nvPr/>
          </p:nvSpPr>
          <p:spPr>
            <a:xfrm>
              <a:off x="2360341" y="2998390"/>
              <a:ext cx="417454" cy="50373"/>
            </a:xfrm>
            <a:custGeom>
              <a:avLst/>
              <a:gdLst/>
              <a:ahLst/>
              <a:cxnLst/>
              <a:rect l="l" t="t" r="r" b="b"/>
              <a:pathLst>
                <a:path w="10326" h="1246" extrusionOk="0">
                  <a:moveTo>
                    <a:pt x="565" y="0"/>
                  </a:moveTo>
                  <a:lnTo>
                    <a:pt x="498" y="10"/>
                  </a:lnTo>
                  <a:lnTo>
                    <a:pt x="441" y="29"/>
                  </a:lnTo>
                  <a:lnTo>
                    <a:pt x="383" y="48"/>
                  </a:lnTo>
                  <a:lnTo>
                    <a:pt x="326" y="67"/>
                  </a:lnTo>
                  <a:lnTo>
                    <a:pt x="278" y="105"/>
                  </a:lnTo>
                  <a:lnTo>
                    <a:pt x="182" y="182"/>
                  </a:lnTo>
                  <a:lnTo>
                    <a:pt x="106" y="268"/>
                  </a:lnTo>
                  <a:lnTo>
                    <a:pt x="77" y="326"/>
                  </a:lnTo>
                  <a:lnTo>
                    <a:pt x="48" y="374"/>
                  </a:lnTo>
                  <a:lnTo>
                    <a:pt x="29" y="431"/>
                  </a:lnTo>
                  <a:lnTo>
                    <a:pt x="19" y="489"/>
                  </a:lnTo>
                  <a:lnTo>
                    <a:pt x="10" y="556"/>
                  </a:lnTo>
                  <a:lnTo>
                    <a:pt x="0" y="623"/>
                  </a:lnTo>
                  <a:lnTo>
                    <a:pt x="10" y="680"/>
                  </a:lnTo>
                  <a:lnTo>
                    <a:pt x="19" y="747"/>
                  </a:lnTo>
                  <a:lnTo>
                    <a:pt x="29" y="805"/>
                  </a:lnTo>
                  <a:lnTo>
                    <a:pt x="48" y="862"/>
                  </a:lnTo>
                  <a:lnTo>
                    <a:pt x="77" y="920"/>
                  </a:lnTo>
                  <a:lnTo>
                    <a:pt x="106" y="967"/>
                  </a:lnTo>
                  <a:lnTo>
                    <a:pt x="182" y="1063"/>
                  </a:lnTo>
                  <a:lnTo>
                    <a:pt x="278" y="1130"/>
                  </a:lnTo>
                  <a:lnTo>
                    <a:pt x="326" y="1169"/>
                  </a:lnTo>
                  <a:lnTo>
                    <a:pt x="383" y="1188"/>
                  </a:lnTo>
                  <a:lnTo>
                    <a:pt x="441" y="1216"/>
                  </a:lnTo>
                  <a:lnTo>
                    <a:pt x="498" y="1226"/>
                  </a:lnTo>
                  <a:lnTo>
                    <a:pt x="565" y="1236"/>
                  </a:lnTo>
                  <a:lnTo>
                    <a:pt x="623" y="1245"/>
                  </a:lnTo>
                  <a:lnTo>
                    <a:pt x="9703" y="1245"/>
                  </a:lnTo>
                  <a:lnTo>
                    <a:pt x="9770" y="1236"/>
                  </a:lnTo>
                  <a:lnTo>
                    <a:pt x="9837" y="1226"/>
                  </a:lnTo>
                  <a:lnTo>
                    <a:pt x="9894" y="1216"/>
                  </a:lnTo>
                  <a:lnTo>
                    <a:pt x="9952" y="1188"/>
                  </a:lnTo>
                  <a:lnTo>
                    <a:pt x="10000" y="1169"/>
                  </a:lnTo>
                  <a:lnTo>
                    <a:pt x="10057" y="1130"/>
                  </a:lnTo>
                  <a:lnTo>
                    <a:pt x="10144" y="1063"/>
                  </a:lnTo>
                  <a:lnTo>
                    <a:pt x="10220" y="967"/>
                  </a:lnTo>
                  <a:lnTo>
                    <a:pt x="10258" y="920"/>
                  </a:lnTo>
                  <a:lnTo>
                    <a:pt x="10278" y="862"/>
                  </a:lnTo>
                  <a:lnTo>
                    <a:pt x="10297" y="805"/>
                  </a:lnTo>
                  <a:lnTo>
                    <a:pt x="10316" y="747"/>
                  </a:lnTo>
                  <a:lnTo>
                    <a:pt x="10326" y="680"/>
                  </a:lnTo>
                  <a:lnTo>
                    <a:pt x="10326" y="623"/>
                  </a:lnTo>
                  <a:lnTo>
                    <a:pt x="10326" y="556"/>
                  </a:lnTo>
                  <a:lnTo>
                    <a:pt x="10316" y="489"/>
                  </a:lnTo>
                  <a:lnTo>
                    <a:pt x="10297" y="431"/>
                  </a:lnTo>
                  <a:lnTo>
                    <a:pt x="10278" y="374"/>
                  </a:lnTo>
                  <a:lnTo>
                    <a:pt x="10258" y="326"/>
                  </a:lnTo>
                  <a:lnTo>
                    <a:pt x="10220" y="268"/>
                  </a:lnTo>
                  <a:lnTo>
                    <a:pt x="10144" y="182"/>
                  </a:lnTo>
                  <a:lnTo>
                    <a:pt x="10057" y="105"/>
                  </a:lnTo>
                  <a:lnTo>
                    <a:pt x="10000" y="67"/>
                  </a:lnTo>
                  <a:lnTo>
                    <a:pt x="9952" y="48"/>
                  </a:lnTo>
                  <a:lnTo>
                    <a:pt x="9894" y="29"/>
                  </a:lnTo>
                  <a:lnTo>
                    <a:pt x="9837" y="10"/>
                  </a:lnTo>
                  <a:lnTo>
                    <a:pt x="977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2"/>
            <p:cNvSpPr/>
            <p:nvPr/>
          </p:nvSpPr>
          <p:spPr>
            <a:xfrm>
              <a:off x="2623642" y="2998390"/>
              <a:ext cx="154150" cy="50373"/>
            </a:xfrm>
            <a:custGeom>
              <a:avLst/>
              <a:gdLst/>
              <a:ahLst/>
              <a:cxnLst/>
              <a:rect l="l" t="t" r="r" b="b"/>
              <a:pathLst>
                <a:path w="3813" h="1246" extrusionOk="0">
                  <a:moveTo>
                    <a:pt x="566" y="0"/>
                  </a:moveTo>
                  <a:lnTo>
                    <a:pt x="498" y="10"/>
                  </a:lnTo>
                  <a:lnTo>
                    <a:pt x="441" y="29"/>
                  </a:lnTo>
                  <a:lnTo>
                    <a:pt x="384" y="48"/>
                  </a:lnTo>
                  <a:lnTo>
                    <a:pt x="326" y="67"/>
                  </a:lnTo>
                  <a:lnTo>
                    <a:pt x="278" y="105"/>
                  </a:lnTo>
                  <a:lnTo>
                    <a:pt x="182" y="182"/>
                  </a:lnTo>
                  <a:lnTo>
                    <a:pt x="106" y="268"/>
                  </a:lnTo>
                  <a:lnTo>
                    <a:pt x="77" y="326"/>
                  </a:lnTo>
                  <a:lnTo>
                    <a:pt x="48" y="374"/>
                  </a:lnTo>
                  <a:lnTo>
                    <a:pt x="29" y="431"/>
                  </a:lnTo>
                  <a:lnTo>
                    <a:pt x="20" y="489"/>
                  </a:lnTo>
                  <a:lnTo>
                    <a:pt x="10" y="556"/>
                  </a:lnTo>
                  <a:lnTo>
                    <a:pt x="0" y="623"/>
                  </a:lnTo>
                  <a:lnTo>
                    <a:pt x="10" y="680"/>
                  </a:lnTo>
                  <a:lnTo>
                    <a:pt x="20" y="747"/>
                  </a:lnTo>
                  <a:lnTo>
                    <a:pt x="29" y="805"/>
                  </a:lnTo>
                  <a:lnTo>
                    <a:pt x="48" y="862"/>
                  </a:lnTo>
                  <a:lnTo>
                    <a:pt x="77" y="920"/>
                  </a:lnTo>
                  <a:lnTo>
                    <a:pt x="106" y="967"/>
                  </a:lnTo>
                  <a:lnTo>
                    <a:pt x="182" y="1063"/>
                  </a:lnTo>
                  <a:lnTo>
                    <a:pt x="278" y="1130"/>
                  </a:lnTo>
                  <a:lnTo>
                    <a:pt x="326" y="1169"/>
                  </a:lnTo>
                  <a:lnTo>
                    <a:pt x="384" y="1188"/>
                  </a:lnTo>
                  <a:lnTo>
                    <a:pt x="441" y="1216"/>
                  </a:lnTo>
                  <a:lnTo>
                    <a:pt x="498" y="1226"/>
                  </a:lnTo>
                  <a:lnTo>
                    <a:pt x="566" y="1236"/>
                  </a:lnTo>
                  <a:lnTo>
                    <a:pt x="623" y="1245"/>
                  </a:lnTo>
                  <a:lnTo>
                    <a:pt x="3190" y="1245"/>
                  </a:lnTo>
                  <a:lnTo>
                    <a:pt x="3257" y="1236"/>
                  </a:lnTo>
                  <a:lnTo>
                    <a:pt x="3324" y="1226"/>
                  </a:lnTo>
                  <a:lnTo>
                    <a:pt x="3381" y="1216"/>
                  </a:lnTo>
                  <a:lnTo>
                    <a:pt x="3439" y="1188"/>
                  </a:lnTo>
                  <a:lnTo>
                    <a:pt x="3487" y="1169"/>
                  </a:lnTo>
                  <a:lnTo>
                    <a:pt x="3544" y="1130"/>
                  </a:lnTo>
                  <a:lnTo>
                    <a:pt x="3631" y="1063"/>
                  </a:lnTo>
                  <a:lnTo>
                    <a:pt x="3707" y="967"/>
                  </a:lnTo>
                  <a:lnTo>
                    <a:pt x="3745" y="920"/>
                  </a:lnTo>
                  <a:lnTo>
                    <a:pt x="3765" y="862"/>
                  </a:lnTo>
                  <a:lnTo>
                    <a:pt x="3784" y="805"/>
                  </a:lnTo>
                  <a:lnTo>
                    <a:pt x="3803" y="747"/>
                  </a:lnTo>
                  <a:lnTo>
                    <a:pt x="3813" y="680"/>
                  </a:lnTo>
                  <a:lnTo>
                    <a:pt x="3813" y="623"/>
                  </a:lnTo>
                  <a:lnTo>
                    <a:pt x="3813" y="556"/>
                  </a:lnTo>
                  <a:lnTo>
                    <a:pt x="3803" y="489"/>
                  </a:lnTo>
                  <a:lnTo>
                    <a:pt x="3784" y="431"/>
                  </a:lnTo>
                  <a:lnTo>
                    <a:pt x="3765" y="374"/>
                  </a:lnTo>
                  <a:lnTo>
                    <a:pt x="3745" y="326"/>
                  </a:lnTo>
                  <a:lnTo>
                    <a:pt x="3707" y="268"/>
                  </a:lnTo>
                  <a:lnTo>
                    <a:pt x="3631" y="182"/>
                  </a:lnTo>
                  <a:lnTo>
                    <a:pt x="3544" y="105"/>
                  </a:lnTo>
                  <a:lnTo>
                    <a:pt x="3487" y="67"/>
                  </a:lnTo>
                  <a:lnTo>
                    <a:pt x="3439" y="48"/>
                  </a:lnTo>
                  <a:lnTo>
                    <a:pt x="3381" y="29"/>
                  </a:lnTo>
                  <a:lnTo>
                    <a:pt x="3324" y="10"/>
                  </a:lnTo>
                  <a:lnTo>
                    <a:pt x="3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2"/>
            <p:cNvSpPr/>
            <p:nvPr/>
          </p:nvSpPr>
          <p:spPr>
            <a:xfrm>
              <a:off x="2665443" y="2196079"/>
              <a:ext cx="84453" cy="111176"/>
            </a:xfrm>
            <a:custGeom>
              <a:avLst/>
              <a:gdLst/>
              <a:ahLst/>
              <a:cxnLst/>
              <a:rect l="l" t="t" r="r" b="b"/>
              <a:pathLst>
                <a:path w="2089" h="2750" extrusionOk="0">
                  <a:moveTo>
                    <a:pt x="1821" y="0"/>
                  </a:moveTo>
                  <a:lnTo>
                    <a:pt x="1754" y="19"/>
                  </a:lnTo>
                  <a:lnTo>
                    <a:pt x="1620" y="67"/>
                  </a:lnTo>
                  <a:lnTo>
                    <a:pt x="1466" y="144"/>
                  </a:lnTo>
                  <a:lnTo>
                    <a:pt x="1303" y="240"/>
                  </a:lnTo>
                  <a:lnTo>
                    <a:pt x="1141" y="345"/>
                  </a:lnTo>
                  <a:lnTo>
                    <a:pt x="968" y="470"/>
                  </a:lnTo>
                  <a:lnTo>
                    <a:pt x="643" y="719"/>
                  </a:lnTo>
                  <a:lnTo>
                    <a:pt x="374" y="948"/>
                  </a:lnTo>
                  <a:lnTo>
                    <a:pt x="116" y="1178"/>
                  </a:lnTo>
                  <a:lnTo>
                    <a:pt x="68" y="1303"/>
                  </a:lnTo>
                  <a:lnTo>
                    <a:pt x="30" y="1437"/>
                  </a:lnTo>
                  <a:lnTo>
                    <a:pt x="10" y="1571"/>
                  </a:lnTo>
                  <a:lnTo>
                    <a:pt x="1" y="1705"/>
                  </a:lnTo>
                  <a:lnTo>
                    <a:pt x="1" y="1839"/>
                  </a:lnTo>
                  <a:lnTo>
                    <a:pt x="10" y="1964"/>
                  </a:lnTo>
                  <a:lnTo>
                    <a:pt x="39" y="2088"/>
                  </a:lnTo>
                  <a:lnTo>
                    <a:pt x="68" y="2203"/>
                  </a:lnTo>
                  <a:lnTo>
                    <a:pt x="106" y="2318"/>
                  </a:lnTo>
                  <a:lnTo>
                    <a:pt x="164" y="2414"/>
                  </a:lnTo>
                  <a:lnTo>
                    <a:pt x="221" y="2510"/>
                  </a:lnTo>
                  <a:lnTo>
                    <a:pt x="288" y="2586"/>
                  </a:lnTo>
                  <a:lnTo>
                    <a:pt x="365" y="2653"/>
                  </a:lnTo>
                  <a:lnTo>
                    <a:pt x="441" y="2701"/>
                  </a:lnTo>
                  <a:lnTo>
                    <a:pt x="528" y="2730"/>
                  </a:lnTo>
                  <a:lnTo>
                    <a:pt x="623" y="2749"/>
                  </a:lnTo>
                  <a:lnTo>
                    <a:pt x="671" y="2749"/>
                  </a:lnTo>
                  <a:lnTo>
                    <a:pt x="729" y="2730"/>
                  </a:lnTo>
                  <a:lnTo>
                    <a:pt x="786" y="2701"/>
                  </a:lnTo>
                  <a:lnTo>
                    <a:pt x="844" y="2663"/>
                  </a:lnTo>
                  <a:lnTo>
                    <a:pt x="901" y="2615"/>
                  </a:lnTo>
                  <a:lnTo>
                    <a:pt x="968" y="2548"/>
                  </a:lnTo>
                  <a:lnTo>
                    <a:pt x="1102" y="2404"/>
                  </a:lnTo>
                  <a:lnTo>
                    <a:pt x="1236" y="2232"/>
                  </a:lnTo>
                  <a:lnTo>
                    <a:pt x="1371" y="2031"/>
                  </a:lnTo>
                  <a:lnTo>
                    <a:pt x="1505" y="1810"/>
                  </a:lnTo>
                  <a:lnTo>
                    <a:pt x="1629" y="1581"/>
                  </a:lnTo>
                  <a:lnTo>
                    <a:pt x="1754" y="1351"/>
                  </a:lnTo>
                  <a:lnTo>
                    <a:pt x="1859" y="1111"/>
                  </a:lnTo>
                  <a:lnTo>
                    <a:pt x="1945" y="891"/>
                  </a:lnTo>
                  <a:lnTo>
                    <a:pt x="2012" y="671"/>
                  </a:lnTo>
                  <a:lnTo>
                    <a:pt x="2060" y="479"/>
                  </a:lnTo>
                  <a:lnTo>
                    <a:pt x="2079" y="393"/>
                  </a:lnTo>
                  <a:lnTo>
                    <a:pt x="2089" y="307"/>
                  </a:lnTo>
                  <a:lnTo>
                    <a:pt x="2089" y="240"/>
                  </a:lnTo>
                  <a:lnTo>
                    <a:pt x="2079" y="173"/>
                  </a:lnTo>
                  <a:lnTo>
                    <a:pt x="2070" y="115"/>
                  </a:lnTo>
                  <a:lnTo>
                    <a:pt x="2041" y="77"/>
                  </a:lnTo>
                  <a:lnTo>
                    <a:pt x="2012" y="39"/>
                  </a:lnTo>
                  <a:lnTo>
                    <a:pt x="1974" y="19"/>
                  </a:lnTo>
                  <a:lnTo>
                    <a:pt x="1926"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2"/>
            <p:cNvSpPr/>
            <p:nvPr/>
          </p:nvSpPr>
          <p:spPr>
            <a:xfrm>
              <a:off x="3148708" y="1685326"/>
              <a:ext cx="513874" cy="513874"/>
            </a:xfrm>
            <a:custGeom>
              <a:avLst/>
              <a:gdLst/>
              <a:ahLst/>
              <a:cxnLst/>
              <a:rect l="l" t="t" r="r" b="b"/>
              <a:pathLst>
                <a:path w="12711" h="12711" extrusionOk="0">
                  <a:moveTo>
                    <a:pt x="6025" y="1"/>
                  </a:moveTo>
                  <a:lnTo>
                    <a:pt x="5699" y="29"/>
                  </a:lnTo>
                  <a:lnTo>
                    <a:pt x="5383" y="68"/>
                  </a:lnTo>
                  <a:lnTo>
                    <a:pt x="5077" y="125"/>
                  </a:lnTo>
                  <a:lnTo>
                    <a:pt x="4761" y="192"/>
                  </a:lnTo>
                  <a:lnTo>
                    <a:pt x="4464" y="278"/>
                  </a:lnTo>
                  <a:lnTo>
                    <a:pt x="4167" y="384"/>
                  </a:lnTo>
                  <a:lnTo>
                    <a:pt x="3879" y="499"/>
                  </a:lnTo>
                  <a:lnTo>
                    <a:pt x="3602" y="623"/>
                  </a:lnTo>
                  <a:lnTo>
                    <a:pt x="3324" y="767"/>
                  </a:lnTo>
                  <a:lnTo>
                    <a:pt x="3056" y="920"/>
                  </a:lnTo>
                  <a:lnTo>
                    <a:pt x="2797" y="1083"/>
                  </a:lnTo>
                  <a:lnTo>
                    <a:pt x="2548" y="1255"/>
                  </a:lnTo>
                  <a:lnTo>
                    <a:pt x="2309" y="1447"/>
                  </a:lnTo>
                  <a:lnTo>
                    <a:pt x="2079" y="1648"/>
                  </a:lnTo>
                  <a:lnTo>
                    <a:pt x="1858" y="1859"/>
                  </a:lnTo>
                  <a:lnTo>
                    <a:pt x="1648" y="2079"/>
                  </a:lnTo>
                  <a:lnTo>
                    <a:pt x="1447" y="2309"/>
                  </a:lnTo>
                  <a:lnTo>
                    <a:pt x="1265" y="2548"/>
                  </a:lnTo>
                  <a:lnTo>
                    <a:pt x="1083" y="2797"/>
                  </a:lnTo>
                  <a:lnTo>
                    <a:pt x="920" y="3056"/>
                  </a:lnTo>
                  <a:lnTo>
                    <a:pt x="767" y="3324"/>
                  </a:lnTo>
                  <a:lnTo>
                    <a:pt x="623" y="3592"/>
                  </a:lnTo>
                  <a:lnTo>
                    <a:pt x="498" y="3880"/>
                  </a:lnTo>
                  <a:lnTo>
                    <a:pt x="383" y="4167"/>
                  </a:lnTo>
                  <a:lnTo>
                    <a:pt x="288" y="4464"/>
                  </a:lnTo>
                  <a:lnTo>
                    <a:pt x="201" y="4761"/>
                  </a:lnTo>
                  <a:lnTo>
                    <a:pt x="125" y="5068"/>
                  </a:lnTo>
                  <a:lnTo>
                    <a:pt x="67" y="5384"/>
                  </a:lnTo>
                  <a:lnTo>
                    <a:pt x="29" y="5700"/>
                  </a:lnTo>
                  <a:lnTo>
                    <a:pt x="10" y="6025"/>
                  </a:lnTo>
                  <a:lnTo>
                    <a:pt x="0" y="6351"/>
                  </a:lnTo>
                  <a:lnTo>
                    <a:pt x="10" y="6677"/>
                  </a:lnTo>
                  <a:lnTo>
                    <a:pt x="29" y="7002"/>
                  </a:lnTo>
                  <a:lnTo>
                    <a:pt x="67" y="7318"/>
                  </a:lnTo>
                  <a:lnTo>
                    <a:pt x="125" y="7634"/>
                  </a:lnTo>
                  <a:lnTo>
                    <a:pt x="201" y="7941"/>
                  </a:lnTo>
                  <a:lnTo>
                    <a:pt x="288" y="8238"/>
                  </a:lnTo>
                  <a:lnTo>
                    <a:pt x="383" y="8535"/>
                  </a:lnTo>
                  <a:lnTo>
                    <a:pt x="498" y="8822"/>
                  </a:lnTo>
                  <a:lnTo>
                    <a:pt x="623" y="9109"/>
                  </a:lnTo>
                  <a:lnTo>
                    <a:pt x="767" y="9378"/>
                  </a:lnTo>
                  <a:lnTo>
                    <a:pt x="920" y="9646"/>
                  </a:lnTo>
                  <a:lnTo>
                    <a:pt x="1083" y="9904"/>
                  </a:lnTo>
                  <a:lnTo>
                    <a:pt x="1265" y="10153"/>
                  </a:lnTo>
                  <a:lnTo>
                    <a:pt x="1447" y="10393"/>
                  </a:lnTo>
                  <a:lnTo>
                    <a:pt x="1648" y="10623"/>
                  </a:lnTo>
                  <a:lnTo>
                    <a:pt x="1858" y="10843"/>
                  </a:lnTo>
                  <a:lnTo>
                    <a:pt x="2079" y="11054"/>
                  </a:lnTo>
                  <a:lnTo>
                    <a:pt x="2309" y="11255"/>
                  </a:lnTo>
                  <a:lnTo>
                    <a:pt x="2548" y="11447"/>
                  </a:lnTo>
                  <a:lnTo>
                    <a:pt x="2797" y="11619"/>
                  </a:lnTo>
                  <a:lnTo>
                    <a:pt x="3056" y="11791"/>
                  </a:lnTo>
                  <a:lnTo>
                    <a:pt x="3324" y="11945"/>
                  </a:lnTo>
                  <a:lnTo>
                    <a:pt x="3602" y="12079"/>
                  </a:lnTo>
                  <a:lnTo>
                    <a:pt x="3879" y="12203"/>
                  </a:lnTo>
                  <a:lnTo>
                    <a:pt x="4167" y="12318"/>
                  </a:lnTo>
                  <a:lnTo>
                    <a:pt x="4464" y="12423"/>
                  </a:lnTo>
                  <a:lnTo>
                    <a:pt x="4761" y="12510"/>
                  </a:lnTo>
                  <a:lnTo>
                    <a:pt x="5077" y="12577"/>
                  </a:lnTo>
                  <a:lnTo>
                    <a:pt x="5383" y="12634"/>
                  </a:lnTo>
                  <a:lnTo>
                    <a:pt x="5699" y="12673"/>
                  </a:lnTo>
                  <a:lnTo>
                    <a:pt x="6025" y="12701"/>
                  </a:lnTo>
                  <a:lnTo>
                    <a:pt x="6351" y="12711"/>
                  </a:lnTo>
                  <a:lnTo>
                    <a:pt x="6676" y="12701"/>
                  </a:lnTo>
                  <a:lnTo>
                    <a:pt x="7002" y="12673"/>
                  </a:lnTo>
                  <a:lnTo>
                    <a:pt x="7318" y="12634"/>
                  </a:lnTo>
                  <a:lnTo>
                    <a:pt x="7634" y="12577"/>
                  </a:lnTo>
                  <a:lnTo>
                    <a:pt x="7941" y="12510"/>
                  </a:lnTo>
                  <a:lnTo>
                    <a:pt x="8247" y="12423"/>
                  </a:lnTo>
                  <a:lnTo>
                    <a:pt x="8534" y="12318"/>
                  </a:lnTo>
                  <a:lnTo>
                    <a:pt x="8831" y="12203"/>
                  </a:lnTo>
                  <a:lnTo>
                    <a:pt x="9109" y="12079"/>
                  </a:lnTo>
                  <a:lnTo>
                    <a:pt x="9387" y="11945"/>
                  </a:lnTo>
                  <a:lnTo>
                    <a:pt x="9645" y="11791"/>
                  </a:lnTo>
                  <a:lnTo>
                    <a:pt x="9904" y="11619"/>
                  </a:lnTo>
                  <a:lnTo>
                    <a:pt x="10153" y="11447"/>
                  </a:lnTo>
                  <a:lnTo>
                    <a:pt x="10393" y="11255"/>
                  </a:lnTo>
                  <a:lnTo>
                    <a:pt x="10622" y="11054"/>
                  </a:lnTo>
                  <a:lnTo>
                    <a:pt x="10843" y="10843"/>
                  </a:lnTo>
                  <a:lnTo>
                    <a:pt x="11053" y="10623"/>
                  </a:lnTo>
                  <a:lnTo>
                    <a:pt x="11255" y="10393"/>
                  </a:lnTo>
                  <a:lnTo>
                    <a:pt x="11446" y="10153"/>
                  </a:lnTo>
                  <a:lnTo>
                    <a:pt x="11619" y="9904"/>
                  </a:lnTo>
                  <a:lnTo>
                    <a:pt x="11791" y="9646"/>
                  </a:lnTo>
                  <a:lnTo>
                    <a:pt x="11944" y="9378"/>
                  </a:lnTo>
                  <a:lnTo>
                    <a:pt x="12078" y="9109"/>
                  </a:lnTo>
                  <a:lnTo>
                    <a:pt x="12212" y="8822"/>
                  </a:lnTo>
                  <a:lnTo>
                    <a:pt x="12327" y="8535"/>
                  </a:lnTo>
                  <a:lnTo>
                    <a:pt x="12423" y="8238"/>
                  </a:lnTo>
                  <a:lnTo>
                    <a:pt x="12509" y="7941"/>
                  </a:lnTo>
                  <a:lnTo>
                    <a:pt x="12576" y="7634"/>
                  </a:lnTo>
                  <a:lnTo>
                    <a:pt x="12634" y="7318"/>
                  </a:lnTo>
                  <a:lnTo>
                    <a:pt x="12672" y="7002"/>
                  </a:lnTo>
                  <a:lnTo>
                    <a:pt x="12701" y="6677"/>
                  </a:lnTo>
                  <a:lnTo>
                    <a:pt x="12710" y="6351"/>
                  </a:lnTo>
                  <a:lnTo>
                    <a:pt x="12701" y="6025"/>
                  </a:lnTo>
                  <a:lnTo>
                    <a:pt x="12672" y="5700"/>
                  </a:lnTo>
                  <a:lnTo>
                    <a:pt x="12634" y="5384"/>
                  </a:lnTo>
                  <a:lnTo>
                    <a:pt x="12576" y="5068"/>
                  </a:lnTo>
                  <a:lnTo>
                    <a:pt x="12509" y="4761"/>
                  </a:lnTo>
                  <a:lnTo>
                    <a:pt x="12423" y="4464"/>
                  </a:lnTo>
                  <a:lnTo>
                    <a:pt x="12327" y="4167"/>
                  </a:lnTo>
                  <a:lnTo>
                    <a:pt x="12212" y="3880"/>
                  </a:lnTo>
                  <a:lnTo>
                    <a:pt x="12078" y="3592"/>
                  </a:lnTo>
                  <a:lnTo>
                    <a:pt x="11944" y="3324"/>
                  </a:lnTo>
                  <a:lnTo>
                    <a:pt x="11791" y="3056"/>
                  </a:lnTo>
                  <a:lnTo>
                    <a:pt x="11619" y="2797"/>
                  </a:lnTo>
                  <a:lnTo>
                    <a:pt x="11446" y="2548"/>
                  </a:lnTo>
                  <a:lnTo>
                    <a:pt x="11255" y="2309"/>
                  </a:lnTo>
                  <a:lnTo>
                    <a:pt x="11053" y="2079"/>
                  </a:lnTo>
                  <a:lnTo>
                    <a:pt x="10843" y="1859"/>
                  </a:lnTo>
                  <a:lnTo>
                    <a:pt x="10622" y="1648"/>
                  </a:lnTo>
                  <a:lnTo>
                    <a:pt x="10393" y="1447"/>
                  </a:lnTo>
                  <a:lnTo>
                    <a:pt x="10153" y="1255"/>
                  </a:lnTo>
                  <a:lnTo>
                    <a:pt x="9904" y="1083"/>
                  </a:lnTo>
                  <a:lnTo>
                    <a:pt x="9645" y="920"/>
                  </a:lnTo>
                  <a:lnTo>
                    <a:pt x="9387" y="767"/>
                  </a:lnTo>
                  <a:lnTo>
                    <a:pt x="9109" y="623"/>
                  </a:lnTo>
                  <a:lnTo>
                    <a:pt x="8831" y="499"/>
                  </a:lnTo>
                  <a:lnTo>
                    <a:pt x="8534" y="384"/>
                  </a:lnTo>
                  <a:lnTo>
                    <a:pt x="8247" y="278"/>
                  </a:lnTo>
                  <a:lnTo>
                    <a:pt x="7941" y="192"/>
                  </a:lnTo>
                  <a:lnTo>
                    <a:pt x="7634" y="125"/>
                  </a:lnTo>
                  <a:lnTo>
                    <a:pt x="7318" y="68"/>
                  </a:lnTo>
                  <a:lnTo>
                    <a:pt x="7002" y="29"/>
                  </a:lnTo>
                  <a:lnTo>
                    <a:pt x="66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2"/>
            <p:cNvSpPr/>
            <p:nvPr/>
          </p:nvSpPr>
          <p:spPr>
            <a:xfrm>
              <a:off x="1460840" y="4303652"/>
              <a:ext cx="374844" cy="292776"/>
            </a:xfrm>
            <a:custGeom>
              <a:avLst/>
              <a:gdLst/>
              <a:ahLst/>
              <a:cxnLst/>
              <a:rect l="l" t="t" r="r" b="b"/>
              <a:pathLst>
                <a:path w="9272" h="7242" extrusionOk="0">
                  <a:moveTo>
                    <a:pt x="7548" y="1"/>
                  </a:moveTo>
                  <a:lnTo>
                    <a:pt x="3228" y="5470"/>
                  </a:lnTo>
                  <a:lnTo>
                    <a:pt x="2759" y="5623"/>
                  </a:lnTo>
                  <a:lnTo>
                    <a:pt x="2280" y="5805"/>
                  </a:lnTo>
                  <a:lnTo>
                    <a:pt x="1715" y="6026"/>
                  </a:lnTo>
                  <a:lnTo>
                    <a:pt x="1428" y="6150"/>
                  </a:lnTo>
                  <a:lnTo>
                    <a:pt x="1140" y="6284"/>
                  </a:lnTo>
                  <a:lnTo>
                    <a:pt x="872" y="6418"/>
                  </a:lnTo>
                  <a:lnTo>
                    <a:pt x="623" y="6552"/>
                  </a:lnTo>
                  <a:lnTo>
                    <a:pt x="403" y="6686"/>
                  </a:lnTo>
                  <a:lnTo>
                    <a:pt x="307" y="6763"/>
                  </a:lnTo>
                  <a:lnTo>
                    <a:pt x="221" y="6830"/>
                  </a:lnTo>
                  <a:lnTo>
                    <a:pt x="154" y="6897"/>
                  </a:lnTo>
                  <a:lnTo>
                    <a:pt x="87" y="6964"/>
                  </a:lnTo>
                  <a:lnTo>
                    <a:pt x="39" y="7031"/>
                  </a:lnTo>
                  <a:lnTo>
                    <a:pt x="10" y="7089"/>
                  </a:lnTo>
                  <a:lnTo>
                    <a:pt x="0" y="7117"/>
                  </a:lnTo>
                  <a:lnTo>
                    <a:pt x="10" y="7146"/>
                  </a:lnTo>
                  <a:lnTo>
                    <a:pt x="29" y="7165"/>
                  </a:lnTo>
                  <a:lnTo>
                    <a:pt x="48" y="7184"/>
                  </a:lnTo>
                  <a:lnTo>
                    <a:pt x="87" y="7204"/>
                  </a:lnTo>
                  <a:lnTo>
                    <a:pt x="135" y="7223"/>
                  </a:lnTo>
                  <a:lnTo>
                    <a:pt x="249" y="7232"/>
                  </a:lnTo>
                  <a:lnTo>
                    <a:pt x="393" y="7242"/>
                  </a:lnTo>
                  <a:lnTo>
                    <a:pt x="566" y="7242"/>
                  </a:lnTo>
                  <a:lnTo>
                    <a:pt x="977" y="7223"/>
                  </a:lnTo>
                  <a:lnTo>
                    <a:pt x="1428" y="7194"/>
                  </a:lnTo>
                  <a:lnTo>
                    <a:pt x="1897" y="7146"/>
                  </a:lnTo>
                  <a:lnTo>
                    <a:pt x="2357" y="7108"/>
                  </a:lnTo>
                  <a:lnTo>
                    <a:pt x="2749" y="7089"/>
                  </a:lnTo>
                  <a:lnTo>
                    <a:pt x="3075" y="7089"/>
                  </a:lnTo>
                  <a:lnTo>
                    <a:pt x="3238" y="7079"/>
                  </a:lnTo>
                  <a:lnTo>
                    <a:pt x="3401" y="7070"/>
                  </a:lnTo>
                  <a:lnTo>
                    <a:pt x="3544" y="7041"/>
                  </a:lnTo>
                  <a:lnTo>
                    <a:pt x="3621" y="7022"/>
                  </a:lnTo>
                  <a:lnTo>
                    <a:pt x="3688" y="6993"/>
                  </a:lnTo>
                  <a:lnTo>
                    <a:pt x="3765" y="6964"/>
                  </a:lnTo>
                  <a:lnTo>
                    <a:pt x="3832" y="6926"/>
                  </a:lnTo>
                  <a:lnTo>
                    <a:pt x="3889" y="6878"/>
                  </a:lnTo>
                  <a:lnTo>
                    <a:pt x="3956" y="6830"/>
                  </a:lnTo>
                  <a:lnTo>
                    <a:pt x="9272" y="1667"/>
                  </a:lnTo>
                  <a:lnTo>
                    <a:pt x="7548"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2"/>
            <p:cNvSpPr/>
            <p:nvPr/>
          </p:nvSpPr>
          <p:spPr>
            <a:xfrm>
              <a:off x="1460840" y="4527860"/>
              <a:ext cx="213376" cy="68565"/>
            </a:xfrm>
            <a:custGeom>
              <a:avLst/>
              <a:gdLst/>
              <a:ahLst/>
              <a:cxnLst/>
              <a:rect l="l" t="t" r="r" b="b"/>
              <a:pathLst>
                <a:path w="5278" h="1696" extrusionOk="0">
                  <a:moveTo>
                    <a:pt x="5278" y="1"/>
                  </a:moveTo>
                  <a:lnTo>
                    <a:pt x="5077" y="96"/>
                  </a:lnTo>
                  <a:lnTo>
                    <a:pt x="4876" y="192"/>
                  </a:lnTo>
                  <a:lnTo>
                    <a:pt x="4665" y="269"/>
                  </a:lnTo>
                  <a:lnTo>
                    <a:pt x="4435" y="336"/>
                  </a:lnTo>
                  <a:lnTo>
                    <a:pt x="4205" y="384"/>
                  </a:lnTo>
                  <a:lnTo>
                    <a:pt x="3956" y="422"/>
                  </a:lnTo>
                  <a:lnTo>
                    <a:pt x="3698" y="441"/>
                  </a:lnTo>
                  <a:lnTo>
                    <a:pt x="3439" y="451"/>
                  </a:lnTo>
                  <a:lnTo>
                    <a:pt x="3276" y="451"/>
                  </a:lnTo>
                  <a:lnTo>
                    <a:pt x="3113" y="441"/>
                  </a:lnTo>
                  <a:lnTo>
                    <a:pt x="2960" y="422"/>
                  </a:lnTo>
                  <a:lnTo>
                    <a:pt x="2807" y="403"/>
                  </a:lnTo>
                  <a:lnTo>
                    <a:pt x="2654" y="384"/>
                  </a:lnTo>
                  <a:lnTo>
                    <a:pt x="2510" y="355"/>
                  </a:lnTo>
                  <a:lnTo>
                    <a:pt x="2232" y="278"/>
                  </a:lnTo>
                  <a:lnTo>
                    <a:pt x="1887" y="412"/>
                  </a:lnTo>
                  <a:lnTo>
                    <a:pt x="1533" y="556"/>
                  </a:lnTo>
                  <a:lnTo>
                    <a:pt x="1179" y="719"/>
                  </a:lnTo>
                  <a:lnTo>
                    <a:pt x="853" y="882"/>
                  </a:lnTo>
                  <a:lnTo>
                    <a:pt x="546" y="1054"/>
                  </a:lnTo>
                  <a:lnTo>
                    <a:pt x="422" y="1131"/>
                  </a:lnTo>
                  <a:lnTo>
                    <a:pt x="297" y="1217"/>
                  </a:lnTo>
                  <a:lnTo>
                    <a:pt x="202" y="1303"/>
                  </a:lnTo>
                  <a:lnTo>
                    <a:pt x="115" y="1389"/>
                  </a:lnTo>
                  <a:lnTo>
                    <a:pt x="48" y="1466"/>
                  </a:lnTo>
                  <a:lnTo>
                    <a:pt x="10" y="1543"/>
                  </a:lnTo>
                  <a:lnTo>
                    <a:pt x="0" y="1571"/>
                  </a:lnTo>
                  <a:lnTo>
                    <a:pt x="10" y="1600"/>
                  </a:lnTo>
                  <a:lnTo>
                    <a:pt x="29" y="1619"/>
                  </a:lnTo>
                  <a:lnTo>
                    <a:pt x="48" y="1638"/>
                  </a:lnTo>
                  <a:lnTo>
                    <a:pt x="87" y="1658"/>
                  </a:lnTo>
                  <a:lnTo>
                    <a:pt x="135" y="1677"/>
                  </a:lnTo>
                  <a:lnTo>
                    <a:pt x="249" y="1686"/>
                  </a:lnTo>
                  <a:lnTo>
                    <a:pt x="393" y="1696"/>
                  </a:lnTo>
                  <a:lnTo>
                    <a:pt x="566" y="1696"/>
                  </a:lnTo>
                  <a:lnTo>
                    <a:pt x="977" y="1677"/>
                  </a:lnTo>
                  <a:lnTo>
                    <a:pt x="1428" y="1648"/>
                  </a:lnTo>
                  <a:lnTo>
                    <a:pt x="1897" y="1600"/>
                  </a:lnTo>
                  <a:lnTo>
                    <a:pt x="2357" y="1562"/>
                  </a:lnTo>
                  <a:lnTo>
                    <a:pt x="2749" y="1543"/>
                  </a:lnTo>
                  <a:lnTo>
                    <a:pt x="3104" y="1533"/>
                  </a:lnTo>
                  <a:lnTo>
                    <a:pt x="3295" y="1533"/>
                  </a:lnTo>
                  <a:lnTo>
                    <a:pt x="3487" y="1514"/>
                  </a:lnTo>
                  <a:lnTo>
                    <a:pt x="3678" y="1485"/>
                  </a:lnTo>
                  <a:lnTo>
                    <a:pt x="3765" y="1456"/>
                  </a:lnTo>
                  <a:lnTo>
                    <a:pt x="3851" y="1428"/>
                  </a:lnTo>
                  <a:lnTo>
                    <a:pt x="3927" y="1399"/>
                  </a:lnTo>
                  <a:lnTo>
                    <a:pt x="4004" y="1361"/>
                  </a:lnTo>
                  <a:lnTo>
                    <a:pt x="4071" y="1313"/>
                  </a:lnTo>
                  <a:lnTo>
                    <a:pt x="4138" y="1255"/>
                  </a:lnTo>
                  <a:lnTo>
                    <a:pt x="52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2"/>
            <p:cNvSpPr/>
            <p:nvPr/>
          </p:nvSpPr>
          <p:spPr>
            <a:xfrm>
              <a:off x="1728790" y="3425460"/>
              <a:ext cx="999449" cy="975071"/>
            </a:xfrm>
            <a:custGeom>
              <a:avLst/>
              <a:gdLst/>
              <a:ahLst/>
              <a:cxnLst/>
              <a:rect l="l" t="t" r="r" b="b"/>
              <a:pathLst>
                <a:path w="24722" h="24119" extrusionOk="0">
                  <a:moveTo>
                    <a:pt x="16063" y="1"/>
                  </a:moveTo>
                  <a:lnTo>
                    <a:pt x="15728" y="413"/>
                  </a:lnTo>
                  <a:lnTo>
                    <a:pt x="15364" y="872"/>
                  </a:lnTo>
                  <a:lnTo>
                    <a:pt x="14569" y="1916"/>
                  </a:lnTo>
                  <a:lnTo>
                    <a:pt x="13668" y="3104"/>
                  </a:lnTo>
                  <a:lnTo>
                    <a:pt x="12691" y="4426"/>
                  </a:lnTo>
                  <a:lnTo>
                    <a:pt x="11647" y="5843"/>
                  </a:lnTo>
                  <a:lnTo>
                    <a:pt x="10556" y="7347"/>
                  </a:lnTo>
                  <a:lnTo>
                    <a:pt x="8276" y="10508"/>
                  </a:lnTo>
                  <a:lnTo>
                    <a:pt x="5968" y="13717"/>
                  </a:lnTo>
                  <a:lnTo>
                    <a:pt x="3736" y="16801"/>
                  </a:lnTo>
                  <a:lnTo>
                    <a:pt x="2692" y="18247"/>
                  </a:lnTo>
                  <a:lnTo>
                    <a:pt x="1715" y="19588"/>
                  </a:lnTo>
                  <a:lnTo>
                    <a:pt x="815" y="20804"/>
                  </a:lnTo>
                  <a:lnTo>
                    <a:pt x="0" y="21877"/>
                  </a:lnTo>
                  <a:lnTo>
                    <a:pt x="125" y="22078"/>
                  </a:lnTo>
                  <a:lnTo>
                    <a:pt x="259" y="22270"/>
                  </a:lnTo>
                  <a:lnTo>
                    <a:pt x="393" y="22452"/>
                  </a:lnTo>
                  <a:lnTo>
                    <a:pt x="537" y="22634"/>
                  </a:lnTo>
                  <a:lnTo>
                    <a:pt x="681" y="22797"/>
                  </a:lnTo>
                  <a:lnTo>
                    <a:pt x="834" y="22959"/>
                  </a:lnTo>
                  <a:lnTo>
                    <a:pt x="997" y="23113"/>
                  </a:lnTo>
                  <a:lnTo>
                    <a:pt x="1159" y="23256"/>
                  </a:lnTo>
                  <a:lnTo>
                    <a:pt x="1332" y="23390"/>
                  </a:lnTo>
                  <a:lnTo>
                    <a:pt x="1514" y="23515"/>
                  </a:lnTo>
                  <a:lnTo>
                    <a:pt x="1696" y="23640"/>
                  </a:lnTo>
                  <a:lnTo>
                    <a:pt x="1887" y="23754"/>
                  </a:lnTo>
                  <a:lnTo>
                    <a:pt x="2079" y="23850"/>
                  </a:lnTo>
                  <a:lnTo>
                    <a:pt x="2280" y="23946"/>
                  </a:lnTo>
                  <a:lnTo>
                    <a:pt x="2491" y="24032"/>
                  </a:lnTo>
                  <a:lnTo>
                    <a:pt x="2701" y="24118"/>
                  </a:lnTo>
                  <a:lnTo>
                    <a:pt x="3573" y="23343"/>
                  </a:lnTo>
                  <a:lnTo>
                    <a:pt x="4742" y="22289"/>
                  </a:lnTo>
                  <a:lnTo>
                    <a:pt x="7749" y="19559"/>
                  </a:lnTo>
                  <a:lnTo>
                    <a:pt x="11341" y="16274"/>
                  </a:lnTo>
                  <a:lnTo>
                    <a:pt x="15134" y="12788"/>
                  </a:lnTo>
                  <a:lnTo>
                    <a:pt x="21819" y="6638"/>
                  </a:lnTo>
                  <a:lnTo>
                    <a:pt x="24722" y="3956"/>
                  </a:lnTo>
                  <a:lnTo>
                    <a:pt x="16063" y="1"/>
                  </a:lnTo>
                  <a:close/>
                </a:path>
              </a:pathLst>
            </a:custGeom>
            <a:solidFill>
              <a:srgbClr val="D2D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2"/>
            <p:cNvSpPr/>
            <p:nvPr/>
          </p:nvSpPr>
          <p:spPr>
            <a:xfrm>
              <a:off x="3025971" y="3702707"/>
              <a:ext cx="60035" cy="868585"/>
            </a:xfrm>
            <a:custGeom>
              <a:avLst/>
              <a:gdLst/>
              <a:ahLst/>
              <a:cxnLst/>
              <a:rect l="l" t="t" r="r" b="b"/>
              <a:pathLst>
                <a:path w="1485" h="21485" extrusionOk="0">
                  <a:moveTo>
                    <a:pt x="0" y="1"/>
                  </a:moveTo>
                  <a:lnTo>
                    <a:pt x="0" y="21484"/>
                  </a:lnTo>
                  <a:lnTo>
                    <a:pt x="1485" y="21484"/>
                  </a:lnTo>
                  <a:lnTo>
                    <a:pt x="14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2"/>
            <p:cNvSpPr/>
            <p:nvPr/>
          </p:nvSpPr>
          <p:spPr>
            <a:xfrm>
              <a:off x="2769624" y="4502714"/>
              <a:ext cx="572736" cy="154514"/>
            </a:xfrm>
            <a:custGeom>
              <a:avLst/>
              <a:gdLst/>
              <a:ahLst/>
              <a:cxnLst/>
              <a:rect l="l" t="t" r="r" b="b"/>
              <a:pathLst>
                <a:path w="14167" h="3822" extrusionOk="0">
                  <a:moveTo>
                    <a:pt x="3630" y="0"/>
                  </a:moveTo>
                  <a:lnTo>
                    <a:pt x="3429" y="19"/>
                  </a:lnTo>
                  <a:lnTo>
                    <a:pt x="3247" y="38"/>
                  </a:lnTo>
                  <a:lnTo>
                    <a:pt x="3056" y="77"/>
                  </a:lnTo>
                  <a:lnTo>
                    <a:pt x="2874" y="115"/>
                  </a:lnTo>
                  <a:lnTo>
                    <a:pt x="2692" y="163"/>
                  </a:lnTo>
                  <a:lnTo>
                    <a:pt x="2510" y="230"/>
                  </a:lnTo>
                  <a:lnTo>
                    <a:pt x="2337" y="297"/>
                  </a:lnTo>
                  <a:lnTo>
                    <a:pt x="2165" y="374"/>
                  </a:lnTo>
                  <a:lnTo>
                    <a:pt x="2002" y="460"/>
                  </a:lnTo>
                  <a:lnTo>
                    <a:pt x="1839" y="546"/>
                  </a:lnTo>
                  <a:lnTo>
                    <a:pt x="1686" y="651"/>
                  </a:lnTo>
                  <a:lnTo>
                    <a:pt x="1533" y="757"/>
                  </a:lnTo>
                  <a:lnTo>
                    <a:pt x="1389" y="872"/>
                  </a:lnTo>
                  <a:lnTo>
                    <a:pt x="1255" y="987"/>
                  </a:lnTo>
                  <a:lnTo>
                    <a:pt x="1121" y="1121"/>
                  </a:lnTo>
                  <a:lnTo>
                    <a:pt x="996" y="1245"/>
                  </a:lnTo>
                  <a:lnTo>
                    <a:pt x="872" y="1389"/>
                  </a:lnTo>
                  <a:lnTo>
                    <a:pt x="757" y="1533"/>
                  </a:lnTo>
                  <a:lnTo>
                    <a:pt x="652" y="1686"/>
                  </a:lnTo>
                  <a:lnTo>
                    <a:pt x="556" y="1839"/>
                  </a:lnTo>
                  <a:lnTo>
                    <a:pt x="460" y="2002"/>
                  </a:lnTo>
                  <a:lnTo>
                    <a:pt x="374" y="2165"/>
                  </a:lnTo>
                  <a:lnTo>
                    <a:pt x="297" y="2337"/>
                  </a:lnTo>
                  <a:lnTo>
                    <a:pt x="230" y="2510"/>
                  </a:lnTo>
                  <a:lnTo>
                    <a:pt x="173" y="2682"/>
                  </a:lnTo>
                  <a:lnTo>
                    <a:pt x="115" y="2864"/>
                  </a:lnTo>
                  <a:lnTo>
                    <a:pt x="77" y="3046"/>
                  </a:lnTo>
                  <a:lnTo>
                    <a:pt x="39" y="3237"/>
                  </a:lnTo>
                  <a:lnTo>
                    <a:pt x="20" y="3429"/>
                  </a:lnTo>
                  <a:lnTo>
                    <a:pt x="0" y="3621"/>
                  </a:lnTo>
                  <a:lnTo>
                    <a:pt x="0" y="3822"/>
                  </a:lnTo>
                  <a:lnTo>
                    <a:pt x="1217" y="3822"/>
                  </a:lnTo>
                  <a:lnTo>
                    <a:pt x="1217" y="3688"/>
                  </a:lnTo>
                  <a:lnTo>
                    <a:pt x="1226" y="3554"/>
                  </a:lnTo>
                  <a:lnTo>
                    <a:pt x="1246" y="3419"/>
                  </a:lnTo>
                  <a:lnTo>
                    <a:pt x="1265" y="3295"/>
                  </a:lnTo>
                  <a:lnTo>
                    <a:pt x="1303" y="3170"/>
                  </a:lnTo>
                  <a:lnTo>
                    <a:pt x="1332" y="3046"/>
                  </a:lnTo>
                  <a:lnTo>
                    <a:pt x="1370" y="2921"/>
                  </a:lnTo>
                  <a:lnTo>
                    <a:pt x="1418" y="2806"/>
                  </a:lnTo>
                  <a:lnTo>
                    <a:pt x="1475" y="2691"/>
                  </a:lnTo>
                  <a:lnTo>
                    <a:pt x="1533" y="2577"/>
                  </a:lnTo>
                  <a:lnTo>
                    <a:pt x="1590" y="2471"/>
                  </a:lnTo>
                  <a:lnTo>
                    <a:pt x="1667" y="2366"/>
                  </a:lnTo>
                  <a:lnTo>
                    <a:pt x="1734" y="2260"/>
                  </a:lnTo>
                  <a:lnTo>
                    <a:pt x="1811" y="2165"/>
                  </a:lnTo>
                  <a:lnTo>
                    <a:pt x="1897" y="2069"/>
                  </a:lnTo>
                  <a:lnTo>
                    <a:pt x="1983" y="1973"/>
                  </a:lnTo>
                  <a:lnTo>
                    <a:pt x="2069" y="1887"/>
                  </a:lnTo>
                  <a:lnTo>
                    <a:pt x="2165" y="1810"/>
                  </a:lnTo>
                  <a:lnTo>
                    <a:pt x="2261" y="1734"/>
                  </a:lnTo>
                  <a:lnTo>
                    <a:pt x="2366" y="1657"/>
                  </a:lnTo>
                  <a:lnTo>
                    <a:pt x="2472" y="1590"/>
                  </a:lnTo>
                  <a:lnTo>
                    <a:pt x="2586" y="1523"/>
                  </a:lnTo>
                  <a:lnTo>
                    <a:pt x="2692" y="1465"/>
                  </a:lnTo>
                  <a:lnTo>
                    <a:pt x="2807" y="1418"/>
                  </a:lnTo>
                  <a:lnTo>
                    <a:pt x="2931" y="1370"/>
                  </a:lnTo>
                  <a:lnTo>
                    <a:pt x="3046" y="1331"/>
                  </a:lnTo>
                  <a:lnTo>
                    <a:pt x="3171" y="1293"/>
                  </a:lnTo>
                  <a:lnTo>
                    <a:pt x="3295" y="1264"/>
                  </a:lnTo>
                  <a:lnTo>
                    <a:pt x="3429" y="1245"/>
                  </a:lnTo>
                  <a:lnTo>
                    <a:pt x="3554" y="1226"/>
                  </a:lnTo>
                  <a:lnTo>
                    <a:pt x="3688" y="1216"/>
                  </a:lnTo>
                  <a:lnTo>
                    <a:pt x="10479" y="1216"/>
                  </a:lnTo>
                  <a:lnTo>
                    <a:pt x="10613" y="1226"/>
                  </a:lnTo>
                  <a:lnTo>
                    <a:pt x="10737" y="1245"/>
                  </a:lnTo>
                  <a:lnTo>
                    <a:pt x="10872" y="1264"/>
                  </a:lnTo>
                  <a:lnTo>
                    <a:pt x="10996" y="1293"/>
                  </a:lnTo>
                  <a:lnTo>
                    <a:pt x="11121" y="1331"/>
                  </a:lnTo>
                  <a:lnTo>
                    <a:pt x="11235" y="1370"/>
                  </a:lnTo>
                  <a:lnTo>
                    <a:pt x="11360" y="1418"/>
                  </a:lnTo>
                  <a:lnTo>
                    <a:pt x="11475" y="1465"/>
                  </a:lnTo>
                  <a:lnTo>
                    <a:pt x="11590" y="1523"/>
                  </a:lnTo>
                  <a:lnTo>
                    <a:pt x="11695" y="1590"/>
                  </a:lnTo>
                  <a:lnTo>
                    <a:pt x="11801" y="1657"/>
                  </a:lnTo>
                  <a:lnTo>
                    <a:pt x="11906" y="1734"/>
                  </a:lnTo>
                  <a:lnTo>
                    <a:pt x="12002" y="1810"/>
                  </a:lnTo>
                  <a:lnTo>
                    <a:pt x="12098" y="1887"/>
                  </a:lnTo>
                  <a:lnTo>
                    <a:pt x="12184" y="1973"/>
                  </a:lnTo>
                  <a:lnTo>
                    <a:pt x="12270" y="2069"/>
                  </a:lnTo>
                  <a:lnTo>
                    <a:pt x="12356" y="2165"/>
                  </a:lnTo>
                  <a:lnTo>
                    <a:pt x="12433" y="2260"/>
                  </a:lnTo>
                  <a:lnTo>
                    <a:pt x="12509" y="2366"/>
                  </a:lnTo>
                  <a:lnTo>
                    <a:pt x="12576" y="2471"/>
                  </a:lnTo>
                  <a:lnTo>
                    <a:pt x="12634" y="2577"/>
                  </a:lnTo>
                  <a:lnTo>
                    <a:pt x="12691" y="2691"/>
                  </a:lnTo>
                  <a:lnTo>
                    <a:pt x="12749" y="2806"/>
                  </a:lnTo>
                  <a:lnTo>
                    <a:pt x="12797" y="2921"/>
                  </a:lnTo>
                  <a:lnTo>
                    <a:pt x="12835" y="3046"/>
                  </a:lnTo>
                  <a:lnTo>
                    <a:pt x="12873" y="3170"/>
                  </a:lnTo>
                  <a:lnTo>
                    <a:pt x="12902" y="3295"/>
                  </a:lnTo>
                  <a:lnTo>
                    <a:pt x="12921" y="3419"/>
                  </a:lnTo>
                  <a:lnTo>
                    <a:pt x="12940" y="3554"/>
                  </a:lnTo>
                  <a:lnTo>
                    <a:pt x="12950" y="3688"/>
                  </a:lnTo>
                  <a:lnTo>
                    <a:pt x="12950" y="3822"/>
                  </a:lnTo>
                  <a:lnTo>
                    <a:pt x="14166" y="3822"/>
                  </a:lnTo>
                  <a:lnTo>
                    <a:pt x="14166" y="3621"/>
                  </a:lnTo>
                  <a:lnTo>
                    <a:pt x="14147" y="3429"/>
                  </a:lnTo>
                  <a:lnTo>
                    <a:pt x="14128" y="3237"/>
                  </a:lnTo>
                  <a:lnTo>
                    <a:pt x="14090" y="3046"/>
                  </a:lnTo>
                  <a:lnTo>
                    <a:pt x="14051" y="2864"/>
                  </a:lnTo>
                  <a:lnTo>
                    <a:pt x="13994" y="2682"/>
                  </a:lnTo>
                  <a:lnTo>
                    <a:pt x="13936" y="2510"/>
                  </a:lnTo>
                  <a:lnTo>
                    <a:pt x="13869" y="2337"/>
                  </a:lnTo>
                  <a:lnTo>
                    <a:pt x="13793" y="2165"/>
                  </a:lnTo>
                  <a:lnTo>
                    <a:pt x="13707" y="2002"/>
                  </a:lnTo>
                  <a:lnTo>
                    <a:pt x="13611" y="1839"/>
                  </a:lnTo>
                  <a:lnTo>
                    <a:pt x="13515" y="1686"/>
                  </a:lnTo>
                  <a:lnTo>
                    <a:pt x="13410" y="1533"/>
                  </a:lnTo>
                  <a:lnTo>
                    <a:pt x="13295" y="1389"/>
                  </a:lnTo>
                  <a:lnTo>
                    <a:pt x="13170" y="1245"/>
                  </a:lnTo>
                  <a:lnTo>
                    <a:pt x="13046" y="1121"/>
                  </a:lnTo>
                  <a:lnTo>
                    <a:pt x="12912" y="987"/>
                  </a:lnTo>
                  <a:lnTo>
                    <a:pt x="12778" y="872"/>
                  </a:lnTo>
                  <a:lnTo>
                    <a:pt x="12634" y="757"/>
                  </a:lnTo>
                  <a:lnTo>
                    <a:pt x="12481" y="651"/>
                  </a:lnTo>
                  <a:lnTo>
                    <a:pt x="12327" y="546"/>
                  </a:lnTo>
                  <a:lnTo>
                    <a:pt x="12165" y="460"/>
                  </a:lnTo>
                  <a:lnTo>
                    <a:pt x="12002" y="374"/>
                  </a:lnTo>
                  <a:lnTo>
                    <a:pt x="11829" y="297"/>
                  </a:lnTo>
                  <a:lnTo>
                    <a:pt x="11657" y="230"/>
                  </a:lnTo>
                  <a:lnTo>
                    <a:pt x="11475" y="163"/>
                  </a:lnTo>
                  <a:lnTo>
                    <a:pt x="11303" y="115"/>
                  </a:lnTo>
                  <a:lnTo>
                    <a:pt x="11111" y="77"/>
                  </a:lnTo>
                  <a:lnTo>
                    <a:pt x="10929" y="38"/>
                  </a:lnTo>
                  <a:lnTo>
                    <a:pt x="10737" y="19"/>
                  </a:lnTo>
                  <a:lnTo>
                    <a:pt x="1053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2"/>
            <p:cNvSpPr/>
            <p:nvPr/>
          </p:nvSpPr>
          <p:spPr>
            <a:xfrm>
              <a:off x="2991123" y="3677925"/>
              <a:ext cx="129732" cy="201774"/>
            </a:xfrm>
            <a:custGeom>
              <a:avLst/>
              <a:gdLst/>
              <a:ahLst/>
              <a:cxnLst/>
              <a:rect l="l" t="t" r="r" b="b"/>
              <a:pathLst>
                <a:path w="3209" h="4991" extrusionOk="0">
                  <a:moveTo>
                    <a:pt x="0" y="1"/>
                  </a:moveTo>
                  <a:lnTo>
                    <a:pt x="603" y="4991"/>
                  </a:lnTo>
                  <a:lnTo>
                    <a:pt x="2605" y="4991"/>
                  </a:lnTo>
                  <a:lnTo>
                    <a:pt x="32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2"/>
            <p:cNvSpPr/>
            <p:nvPr/>
          </p:nvSpPr>
          <p:spPr>
            <a:xfrm>
              <a:off x="2638357" y="3666323"/>
              <a:ext cx="835273" cy="68565"/>
            </a:xfrm>
            <a:custGeom>
              <a:avLst/>
              <a:gdLst/>
              <a:ahLst/>
              <a:cxnLst/>
              <a:rect l="l" t="t" r="r" b="b"/>
              <a:pathLst>
                <a:path w="20661" h="1696" extrusionOk="0">
                  <a:moveTo>
                    <a:pt x="0" y="0"/>
                  </a:moveTo>
                  <a:lnTo>
                    <a:pt x="0" y="1696"/>
                  </a:lnTo>
                  <a:lnTo>
                    <a:pt x="20660" y="1696"/>
                  </a:lnTo>
                  <a:lnTo>
                    <a:pt x="2066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2"/>
            <p:cNvSpPr/>
            <p:nvPr/>
          </p:nvSpPr>
          <p:spPr>
            <a:xfrm>
              <a:off x="2608158" y="3560607"/>
              <a:ext cx="895671" cy="132845"/>
            </a:xfrm>
            <a:custGeom>
              <a:avLst/>
              <a:gdLst/>
              <a:ahLst/>
              <a:cxnLst/>
              <a:rect l="l" t="t" r="r" b="b"/>
              <a:pathLst>
                <a:path w="22155" h="3286" extrusionOk="0">
                  <a:moveTo>
                    <a:pt x="3286" y="0"/>
                  </a:moveTo>
                  <a:lnTo>
                    <a:pt x="3113" y="10"/>
                  </a:lnTo>
                  <a:lnTo>
                    <a:pt x="2950" y="20"/>
                  </a:lnTo>
                  <a:lnTo>
                    <a:pt x="2788" y="39"/>
                  </a:lnTo>
                  <a:lnTo>
                    <a:pt x="2625" y="68"/>
                  </a:lnTo>
                  <a:lnTo>
                    <a:pt x="2462" y="106"/>
                  </a:lnTo>
                  <a:lnTo>
                    <a:pt x="2309" y="154"/>
                  </a:lnTo>
                  <a:lnTo>
                    <a:pt x="2155" y="202"/>
                  </a:lnTo>
                  <a:lnTo>
                    <a:pt x="2012" y="259"/>
                  </a:lnTo>
                  <a:lnTo>
                    <a:pt x="1858" y="326"/>
                  </a:lnTo>
                  <a:lnTo>
                    <a:pt x="1724" y="403"/>
                  </a:lnTo>
                  <a:lnTo>
                    <a:pt x="1581" y="479"/>
                  </a:lnTo>
                  <a:lnTo>
                    <a:pt x="1447" y="566"/>
                  </a:lnTo>
                  <a:lnTo>
                    <a:pt x="1322" y="652"/>
                  </a:lnTo>
                  <a:lnTo>
                    <a:pt x="1198" y="757"/>
                  </a:lnTo>
                  <a:lnTo>
                    <a:pt x="1083" y="853"/>
                  </a:lnTo>
                  <a:lnTo>
                    <a:pt x="968" y="968"/>
                  </a:lnTo>
                  <a:lnTo>
                    <a:pt x="853" y="1083"/>
                  </a:lnTo>
                  <a:lnTo>
                    <a:pt x="757" y="1198"/>
                  </a:lnTo>
                  <a:lnTo>
                    <a:pt x="652" y="1322"/>
                  </a:lnTo>
                  <a:lnTo>
                    <a:pt x="565" y="1447"/>
                  </a:lnTo>
                  <a:lnTo>
                    <a:pt x="479" y="1581"/>
                  </a:lnTo>
                  <a:lnTo>
                    <a:pt x="403" y="1725"/>
                  </a:lnTo>
                  <a:lnTo>
                    <a:pt x="326" y="1859"/>
                  </a:lnTo>
                  <a:lnTo>
                    <a:pt x="259" y="2012"/>
                  </a:lnTo>
                  <a:lnTo>
                    <a:pt x="201" y="2156"/>
                  </a:lnTo>
                  <a:lnTo>
                    <a:pt x="154" y="2309"/>
                  </a:lnTo>
                  <a:lnTo>
                    <a:pt x="106" y="2462"/>
                  </a:lnTo>
                  <a:lnTo>
                    <a:pt x="67" y="2625"/>
                  </a:lnTo>
                  <a:lnTo>
                    <a:pt x="39" y="2788"/>
                  </a:lnTo>
                  <a:lnTo>
                    <a:pt x="19" y="2951"/>
                  </a:lnTo>
                  <a:lnTo>
                    <a:pt x="10" y="3113"/>
                  </a:lnTo>
                  <a:lnTo>
                    <a:pt x="0" y="3286"/>
                  </a:lnTo>
                  <a:lnTo>
                    <a:pt x="22154" y="3286"/>
                  </a:lnTo>
                  <a:lnTo>
                    <a:pt x="22145" y="3113"/>
                  </a:lnTo>
                  <a:lnTo>
                    <a:pt x="22135" y="2951"/>
                  </a:lnTo>
                  <a:lnTo>
                    <a:pt x="22116" y="2788"/>
                  </a:lnTo>
                  <a:lnTo>
                    <a:pt x="22087" y="2625"/>
                  </a:lnTo>
                  <a:lnTo>
                    <a:pt x="22049" y="2462"/>
                  </a:lnTo>
                  <a:lnTo>
                    <a:pt x="22001" y="2309"/>
                  </a:lnTo>
                  <a:lnTo>
                    <a:pt x="21953" y="2156"/>
                  </a:lnTo>
                  <a:lnTo>
                    <a:pt x="21896" y="2012"/>
                  </a:lnTo>
                  <a:lnTo>
                    <a:pt x="21829" y="1859"/>
                  </a:lnTo>
                  <a:lnTo>
                    <a:pt x="21752" y="1725"/>
                  </a:lnTo>
                  <a:lnTo>
                    <a:pt x="21676" y="1581"/>
                  </a:lnTo>
                  <a:lnTo>
                    <a:pt x="21589" y="1447"/>
                  </a:lnTo>
                  <a:lnTo>
                    <a:pt x="21503" y="1322"/>
                  </a:lnTo>
                  <a:lnTo>
                    <a:pt x="21407" y="1198"/>
                  </a:lnTo>
                  <a:lnTo>
                    <a:pt x="21302" y="1083"/>
                  </a:lnTo>
                  <a:lnTo>
                    <a:pt x="21187" y="968"/>
                  </a:lnTo>
                  <a:lnTo>
                    <a:pt x="21082" y="853"/>
                  </a:lnTo>
                  <a:lnTo>
                    <a:pt x="20957" y="757"/>
                  </a:lnTo>
                  <a:lnTo>
                    <a:pt x="20833" y="652"/>
                  </a:lnTo>
                  <a:lnTo>
                    <a:pt x="20708" y="566"/>
                  </a:lnTo>
                  <a:lnTo>
                    <a:pt x="20574" y="479"/>
                  </a:lnTo>
                  <a:lnTo>
                    <a:pt x="20430" y="403"/>
                  </a:lnTo>
                  <a:lnTo>
                    <a:pt x="20296" y="326"/>
                  </a:lnTo>
                  <a:lnTo>
                    <a:pt x="20153" y="259"/>
                  </a:lnTo>
                  <a:lnTo>
                    <a:pt x="19999" y="202"/>
                  </a:lnTo>
                  <a:lnTo>
                    <a:pt x="19846" y="154"/>
                  </a:lnTo>
                  <a:lnTo>
                    <a:pt x="19693" y="106"/>
                  </a:lnTo>
                  <a:lnTo>
                    <a:pt x="19530" y="68"/>
                  </a:lnTo>
                  <a:lnTo>
                    <a:pt x="19367" y="39"/>
                  </a:lnTo>
                  <a:lnTo>
                    <a:pt x="19204" y="20"/>
                  </a:lnTo>
                  <a:lnTo>
                    <a:pt x="19042" y="10"/>
                  </a:lnTo>
                  <a:lnTo>
                    <a:pt x="188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p:nvPr/>
          </p:nvSpPr>
          <p:spPr>
            <a:xfrm>
              <a:off x="2727418" y="3376301"/>
              <a:ext cx="506516" cy="60439"/>
            </a:xfrm>
            <a:custGeom>
              <a:avLst/>
              <a:gdLst/>
              <a:ahLst/>
              <a:cxnLst/>
              <a:rect l="l" t="t" r="r" b="b"/>
              <a:pathLst>
                <a:path w="12529" h="1495" extrusionOk="0">
                  <a:moveTo>
                    <a:pt x="39" y="0"/>
                  </a:moveTo>
                  <a:lnTo>
                    <a:pt x="0" y="537"/>
                  </a:lnTo>
                  <a:lnTo>
                    <a:pt x="12481" y="1494"/>
                  </a:lnTo>
                  <a:lnTo>
                    <a:pt x="12529" y="949"/>
                  </a:lnTo>
                  <a:lnTo>
                    <a:pt x="39" y="0"/>
                  </a:lnTo>
                  <a:close/>
                </a:path>
              </a:pathLst>
            </a:custGeom>
            <a:solidFill>
              <a:srgbClr val="87A0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2"/>
            <p:cNvSpPr/>
            <p:nvPr/>
          </p:nvSpPr>
          <p:spPr>
            <a:xfrm>
              <a:off x="2636821" y="1931606"/>
              <a:ext cx="169998" cy="314445"/>
            </a:xfrm>
            <a:custGeom>
              <a:avLst/>
              <a:gdLst/>
              <a:ahLst/>
              <a:cxnLst/>
              <a:rect l="l" t="t" r="r" b="b"/>
              <a:pathLst>
                <a:path w="4205" h="7778" extrusionOk="0">
                  <a:moveTo>
                    <a:pt x="1839" y="0"/>
                  </a:moveTo>
                  <a:lnTo>
                    <a:pt x="1782" y="20"/>
                  </a:lnTo>
                  <a:lnTo>
                    <a:pt x="1724" y="48"/>
                  </a:lnTo>
                  <a:lnTo>
                    <a:pt x="1686" y="96"/>
                  </a:lnTo>
                  <a:lnTo>
                    <a:pt x="1648" y="144"/>
                  </a:lnTo>
                  <a:lnTo>
                    <a:pt x="1628" y="202"/>
                  </a:lnTo>
                  <a:lnTo>
                    <a:pt x="0" y="7663"/>
                  </a:lnTo>
                  <a:lnTo>
                    <a:pt x="517" y="7778"/>
                  </a:lnTo>
                  <a:lnTo>
                    <a:pt x="2069" y="671"/>
                  </a:lnTo>
                  <a:lnTo>
                    <a:pt x="3946" y="1744"/>
                  </a:lnTo>
                  <a:lnTo>
                    <a:pt x="4205" y="1293"/>
                  </a:lnTo>
                  <a:lnTo>
                    <a:pt x="2011" y="29"/>
                  </a:lnTo>
                  <a:lnTo>
                    <a:pt x="1964" y="10"/>
                  </a:lnTo>
                  <a:lnTo>
                    <a:pt x="18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2"/>
            <p:cNvSpPr/>
            <p:nvPr/>
          </p:nvSpPr>
          <p:spPr>
            <a:xfrm>
              <a:off x="2378129" y="3053371"/>
              <a:ext cx="1130353" cy="532066"/>
            </a:xfrm>
            <a:custGeom>
              <a:avLst/>
              <a:gdLst/>
              <a:ahLst/>
              <a:cxnLst/>
              <a:rect l="l" t="t" r="r" b="b"/>
              <a:pathLst>
                <a:path w="27960" h="13161" extrusionOk="0">
                  <a:moveTo>
                    <a:pt x="13975" y="0"/>
                  </a:moveTo>
                  <a:lnTo>
                    <a:pt x="13458" y="278"/>
                  </a:lnTo>
                  <a:lnTo>
                    <a:pt x="12079" y="1006"/>
                  </a:lnTo>
                  <a:lnTo>
                    <a:pt x="11159" y="1504"/>
                  </a:lnTo>
                  <a:lnTo>
                    <a:pt x="10125" y="2069"/>
                  </a:lnTo>
                  <a:lnTo>
                    <a:pt x="9014" y="2682"/>
                  </a:lnTo>
                  <a:lnTo>
                    <a:pt x="7865" y="3343"/>
                  </a:lnTo>
                  <a:lnTo>
                    <a:pt x="6715" y="4023"/>
                  </a:lnTo>
                  <a:lnTo>
                    <a:pt x="6140" y="4368"/>
                  </a:lnTo>
                  <a:lnTo>
                    <a:pt x="5585" y="4713"/>
                  </a:lnTo>
                  <a:lnTo>
                    <a:pt x="5039" y="5048"/>
                  </a:lnTo>
                  <a:lnTo>
                    <a:pt x="4522" y="5393"/>
                  </a:lnTo>
                  <a:lnTo>
                    <a:pt x="4024" y="5718"/>
                  </a:lnTo>
                  <a:lnTo>
                    <a:pt x="3554" y="6044"/>
                  </a:lnTo>
                  <a:lnTo>
                    <a:pt x="3123" y="6360"/>
                  </a:lnTo>
                  <a:lnTo>
                    <a:pt x="2721" y="6667"/>
                  </a:lnTo>
                  <a:lnTo>
                    <a:pt x="2367" y="6954"/>
                  </a:lnTo>
                  <a:lnTo>
                    <a:pt x="2060" y="7222"/>
                  </a:lnTo>
                  <a:lnTo>
                    <a:pt x="1917" y="7356"/>
                  </a:lnTo>
                  <a:lnTo>
                    <a:pt x="1792" y="7481"/>
                  </a:lnTo>
                  <a:lnTo>
                    <a:pt x="1687" y="7605"/>
                  </a:lnTo>
                  <a:lnTo>
                    <a:pt x="1591" y="7720"/>
                  </a:lnTo>
                  <a:lnTo>
                    <a:pt x="1514" y="7835"/>
                  </a:lnTo>
                  <a:lnTo>
                    <a:pt x="1447" y="7940"/>
                  </a:lnTo>
                  <a:lnTo>
                    <a:pt x="1399" y="8036"/>
                  </a:lnTo>
                  <a:lnTo>
                    <a:pt x="1361" y="8132"/>
                  </a:lnTo>
                  <a:lnTo>
                    <a:pt x="1" y="13160"/>
                  </a:lnTo>
                  <a:lnTo>
                    <a:pt x="22787" y="12136"/>
                  </a:lnTo>
                  <a:lnTo>
                    <a:pt x="27959" y="2874"/>
                  </a:lnTo>
                  <a:lnTo>
                    <a:pt x="13975" y="0"/>
                  </a:lnTo>
                  <a:close/>
                </a:path>
              </a:pathLst>
            </a:custGeom>
            <a:solidFill>
              <a:srgbClr val="D2D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p:nvPr/>
          </p:nvSpPr>
          <p:spPr>
            <a:xfrm>
              <a:off x="2548892" y="2179787"/>
              <a:ext cx="691229" cy="743906"/>
            </a:xfrm>
            <a:custGeom>
              <a:avLst/>
              <a:gdLst/>
              <a:ahLst/>
              <a:cxnLst/>
              <a:rect l="l" t="t" r="r" b="b"/>
              <a:pathLst>
                <a:path w="17098" h="18401" extrusionOk="0">
                  <a:moveTo>
                    <a:pt x="16169" y="1"/>
                  </a:moveTo>
                  <a:lnTo>
                    <a:pt x="16102" y="11"/>
                  </a:lnTo>
                  <a:lnTo>
                    <a:pt x="15958" y="49"/>
                  </a:lnTo>
                  <a:lnTo>
                    <a:pt x="15805" y="106"/>
                  </a:lnTo>
                  <a:lnTo>
                    <a:pt x="15651" y="192"/>
                  </a:lnTo>
                  <a:lnTo>
                    <a:pt x="15489" y="298"/>
                  </a:lnTo>
                  <a:lnTo>
                    <a:pt x="15316" y="422"/>
                  </a:lnTo>
                  <a:lnTo>
                    <a:pt x="15134" y="566"/>
                  </a:lnTo>
                  <a:lnTo>
                    <a:pt x="14962" y="729"/>
                  </a:lnTo>
                  <a:lnTo>
                    <a:pt x="14770" y="911"/>
                  </a:lnTo>
                  <a:lnTo>
                    <a:pt x="14579" y="1112"/>
                  </a:lnTo>
                  <a:lnTo>
                    <a:pt x="14387" y="1323"/>
                  </a:lnTo>
                  <a:lnTo>
                    <a:pt x="14186" y="1553"/>
                  </a:lnTo>
                  <a:lnTo>
                    <a:pt x="13985" y="1792"/>
                  </a:lnTo>
                  <a:lnTo>
                    <a:pt x="13573" y="2319"/>
                  </a:lnTo>
                  <a:lnTo>
                    <a:pt x="13152" y="2884"/>
                  </a:lnTo>
                  <a:lnTo>
                    <a:pt x="12721" y="3487"/>
                  </a:lnTo>
                  <a:lnTo>
                    <a:pt x="12290" y="4120"/>
                  </a:lnTo>
                  <a:lnTo>
                    <a:pt x="11868" y="4780"/>
                  </a:lnTo>
                  <a:lnTo>
                    <a:pt x="11437" y="5441"/>
                  </a:lnTo>
                  <a:lnTo>
                    <a:pt x="11025" y="6121"/>
                  </a:lnTo>
                  <a:lnTo>
                    <a:pt x="10623" y="6792"/>
                  </a:lnTo>
                  <a:lnTo>
                    <a:pt x="10230" y="7453"/>
                  </a:lnTo>
                  <a:lnTo>
                    <a:pt x="9847" y="8094"/>
                  </a:lnTo>
                  <a:lnTo>
                    <a:pt x="9167" y="9301"/>
                  </a:lnTo>
                  <a:lnTo>
                    <a:pt x="8592" y="10345"/>
                  </a:lnTo>
                  <a:lnTo>
                    <a:pt x="8142" y="11169"/>
                  </a:lnTo>
                  <a:lnTo>
                    <a:pt x="7759" y="11907"/>
                  </a:lnTo>
                  <a:lnTo>
                    <a:pt x="202" y="1802"/>
                  </a:lnTo>
                  <a:lnTo>
                    <a:pt x="1" y="3832"/>
                  </a:lnTo>
                  <a:lnTo>
                    <a:pt x="231" y="4455"/>
                  </a:lnTo>
                  <a:lnTo>
                    <a:pt x="489" y="5173"/>
                  </a:lnTo>
                  <a:lnTo>
                    <a:pt x="834" y="6102"/>
                  </a:lnTo>
                  <a:lnTo>
                    <a:pt x="1256" y="7204"/>
                  </a:lnTo>
                  <a:lnTo>
                    <a:pt x="1734" y="8439"/>
                  </a:lnTo>
                  <a:lnTo>
                    <a:pt x="2271" y="9751"/>
                  </a:lnTo>
                  <a:lnTo>
                    <a:pt x="2549" y="10432"/>
                  </a:lnTo>
                  <a:lnTo>
                    <a:pt x="2846" y="11112"/>
                  </a:lnTo>
                  <a:lnTo>
                    <a:pt x="3142" y="11792"/>
                  </a:lnTo>
                  <a:lnTo>
                    <a:pt x="3449" y="12472"/>
                  </a:lnTo>
                  <a:lnTo>
                    <a:pt x="3755" y="13142"/>
                  </a:lnTo>
                  <a:lnTo>
                    <a:pt x="4072" y="13793"/>
                  </a:lnTo>
                  <a:lnTo>
                    <a:pt x="4388" y="14416"/>
                  </a:lnTo>
                  <a:lnTo>
                    <a:pt x="4704" y="15019"/>
                  </a:lnTo>
                  <a:lnTo>
                    <a:pt x="5010" y="15594"/>
                  </a:lnTo>
                  <a:lnTo>
                    <a:pt x="5326" y="16121"/>
                  </a:lnTo>
                  <a:lnTo>
                    <a:pt x="5633" y="16609"/>
                  </a:lnTo>
                  <a:lnTo>
                    <a:pt x="5786" y="16839"/>
                  </a:lnTo>
                  <a:lnTo>
                    <a:pt x="5939" y="17060"/>
                  </a:lnTo>
                  <a:lnTo>
                    <a:pt x="6083" y="17261"/>
                  </a:lnTo>
                  <a:lnTo>
                    <a:pt x="6236" y="17443"/>
                  </a:lnTo>
                  <a:lnTo>
                    <a:pt x="6380" y="17615"/>
                  </a:lnTo>
                  <a:lnTo>
                    <a:pt x="6524" y="17778"/>
                  </a:lnTo>
                  <a:lnTo>
                    <a:pt x="6658" y="17912"/>
                  </a:lnTo>
                  <a:lnTo>
                    <a:pt x="6801" y="18037"/>
                  </a:lnTo>
                  <a:lnTo>
                    <a:pt x="6935" y="18142"/>
                  </a:lnTo>
                  <a:lnTo>
                    <a:pt x="7069" y="18238"/>
                  </a:lnTo>
                  <a:lnTo>
                    <a:pt x="7194" y="18305"/>
                  </a:lnTo>
                  <a:lnTo>
                    <a:pt x="7319" y="18362"/>
                  </a:lnTo>
                  <a:lnTo>
                    <a:pt x="7443" y="18391"/>
                  </a:lnTo>
                  <a:lnTo>
                    <a:pt x="7568" y="18400"/>
                  </a:lnTo>
                  <a:lnTo>
                    <a:pt x="7721" y="18391"/>
                  </a:lnTo>
                  <a:lnTo>
                    <a:pt x="7884" y="18372"/>
                  </a:lnTo>
                  <a:lnTo>
                    <a:pt x="8056" y="18343"/>
                  </a:lnTo>
                  <a:lnTo>
                    <a:pt x="8228" y="18295"/>
                  </a:lnTo>
                  <a:lnTo>
                    <a:pt x="8410" y="18228"/>
                  </a:lnTo>
                  <a:lnTo>
                    <a:pt x="8583" y="18161"/>
                  </a:lnTo>
                  <a:lnTo>
                    <a:pt x="8765" y="18075"/>
                  </a:lnTo>
                  <a:lnTo>
                    <a:pt x="8956" y="17979"/>
                  </a:lnTo>
                  <a:lnTo>
                    <a:pt x="9138" y="17874"/>
                  </a:lnTo>
                  <a:lnTo>
                    <a:pt x="9330" y="17759"/>
                  </a:lnTo>
                  <a:lnTo>
                    <a:pt x="9531" y="17625"/>
                  </a:lnTo>
                  <a:lnTo>
                    <a:pt x="9723" y="17481"/>
                  </a:lnTo>
                  <a:lnTo>
                    <a:pt x="9924" y="17328"/>
                  </a:lnTo>
                  <a:lnTo>
                    <a:pt x="10115" y="17165"/>
                  </a:lnTo>
                  <a:lnTo>
                    <a:pt x="10316" y="17002"/>
                  </a:lnTo>
                  <a:lnTo>
                    <a:pt x="10518" y="16820"/>
                  </a:lnTo>
                  <a:lnTo>
                    <a:pt x="10719" y="16629"/>
                  </a:lnTo>
                  <a:lnTo>
                    <a:pt x="10929" y="16427"/>
                  </a:lnTo>
                  <a:lnTo>
                    <a:pt x="11131" y="16217"/>
                  </a:lnTo>
                  <a:lnTo>
                    <a:pt x="11332" y="15996"/>
                  </a:lnTo>
                  <a:lnTo>
                    <a:pt x="11744" y="15537"/>
                  </a:lnTo>
                  <a:lnTo>
                    <a:pt x="12146" y="15039"/>
                  </a:lnTo>
                  <a:lnTo>
                    <a:pt x="12548" y="14512"/>
                  </a:lnTo>
                  <a:lnTo>
                    <a:pt x="12941" y="13966"/>
                  </a:lnTo>
                  <a:lnTo>
                    <a:pt x="13334" y="13391"/>
                  </a:lnTo>
                  <a:lnTo>
                    <a:pt x="13717" y="12788"/>
                  </a:lnTo>
                  <a:lnTo>
                    <a:pt x="14081" y="12165"/>
                  </a:lnTo>
                  <a:lnTo>
                    <a:pt x="14435" y="11533"/>
                  </a:lnTo>
                  <a:lnTo>
                    <a:pt x="14780" y="10872"/>
                  </a:lnTo>
                  <a:lnTo>
                    <a:pt x="15106" y="10202"/>
                  </a:lnTo>
                  <a:lnTo>
                    <a:pt x="15412" y="9512"/>
                  </a:lnTo>
                  <a:lnTo>
                    <a:pt x="15565" y="9167"/>
                  </a:lnTo>
                  <a:lnTo>
                    <a:pt x="15699" y="8822"/>
                  </a:lnTo>
                  <a:lnTo>
                    <a:pt x="15843" y="8468"/>
                  </a:lnTo>
                  <a:lnTo>
                    <a:pt x="15968" y="8114"/>
                  </a:lnTo>
                  <a:lnTo>
                    <a:pt x="16092" y="7759"/>
                  </a:lnTo>
                  <a:lnTo>
                    <a:pt x="16207" y="7405"/>
                  </a:lnTo>
                  <a:lnTo>
                    <a:pt x="16322" y="7050"/>
                  </a:lnTo>
                  <a:lnTo>
                    <a:pt x="16427" y="6696"/>
                  </a:lnTo>
                  <a:lnTo>
                    <a:pt x="16523" y="6342"/>
                  </a:lnTo>
                  <a:lnTo>
                    <a:pt x="16619" y="5978"/>
                  </a:lnTo>
                  <a:lnTo>
                    <a:pt x="16705" y="5623"/>
                  </a:lnTo>
                  <a:lnTo>
                    <a:pt x="16782" y="5259"/>
                  </a:lnTo>
                  <a:lnTo>
                    <a:pt x="16849" y="4905"/>
                  </a:lnTo>
                  <a:lnTo>
                    <a:pt x="16906" y="4551"/>
                  </a:lnTo>
                  <a:lnTo>
                    <a:pt x="16964" y="4196"/>
                  </a:lnTo>
                  <a:lnTo>
                    <a:pt x="17002" y="3842"/>
                  </a:lnTo>
                  <a:lnTo>
                    <a:pt x="17040" y="3487"/>
                  </a:lnTo>
                  <a:lnTo>
                    <a:pt x="17069" y="3143"/>
                  </a:lnTo>
                  <a:lnTo>
                    <a:pt x="17088" y="2788"/>
                  </a:lnTo>
                  <a:lnTo>
                    <a:pt x="17098" y="2443"/>
                  </a:lnTo>
                  <a:lnTo>
                    <a:pt x="17098" y="2099"/>
                  </a:lnTo>
                  <a:lnTo>
                    <a:pt x="17079" y="1763"/>
                  </a:lnTo>
                  <a:lnTo>
                    <a:pt x="17059" y="1438"/>
                  </a:lnTo>
                  <a:lnTo>
                    <a:pt x="17031" y="1150"/>
                  </a:lnTo>
                  <a:lnTo>
                    <a:pt x="16983" y="901"/>
                  </a:lnTo>
                  <a:lnTo>
                    <a:pt x="16925" y="681"/>
                  </a:lnTo>
                  <a:lnTo>
                    <a:pt x="16858" y="499"/>
                  </a:lnTo>
                  <a:lnTo>
                    <a:pt x="16820" y="413"/>
                  </a:lnTo>
                  <a:lnTo>
                    <a:pt x="16772" y="346"/>
                  </a:lnTo>
                  <a:lnTo>
                    <a:pt x="16734" y="279"/>
                  </a:lnTo>
                  <a:lnTo>
                    <a:pt x="16686" y="221"/>
                  </a:lnTo>
                  <a:lnTo>
                    <a:pt x="16638" y="164"/>
                  </a:lnTo>
                  <a:lnTo>
                    <a:pt x="16590" y="125"/>
                  </a:lnTo>
                  <a:lnTo>
                    <a:pt x="16533" y="87"/>
                  </a:lnTo>
                  <a:lnTo>
                    <a:pt x="16475" y="58"/>
                  </a:lnTo>
                  <a:lnTo>
                    <a:pt x="16418" y="30"/>
                  </a:lnTo>
                  <a:lnTo>
                    <a:pt x="16360" y="20"/>
                  </a:lnTo>
                  <a:lnTo>
                    <a:pt x="16293" y="1"/>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2"/>
            <p:cNvSpPr/>
            <p:nvPr/>
          </p:nvSpPr>
          <p:spPr>
            <a:xfrm>
              <a:off x="2861757" y="2179019"/>
              <a:ext cx="379129" cy="650964"/>
            </a:xfrm>
            <a:custGeom>
              <a:avLst/>
              <a:gdLst/>
              <a:ahLst/>
              <a:cxnLst/>
              <a:rect l="l" t="t" r="r" b="b"/>
              <a:pathLst>
                <a:path w="9378" h="16102" extrusionOk="0">
                  <a:moveTo>
                    <a:pt x="8363" y="1"/>
                  </a:moveTo>
                  <a:lnTo>
                    <a:pt x="8229" y="20"/>
                  </a:lnTo>
                  <a:lnTo>
                    <a:pt x="8094" y="68"/>
                  </a:lnTo>
                  <a:lnTo>
                    <a:pt x="7951" y="125"/>
                  </a:lnTo>
                  <a:lnTo>
                    <a:pt x="7798" y="202"/>
                  </a:lnTo>
                  <a:lnTo>
                    <a:pt x="7644" y="298"/>
                  </a:lnTo>
                  <a:lnTo>
                    <a:pt x="7491" y="413"/>
                  </a:lnTo>
                  <a:lnTo>
                    <a:pt x="7319" y="547"/>
                  </a:lnTo>
                  <a:lnTo>
                    <a:pt x="7156" y="690"/>
                  </a:lnTo>
                  <a:lnTo>
                    <a:pt x="6983" y="844"/>
                  </a:lnTo>
                  <a:lnTo>
                    <a:pt x="6801" y="1016"/>
                  </a:lnTo>
                  <a:lnTo>
                    <a:pt x="6619" y="1198"/>
                  </a:lnTo>
                  <a:lnTo>
                    <a:pt x="6246" y="1610"/>
                  </a:lnTo>
                  <a:lnTo>
                    <a:pt x="5863" y="2060"/>
                  </a:lnTo>
                  <a:lnTo>
                    <a:pt x="5480" y="2549"/>
                  </a:lnTo>
                  <a:lnTo>
                    <a:pt x="5077" y="3066"/>
                  </a:lnTo>
                  <a:lnTo>
                    <a:pt x="4675" y="3612"/>
                  </a:lnTo>
                  <a:lnTo>
                    <a:pt x="4282" y="4186"/>
                  </a:lnTo>
                  <a:lnTo>
                    <a:pt x="3880" y="4771"/>
                  </a:lnTo>
                  <a:lnTo>
                    <a:pt x="3487" y="5365"/>
                  </a:lnTo>
                  <a:lnTo>
                    <a:pt x="3104" y="5958"/>
                  </a:lnTo>
                  <a:lnTo>
                    <a:pt x="2721" y="6562"/>
                  </a:lnTo>
                  <a:lnTo>
                    <a:pt x="2357" y="7146"/>
                  </a:lnTo>
                  <a:lnTo>
                    <a:pt x="2003" y="7730"/>
                  </a:lnTo>
                  <a:lnTo>
                    <a:pt x="1351" y="8822"/>
                  </a:lnTo>
                  <a:lnTo>
                    <a:pt x="786" y="9799"/>
                  </a:lnTo>
                  <a:lnTo>
                    <a:pt x="336" y="10623"/>
                  </a:lnTo>
                  <a:lnTo>
                    <a:pt x="1" y="11226"/>
                  </a:lnTo>
                  <a:lnTo>
                    <a:pt x="3909" y="16102"/>
                  </a:lnTo>
                  <a:lnTo>
                    <a:pt x="4072" y="16063"/>
                  </a:lnTo>
                  <a:lnTo>
                    <a:pt x="4234" y="16015"/>
                  </a:lnTo>
                  <a:lnTo>
                    <a:pt x="4388" y="15967"/>
                  </a:lnTo>
                  <a:lnTo>
                    <a:pt x="4541" y="15900"/>
                  </a:lnTo>
                  <a:lnTo>
                    <a:pt x="4694" y="15833"/>
                  </a:lnTo>
                  <a:lnTo>
                    <a:pt x="4847" y="15757"/>
                  </a:lnTo>
                  <a:lnTo>
                    <a:pt x="5001" y="15671"/>
                  </a:lnTo>
                  <a:lnTo>
                    <a:pt x="5154" y="15575"/>
                  </a:lnTo>
                  <a:lnTo>
                    <a:pt x="5298" y="15469"/>
                  </a:lnTo>
                  <a:lnTo>
                    <a:pt x="5441" y="15354"/>
                  </a:lnTo>
                  <a:lnTo>
                    <a:pt x="5585" y="15240"/>
                  </a:lnTo>
                  <a:lnTo>
                    <a:pt x="5719" y="15115"/>
                  </a:lnTo>
                  <a:lnTo>
                    <a:pt x="5863" y="14981"/>
                  </a:lnTo>
                  <a:lnTo>
                    <a:pt x="5997" y="14847"/>
                  </a:lnTo>
                  <a:lnTo>
                    <a:pt x="6131" y="14703"/>
                  </a:lnTo>
                  <a:lnTo>
                    <a:pt x="6265" y="14550"/>
                  </a:lnTo>
                  <a:lnTo>
                    <a:pt x="6390" y="14387"/>
                  </a:lnTo>
                  <a:lnTo>
                    <a:pt x="6524" y="14224"/>
                  </a:lnTo>
                  <a:lnTo>
                    <a:pt x="6773" y="13870"/>
                  </a:lnTo>
                  <a:lnTo>
                    <a:pt x="7003" y="13496"/>
                  </a:lnTo>
                  <a:lnTo>
                    <a:pt x="7232" y="13094"/>
                  </a:lnTo>
                  <a:lnTo>
                    <a:pt x="7453" y="12673"/>
                  </a:lnTo>
                  <a:lnTo>
                    <a:pt x="7663" y="12232"/>
                  </a:lnTo>
                  <a:lnTo>
                    <a:pt x="7855" y="11763"/>
                  </a:lnTo>
                  <a:lnTo>
                    <a:pt x="8047" y="11284"/>
                  </a:lnTo>
                  <a:lnTo>
                    <a:pt x="8219" y="10776"/>
                  </a:lnTo>
                  <a:lnTo>
                    <a:pt x="8382" y="10259"/>
                  </a:lnTo>
                  <a:lnTo>
                    <a:pt x="8535" y="9723"/>
                  </a:lnTo>
                  <a:lnTo>
                    <a:pt x="8679" y="9177"/>
                  </a:lnTo>
                  <a:lnTo>
                    <a:pt x="8803" y="8612"/>
                  </a:lnTo>
                  <a:lnTo>
                    <a:pt x="8918" y="8037"/>
                  </a:lnTo>
                  <a:lnTo>
                    <a:pt x="9024" y="7443"/>
                  </a:lnTo>
                  <a:lnTo>
                    <a:pt x="9119" y="6849"/>
                  </a:lnTo>
                  <a:lnTo>
                    <a:pt x="9196" y="6236"/>
                  </a:lnTo>
                  <a:lnTo>
                    <a:pt x="9263" y="5614"/>
                  </a:lnTo>
                  <a:lnTo>
                    <a:pt x="9311" y="4991"/>
                  </a:lnTo>
                  <a:lnTo>
                    <a:pt x="9349" y="4359"/>
                  </a:lnTo>
                  <a:lnTo>
                    <a:pt x="9368" y="3717"/>
                  </a:lnTo>
                  <a:lnTo>
                    <a:pt x="9378" y="3075"/>
                  </a:lnTo>
                  <a:lnTo>
                    <a:pt x="9368" y="2434"/>
                  </a:lnTo>
                  <a:lnTo>
                    <a:pt x="9340" y="1782"/>
                  </a:lnTo>
                  <a:lnTo>
                    <a:pt x="9320" y="1485"/>
                  </a:lnTo>
                  <a:lnTo>
                    <a:pt x="9292" y="1227"/>
                  </a:lnTo>
                  <a:lnTo>
                    <a:pt x="9253" y="987"/>
                  </a:lnTo>
                  <a:lnTo>
                    <a:pt x="9206" y="777"/>
                  </a:lnTo>
                  <a:lnTo>
                    <a:pt x="9148" y="595"/>
                  </a:lnTo>
                  <a:lnTo>
                    <a:pt x="9071" y="441"/>
                  </a:lnTo>
                  <a:lnTo>
                    <a:pt x="8995" y="307"/>
                  </a:lnTo>
                  <a:lnTo>
                    <a:pt x="8909" y="202"/>
                  </a:lnTo>
                  <a:lnTo>
                    <a:pt x="8813" y="116"/>
                  </a:lnTo>
                  <a:lnTo>
                    <a:pt x="8765" y="77"/>
                  </a:lnTo>
                  <a:lnTo>
                    <a:pt x="8717" y="49"/>
                  </a:lnTo>
                  <a:lnTo>
                    <a:pt x="8660" y="30"/>
                  </a:lnTo>
                  <a:lnTo>
                    <a:pt x="8602" y="10"/>
                  </a:lnTo>
                  <a:lnTo>
                    <a:pt x="8487" y="1"/>
                  </a:lnTo>
                  <a:close/>
                </a:path>
              </a:pathLst>
            </a:custGeom>
            <a:solidFill>
              <a:srgbClr val="FF8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2"/>
            <p:cNvSpPr/>
            <p:nvPr/>
          </p:nvSpPr>
          <p:spPr>
            <a:xfrm>
              <a:off x="2947341" y="2125574"/>
              <a:ext cx="715243" cy="1044000"/>
            </a:xfrm>
            <a:custGeom>
              <a:avLst/>
              <a:gdLst/>
              <a:ahLst/>
              <a:cxnLst/>
              <a:rect l="l" t="t" r="r" b="b"/>
              <a:pathLst>
                <a:path w="17692" h="25824" extrusionOk="0">
                  <a:moveTo>
                    <a:pt x="8698" y="1"/>
                  </a:moveTo>
                  <a:lnTo>
                    <a:pt x="8257" y="20"/>
                  </a:lnTo>
                  <a:lnTo>
                    <a:pt x="7816" y="49"/>
                  </a:lnTo>
                  <a:lnTo>
                    <a:pt x="7673" y="68"/>
                  </a:lnTo>
                  <a:lnTo>
                    <a:pt x="7510" y="106"/>
                  </a:lnTo>
                  <a:lnTo>
                    <a:pt x="7338" y="145"/>
                  </a:lnTo>
                  <a:lnTo>
                    <a:pt x="7146" y="202"/>
                  </a:lnTo>
                  <a:lnTo>
                    <a:pt x="6954" y="269"/>
                  </a:lnTo>
                  <a:lnTo>
                    <a:pt x="6744" y="346"/>
                  </a:lnTo>
                  <a:lnTo>
                    <a:pt x="6533" y="432"/>
                  </a:lnTo>
                  <a:lnTo>
                    <a:pt x="6303" y="537"/>
                  </a:lnTo>
                  <a:lnTo>
                    <a:pt x="6073" y="652"/>
                  </a:lnTo>
                  <a:lnTo>
                    <a:pt x="5834" y="777"/>
                  </a:lnTo>
                  <a:lnTo>
                    <a:pt x="5594" y="911"/>
                  </a:lnTo>
                  <a:lnTo>
                    <a:pt x="5345" y="1064"/>
                  </a:lnTo>
                  <a:lnTo>
                    <a:pt x="5096" y="1227"/>
                  </a:lnTo>
                  <a:lnTo>
                    <a:pt x="4838" y="1409"/>
                  </a:lnTo>
                  <a:lnTo>
                    <a:pt x="4579" y="1601"/>
                  </a:lnTo>
                  <a:lnTo>
                    <a:pt x="4320" y="1802"/>
                  </a:lnTo>
                  <a:lnTo>
                    <a:pt x="4062" y="2012"/>
                  </a:lnTo>
                  <a:lnTo>
                    <a:pt x="3813" y="2252"/>
                  </a:lnTo>
                  <a:lnTo>
                    <a:pt x="3554" y="2491"/>
                  </a:lnTo>
                  <a:lnTo>
                    <a:pt x="3305" y="2750"/>
                  </a:lnTo>
                  <a:lnTo>
                    <a:pt x="3056" y="3028"/>
                  </a:lnTo>
                  <a:lnTo>
                    <a:pt x="2807" y="3315"/>
                  </a:lnTo>
                  <a:lnTo>
                    <a:pt x="2568" y="3612"/>
                  </a:lnTo>
                  <a:lnTo>
                    <a:pt x="2338" y="3928"/>
                  </a:lnTo>
                  <a:lnTo>
                    <a:pt x="2117" y="4263"/>
                  </a:lnTo>
                  <a:lnTo>
                    <a:pt x="1897" y="4608"/>
                  </a:lnTo>
                  <a:lnTo>
                    <a:pt x="1686" y="4962"/>
                  </a:lnTo>
                  <a:lnTo>
                    <a:pt x="1495" y="5346"/>
                  </a:lnTo>
                  <a:lnTo>
                    <a:pt x="1303" y="5738"/>
                  </a:lnTo>
                  <a:lnTo>
                    <a:pt x="1131" y="6141"/>
                  </a:lnTo>
                  <a:lnTo>
                    <a:pt x="968" y="6562"/>
                  </a:lnTo>
                  <a:lnTo>
                    <a:pt x="824" y="7003"/>
                  </a:lnTo>
                  <a:lnTo>
                    <a:pt x="738" y="7280"/>
                  </a:lnTo>
                  <a:lnTo>
                    <a:pt x="662" y="7568"/>
                  </a:lnTo>
                  <a:lnTo>
                    <a:pt x="585" y="7865"/>
                  </a:lnTo>
                  <a:lnTo>
                    <a:pt x="518" y="8171"/>
                  </a:lnTo>
                  <a:lnTo>
                    <a:pt x="451" y="8478"/>
                  </a:lnTo>
                  <a:lnTo>
                    <a:pt x="393" y="8784"/>
                  </a:lnTo>
                  <a:lnTo>
                    <a:pt x="288" y="9435"/>
                  </a:lnTo>
                  <a:lnTo>
                    <a:pt x="202" y="10096"/>
                  </a:lnTo>
                  <a:lnTo>
                    <a:pt x="135" y="10776"/>
                  </a:lnTo>
                  <a:lnTo>
                    <a:pt x="77" y="11466"/>
                  </a:lnTo>
                  <a:lnTo>
                    <a:pt x="39" y="12165"/>
                  </a:lnTo>
                  <a:lnTo>
                    <a:pt x="10" y="12874"/>
                  </a:lnTo>
                  <a:lnTo>
                    <a:pt x="1" y="13583"/>
                  </a:lnTo>
                  <a:lnTo>
                    <a:pt x="1" y="14301"/>
                  </a:lnTo>
                  <a:lnTo>
                    <a:pt x="10" y="15010"/>
                  </a:lnTo>
                  <a:lnTo>
                    <a:pt x="29" y="15709"/>
                  </a:lnTo>
                  <a:lnTo>
                    <a:pt x="49" y="16408"/>
                  </a:lnTo>
                  <a:lnTo>
                    <a:pt x="87" y="17098"/>
                  </a:lnTo>
                  <a:lnTo>
                    <a:pt x="125" y="17768"/>
                  </a:lnTo>
                  <a:lnTo>
                    <a:pt x="173" y="18420"/>
                  </a:lnTo>
                  <a:lnTo>
                    <a:pt x="221" y="19061"/>
                  </a:lnTo>
                  <a:lnTo>
                    <a:pt x="336" y="20249"/>
                  </a:lnTo>
                  <a:lnTo>
                    <a:pt x="451" y="21331"/>
                  </a:lnTo>
                  <a:lnTo>
                    <a:pt x="566" y="22270"/>
                  </a:lnTo>
                  <a:lnTo>
                    <a:pt x="662" y="23036"/>
                  </a:lnTo>
                  <a:lnTo>
                    <a:pt x="748" y="23621"/>
                  </a:lnTo>
                  <a:lnTo>
                    <a:pt x="824" y="24109"/>
                  </a:lnTo>
                  <a:lnTo>
                    <a:pt x="13879" y="25824"/>
                  </a:lnTo>
                  <a:lnTo>
                    <a:pt x="14042" y="25546"/>
                  </a:lnTo>
                  <a:lnTo>
                    <a:pt x="14224" y="25201"/>
                  </a:lnTo>
                  <a:lnTo>
                    <a:pt x="14473" y="24722"/>
                  </a:lnTo>
                  <a:lnTo>
                    <a:pt x="14761" y="24128"/>
                  </a:lnTo>
                  <a:lnTo>
                    <a:pt x="14914" y="23774"/>
                  </a:lnTo>
                  <a:lnTo>
                    <a:pt x="15086" y="23400"/>
                  </a:lnTo>
                  <a:lnTo>
                    <a:pt x="15249" y="22988"/>
                  </a:lnTo>
                  <a:lnTo>
                    <a:pt x="15431" y="22557"/>
                  </a:lnTo>
                  <a:lnTo>
                    <a:pt x="15603" y="22098"/>
                  </a:lnTo>
                  <a:lnTo>
                    <a:pt x="15785" y="21600"/>
                  </a:lnTo>
                  <a:lnTo>
                    <a:pt x="15958" y="21082"/>
                  </a:lnTo>
                  <a:lnTo>
                    <a:pt x="16140" y="20536"/>
                  </a:lnTo>
                  <a:lnTo>
                    <a:pt x="16312" y="19962"/>
                  </a:lnTo>
                  <a:lnTo>
                    <a:pt x="16485" y="19368"/>
                  </a:lnTo>
                  <a:lnTo>
                    <a:pt x="16647" y="18736"/>
                  </a:lnTo>
                  <a:lnTo>
                    <a:pt x="16801" y="18094"/>
                  </a:lnTo>
                  <a:lnTo>
                    <a:pt x="16954" y="17414"/>
                  </a:lnTo>
                  <a:lnTo>
                    <a:pt x="17098" y="16724"/>
                  </a:lnTo>
                  <a:lnTo>
                    <a:pt x="17222" y="15996"/>
                  </a:lnTo>
                  <a:lnTo>
                    <a:pt x="17337" y="15259"/>
                  </a:lnTo>
                  <a:lnTo>
                    <a:pt x="17442" y="14493"/>
                  </a:lnTo>
                  <a:lnTo>
                    <a:pt x="17529" y="13707"/>
                  </a:lnTo>
                  <a:lnTo>
                    <a:pt x="17596" y="12893"/>
                  </a:lnTo>
                  <a:lnTo>
                    <a:pt x="17644" y="12069"/>
                  </a:lnTo>
                  <a:lnTo>
                    <a:pt x="17682" y="11217"/>
                  </a:lnTo>
                  <a:lnTo>
                    <a:pt x="17691" y="10355"/>
                  </a:lnTo>
                  <a:lnTo>
                    <a:pt x="17682" y="9972"/>
                  </a:lnTo>
                  <a:lnTo>
                    <a:pt x="17672" y="9608"/>
                  </a:lnTo>
                  <a:lnTo>
                    <a:pt x="17653" y="9244"/>
                  </a:lnTo>
                  <a:lnTo>
                    <a:pt x="17634" y="8889"/>
                  </a:lnTo>
                  <a:lnTo>
                    <a:pt x="17596" y="8545"/>
                  </a:lnTo>
                  <a:lnTo>
                    <a:pt x="17557" y="8209"/>
                  </a:lnTo>
                  <a:lnTo>
                    <a:pt x="17509" y="7884"/>
                  </a:lnTo>
                  <a:lnTo>
                    <a:pt x="17452" y="7558"/>
                  </a:lnTo>
                  <a:lnTo>
                    <a:pt x="17395" y="7242"/>
                  </a:lnTo>
                  <a:lnTo>
                    <a:pt x="17327" y="6936"/>
                  </a:lnTo>
                  <a:lnTo>
                    <a:pt x="17260" y="6639"/>
                  </a:lnTo>
                  <a:lnTo>
                    <a:pt x="17174" y="6351"/>
                  </a:lnTo>
                  <a:lnTo>
                    <a:pt x="17088" y="6064"/>
                  </a:lnTo>
                  <a:lnTo>
                    <a:pt x="17002" y="5786"/>
                  </a:lnTo>
                  <a:lnTo>
                    <a:pt x="16906" y="5518"/>
                  </a:lnTo>
                  <a:lnTo>
                    <a:pt x="16801" y="5250"/>
                  </a:lnTo>
                  <a:lnTo>
                    <a:pt x="16695" y="5001"/>
                  </a:lnTo>
                  <a:lnTo>
                    <a:pt x="16580" y="4752"/>
                  </a:lnTo>
                  <a:lnTo>
                    <a:pt x="16456" y="4503"/>
                  </a:lnTo>
                  <a:lnTo>
                    <a:pt x="16331" y="4273"/>
                  </a:lnTo>
                  <a:lnTo>
                    <a:pt x="16207" y="4043"/>
                  </a:lnTo>
                  <a:lnTo>
                    <a:pt x="16073" y="3823"/>
                  </a:lnTo>
                  <a:lnTo>
                    <a:pt x="15939" y="3612"/>
                  </a:lnTo>
                  <a:lnTo>
                    <a:pt x="15795" y="3401"/>
                  </a:lnTo>
                  <a:lnTo>
                    <a:pt x="15642" y="3200"/>
                  </a:lnTo>
                  <a:lnTo>
                    <a:pt x="15488" y="3009"/>
                  </a:lnTo>
                  <a:lnTo>
                    <a:pt x="15335" y="2817"/>
                  </a:lnTo>
                  <a:lnTo>
                    <a:pt x="15172" y="2645"/>
                  </a:lnTo>
                  <a:lnTo>
                    <a:pt x="15010" y="2463"/>
                  </a:lnTo>
                  <a:lnTo>
                    <a:pt x="14847" y="2300"/>
                  </a:lnTo>
                  <a:lnTo>
                    <a:pt x="14674" y="2137"/>
                  </a:lnTo>
                  <a:lnTo>
                    <a:pt x="14492" y="1984"/>
                  </a:lnTo>
                  <a:lnTo>
                    <a:pt x="14320" y="1830"/>
                  </a:lnTo>
                  <a:lnTo>
                    <a:pt x="14138" y="1687"/>
                  </a:lnTo>
                  <a:lnTo>
                    <a:pt x="13946" y="1553"/>
                  </a:lnTo>
                  <a:lnTo>
                    <a:pt x="13764" y="1419"/>
                  </a:lnTo>
                  <a:lnTo>
                    <a:pt x="13573" y="1304"/>
                  </a:lnTo>
                  <a:lnTo>
                    <a:pt x="13381" y="1179"/>
                  </a:lnTo>
                  <a:lnTo>
                    <a:pt x="13180" y="1064"/>
                  </a:lnTo>
                  <a:lnTo>
                    <a:pt x="12979" y="959"/>
                  </a:lnTo>
                  <a:lnTo>
                    <a:pt x="12778" y="863"/>
                  </a:lnTo>
                  <a:lnTo>
                    <a:pt x="12577" y="767"/>
                  </a:lnTo>
                  <a:lnTo>
                    <a:pt x="12376" y="681"/>
                  </a:lnTo>
                  <a:lnTo>
                    <a:pt x="12165" y="595"/>
                  </a:lnTo>
                  <a:lnTo>
                    <a:pt x="11954" y="518"/>
                  </a:lnTo>
                  <a:lnTo>
                    <a:pt x="11743" y="442"/>
                  </a:lnTo>
                  <a:lnTo>
                    <a:pt x="11322" y="317"/>
                  </a:lnTo>
                  <a:lnTo>
                    <a:pt x="10891" y="212"/>
                  </a:lnTo>
                  <a:lnTo>
                    <a:pt x="10450" y="126"/>
                  </a:lnTo>
                  <a:lnTo>
                    <a:pt x="10019" y="68"/>
                  </a:lnTo>
                  <a:lnTo>
                    <a:pt x="9579" y="30"/>
                  </a:lnTo>
                  <a:lnTo>
                    <a:pt x="91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p:nvPr/>
          </p:nvSpPr>
          <p:spPr>
            <a:xfrm>
              <a:off x="3213755" y="1813115"/>
              <a:ext cx="234682" cy="453071"/>
            </a:xfrm>
            <a:custGeom>
              <a:avLst/>
              <a:gdLst/>
              <a:ahLst/>
              <a:cxnLst/>
              <a:rect l="l" t="t" r="r" b="b"/>
              <a:pathLst>
                <a:path w="5805" h="11207" extrusionOk="0">
                  <a:moveTo>
                    <a:pt x="5805" y="0"/>
                  </a:moveTo>
                  <a:lnTo>
                    <a:pt x="1629" y="3698"/>
                  </a:lnTo>
                  <a:lnTo>
                    <a:pt x="1648" y="3793"/>
                  </a:lnTo>
                  <a:lnTo>
                    <a:pt x="1667" y="3908"/>
                  </a:lnTo>
                  <a:lnTo>
                    <a:pt x="1677" y="4062"/>
                  </a:lnTo>
                  <a:lnTo>
                    <a:pt x="1686" y="4263"/>
                  </a:lnTo>
                  <a:lnTo>
                    <a:pt x="1686" y="4502"/>
                  </a:lnTo>
                  <a:lnTo>
                    <a:pt x="1667" y="4780"/>
                  </a:lnTo>
                  <a:lnTo>
                    <a:pt x="1638" y="5096"/>
                  </a:lnTo>
                  <a:lnTo>
                    <a:pt x="1581" y="5450"/>
                  </a:lnTo>
                  <a:lnTo>
                    <a:pt x="1504" y="5853"/>
                  </a:lnTo>
                  <a:lnTo>
                    <a:pt x="1447" y="6063"/>
                  </a:lnTo>
                  <a:lnTo>
                    <a:pt x="1389" y="6284"/>
                  </a:lnTo>
                  <a:lnTo>
                    <a:pt x="1322" y="6504"/>
                  </a:lnTo>
                  <a:lnTo>
                    <a:pt x="1246" y="6743"/>
                  </a:lnTo>
                  <a:lnTo>
                    <a:pt x="1159" y="6992"/>
                  </a:lnTo>
                  <a:lnTo>
                    <a:pt x="1064" y="7251"/>
                  </a:lnTo>
                  <a:lnTo>
                    <a:pt x="949" y="7510"/>
                  </a:lnTo>
                  <a:lnTo>
                    <a:pt x="834" y="7778"/>
                  </a:lnTo>
                  <a:lnTo>
                    <a:pt x="700" y="8056"/>
                  </a:lnTo>
                  <a:lnTo>
                    <a:pt x="556" y="8343"/>
                  </a:lnTo>
                  <a:lnTo>
                    <a:pt x="403" y="8640"/>
                  </a:lnTo>
                  <a:lnTo>
                    <a:pt x="230" y="8946"/>
                  </a:lnTo>
                  <a:lnTo>
                    <a:pt x="182" y="9042"/>
                  </a:lnTo>
                  <a:lnTo>
                    <a:pt x="135" y="9148"/>
                  </a:lnTo>
                  <a:lnTo>
                    <a:pt x="96" y="9253"/>
                  </a:lnTo>
                  <a:lnTo>
                    <a:pt x="58" y="9358"/>
                  </a:lnTo>
                  <a:lnTo>
                    <a:pt x="39" y="9473"/>
                  </a:lnTo>
                  <a:lnTo>
                    <a:pt x="20" y="9579"/>
                  </a:lnTo>
                  <a:lnTo>
                    <a:pt x="10" y="9694"/>
                  </a:lnTo>
                  <a:lnTo>
                    <a:pt x="0" y="9799"/>
                  </a:lnTo>
                  <a:lnTo>
                    <a:pt x="10" y="9914"/>
                  </a:lnTo>
                  <a:lnTo>
                    <a:pt x="20" y="10019"/>
                  </a:lnTo>
                  <a:lnTo>
                    <a:pt x="39" y="10134"/>
                  </a:lnTo>
                  <a:lnTo>
                    <a:pt x="67" y="10239"/>
                  </a:lnTo>
                  <a:lnTo>
                    <a:pt x="106" y="10345"/>
                  </a:lnTo>
                  <a:lnTo>
                    <a:pt x="154" y="10450"/>
                  </a:lnTo>
                  <a:lnTo>
                    <a:pt x="202" y="10546"/>
                  </a:lnTo>
                  <a:lnTo>
                    <a:pt x="269" y="10642"/>
                  </a:lnTo>
                  <a:lnTo>
                    <a:pt x="355" y="10747"/>
                  </a:lnTo>
                  <a:lnTo>
                    <a:pt x="460" y="10852"/>
                  </a:lnTo>
                  <a:lnTo>
                    <a:pt x="585" y="10948"/>
                  </a:lnTo>
                  <a:lnTo>
                    <a:pt x="738" y="11025"/>
                  </a:lnTo>
                  <a:lnTo>
                    <a:pt x="901" y="11101"/>
                  </a:lnTo>
                  <a:lnTo>
                    <a:pt x="1083" y="11149"/>
                  </a:lnTo>
                  <a:lnTo>
                    <a:pt x="1284" y="11188"/>
                  </a:lnTo>
                  <a:lnTo>
                    <a:pt x="1389" y="11197"/>
                  </a:lnTo>
                  <a:lnTo>
                    <a:pt x="1495" y="11207"/>
                  </a:lnTo>
                  <a:lnTo>
                    <a:pt x="1610" y="11197"/>
                  </a:lnTo>
                  <a:lnTo>
                    <a:pt x="1724" y="11197"/>
                  </a:lnTo>
                  <a:lnTo>
                    <a:pt x="1849" y="11178"/>
                  </a:lnTo>
                  <a:lnTo>
                    <a:pt x="1974" y="11159"/>
                  </a:lnTo>
                  <a:lnTo>
                    <a:pt x="2098" y="11130"/>
                  </a:lnTo>
                  <a:lnTo>
                    <a:pt x="2232" y="11101"/>
                  </a:lnTo>
                  <a:lnTo>
                    <a:pt x="2366" y="11054"/>
                  </a:lnTo>
                  <a:lnTo>
                    <a:pt x="2500" y="11006"/>
                  </a:lnTo>
                  <a:lnTo>
                    <a:pt x="2634" y="10948"/>
                  </a:lnTo>
                  <a:lnTo>
                    <a:pt x="2778" y="10881"/>
                  </a:lnTo>
                  <a:lnTo>
                    <a:pt x="2922" y="10805"/>
                  </a:lnTo>
                  <a:lnTo>
                    <a:pt x="3065" y="10718"/>
                  </a:lnTo>
                  <a:lnTo>
                    <a:pt x="3219" y="10623"/>
                  </a:lnTo>
                  <a:lnTo>
                    <a:pt x="3372" y="10517"/>
                  </a:lnTo>
                  <a:lnTo>
                    <a:pt x="3525" y="10402"/>
                  </a:lnTo>
                  <a:lnTo>
                    <a:pt x="3678" y="10278"/>
                  </a:lnTo>
                  <a:lnTo>
                    <a:pt x="3765" y="10211"/>
                  </a:lnTo>
                  <a:lnTo>
                    <a:pt x="3832" y="10134"/>
                  </a:lnTo>
                  <a:lnTo>
                    <a:pt x="3975" y="9971"/>
                  </a:lnTo>
                  <a:lnTo>
                    <a:pt x="4090" y="9808"/>
                  </a:lnTo>
                  <a:lnTo>
                    <a:pt x="4186" y="9626"/>
                  </a:lnTo>
                  <a:lnTo>
                    <a:pt x="4272" y="9435"/>
                  </a:lnTo>
                  <a:lnTo>
                    <a:pt x="4330" y="9234"/>
                  </a:lnTo>
                  <a:lnTo>
                    <a:pt x="4368" y="9023"/>
                  </a:lnTo>
                  <a:lnTo>
                    <a:pt x="4378" y="8812"/>
                  </a:lnTo>
                  <a:lnTo>
                    <a:pt x="4387" y="8075"/>
                  </a:lnTo>
                  <a:lnTo>
                    <a:pt x="4387" y="7146"/>
                  </a:lnTo>
                  <a:lnTo>
                    <a:pt x="4397" y="6629"/>
                  </a:lnTo>
                  <a:lnTo>
                    <a:pt x="4416" y="6073"/>
                  </a:lnTo>
                  <a:lnTo>
                    <a:pt x="4454" y="5498"/>
                  </a:lnTo>
                  <a:lnTo>
                    <a:pt x="4493" y="4904"/>
                  </a:lnTo>
                  <a:lnTo>
                    <a:pt x="4560" y="4291"/>
                  </a:lnTo>
                  <a:lnTo>
                    <a:pt x="4655" y="3669"/>
                  </a:lnTo>
                  <a:lnTo>
                    <a:pt x="4703" y="3353"/>
                  </a:lnTo>
                  <a:lnTo>
                    <a:pt x="4761" y="3037"/>
                  </a:lnTo>
                  <a:lnTo>
                    <a:pt x="4828" y="2730"/>
                  </a:lnTo>
                  <a:lnTo>
                    <a:pt x="4904" y="2414"/>
                  </a:lnTo>
                  <a:lnTo>
                    <a:pt x="4981" y="2098"/>
                  </a:lnTo>
                  <a:lnTo>
                    <a:pt x="5077" y="1792"/>
                  </a:lnTo>
                  <a:lnTo>
                    <a:pt x="5173" y="1485"/>
                  </a:lnTo>
                  <a:lnTo>
                    <a:pt x="5278" y="1179"/>
                  </a:lnTo>
                  <a:lnTo>
                    <a:pt x="5402" y="872"/>
                  </a:lnTo>
                  <a:lnTo>
                    <a:pt x="5527" y="575"/>
                  </a:lnTo>
                  <a:lnTo>
                    <a:pt x="5661" y="288"/>
                  </a:lnTo>
                  <a:lnTo>
                    <a:pt x="5805"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2"/>
            <p:cNvSpPr/>
            <p:nvPr/>
          </p:nvSpPr>
          <p:spPr>
            <a:xfrm>
              <a:off x="3095263" y="1636935"/>
              <a:ext cx="328797" cy="476317"/>
            </a:xfrm>
            <a:custGeom>
              <a:avLst/>
              <a:gdLst/>
              <a:ahLst/>
              <a:cxnLst/>
              <a:rect l="l" t="t" r="r" b="b"/>
              <a:pathLst>
                <a:path w="8133" h="11782" extrusionOk="0">
                  <a:moveTo>
                    <a:pt x="1734" y="0"/>
                  </a:moveTo>
                  <a:lnTo>
                    <a:pt x="1533" y="10"/>
                  </a:lnTo>
                  <a:lnTo>
                    <a:pt x="1341" y="39"/>
                  </a:lnTo>
                  <a:lnTo>
                    <a:pt x="1159" y="77"/>
                  </a:lnTo>
                  <a:lnTo>
                    <a:pt x="997" y="125"/>
                  </a:lnTo>
                  <a:lnTo>
                    <a:pt x="834" y="192"/>
                  </a:lnTo>
                  <a:lnTo>
                    <a:pt x="681" y="278"/>
                  </a:lnTo>
                  <a:lnTo>
                    <a:pt x="546" y="374"/>
                  </a:lnTo>
                  <a:lnTo>
                    <a:pt x="422" y="489"/>
                  </a:lnTo>
                  <a:lnTo>
                    <a:pt x="317" y="623"/>
                  </a:lnTo>
                  <a:lnTo>
                    <a:pt x="221" y="767"/>
                  </a:lnTo>
                  <a:lnTo>
                    <a:pt x="144" y="929"/>
                  </a:lnTo>
                  <a:lnTo>
                    <a:pt x="87" y="1121"/>
                  </a:lnTo>
                  <a:lnTo>
                    <a:pt x="39" y="1322"/>
                  </a:lnTo>
                  <a:lnTo>
                    <a:pt x="10" y="1542"/>
                  </a:lnTo>
                  <a:lnTo>
                    <a:pt x="1" y="1782"/>
                  </a:lnTo>
                  <a:lnTo>
                    <a:pt x="10" y="2050"/>
                  </a:lnTo>
                  <a:lnTo>
                    <a:pt x="1" y="2251"/>
                  </a:lnTo>
                  <a:lnTo>
                    <a:pt x="1" y="2797"/>
                  </a:lnTo>
                  <a:lnTo>
                    <a:pt x="1" y="3190"/>
                  </a:lnTo>
                  <a:lnTo>
                    <a:pt x="10" y="3631"/>
                  </a:lnTo>
                  <a:lnTo>
                    <a:pt x="29" y="4129"/>
                  </a:lnTo>
                  <a:lnTo>
                    <a:pt x="68" y="4665"/>
                  </a:lnTo>
                  <a:lnTo>
                    <a:pt x="125" y="5240"/>
                  </a:lnTo>
                  <a:lnTo>
                    <a:pt x="192" y="5833"/>
                  </a:lnTo>
                  <a:lnTo>
                    <a:pt x="288" y="6446"/>
                  </a:lnTo>
                  <a:lnTo>
                    <a:pt x="345" y="6753"/>
                  </a:lnTo>
                  <a:lnTo>
                    <a:pt x="412" y="7069"/>
                  </a:lnTo>
                  <a:lnTo>
                    <a:pt x="479" y="7376"/>
                  </a:lnTo>
                  <a:lnTo>
                    <a:pt x="556" y="7682"/>
                  </a:lnTo>
                  <a:lnTo>
                    <a:pt x="642" y="7979"/>
                  </a:lnTo>
                  <a:lnTo>
                    <a:pt x="728" y="8276"/>
                  </a:lnTo>
                  <a:lnTo>
                    <a:pt x="834" y="8573"/>
                  </a:lnTo>
                  <a:lnTo>
                    <a:pt x="939" y="8860"/>
                  </a:lnTo>
                  <a:lnTo>
                    <a:pt x="1064" y="9138"/>
                  </a:lnTo>
                  <a:lnTo>
                    <a:pt x="1188" y="9406"/>
                  </a:lnTo>
                  <a:lnTo>
                    <a:pt x="1380" y="9780"/>
                  </a:lnTo>
                  <a:lnTo>
                    <a:pt x="1600" y="10163"/>
                  </a:lnTo>
                  <a:lnTo>
                    <a:pt x="1715" y="10354"/>
                  </a:lnTo>
                  <a:lnTo>
                    <a:pt x="1830" y="10546"/>
                  </a:lnTo>
                  <a:lnTo>
                    <a:pt x="1954" y="10728"/>
                  </a:lnTo>
                  <a:lnTo>
                    <a:pt x="2089" y="10910"/>
                  </a:lnTo>
                  <a:lnTo>
                    <a:pt x="2223" y="11073"/>
                  </a:lnTo>
                  <a:lnTo>
                    <a:pt x="2357" y="11226"/>
                  </a:lnTo>
                  <a:lnTo>
                    <a:pt x="2491" y="11370"/>
                  </a:lnTo>
                  <a:lnTo>
                    <a:pt x="2635" y="11494"/>
                  </a:lnTo>
                  <a:lnTo>
                    <a:pt x="2778" y="11600"/>
                  </a:lnTo>
                  <a:lnTo>
                    <a:pt x="2931" y="11676"/>
                  </a:lnTo>
                  <a:lnTo>
                    <a:pt x="2998" y="11714"/>
                  </a:lnTo>
                  <a:lnTo>
                    <a:pt x="3075" y="11734"/>
                  </a:lnTo>
                  <a:lnTo>
                    <a:pt x="3152" y="11753"/>
                  </a:lnTo>
                  <a:lnTo>
                    <a:pt x="3228" y="11772"/>
                  </a:lnTo>
                  <a:lnTo>
                    <a:pt x="3372" y="11781"/>
                  </a:lnTo>
                  <a:lnTo>
                    <a:pt x="3516" y="11772"/>
                  </a:lnTo>
                  <a:lnTo>
                    <a:pt x="3669" y="11753"/>
                  </a:lnTo>
                  <a:lnTo>
                    <a:pt x="3832" y="11714"/>
                  </a:lnTo>
                  <a:lnTo>
                    <a:pt x="3995" y="11667"/>
                  </a:lnTo>
                  <a:lnTo>
                    <a:pt x="4157" y="11600"/>
                  </a:lnTo>
                  <a:lnTo>
                    <a:pt x="4330" y="11523"/>
                  </a:lnTo>
                  <a:lnTo>
                    <a:pt x="4502" y="11437"/>
                  </a:lnTo>
                  <a:lnTo>
                    <a:pt x="4684" y="11331"/>
                  </a:lnTo>
                  <a:lnTo>
                    <a:pt x="4857" y="11216"/>
                  </a:lnTo>
                  <a:lnTo>
                    <a:pt x="5039" y="11092"/>
                  </a:lnTo>
                  <a:lnTo>
                    <a:pt x="5221" y="10958"/>
                  </a:lnTo>
                  <a:lnTo>
                    <a:pt x="5403" y="10805"/>
                  </a:lnTo>
                  <a:lnTo>
                    <a:pt x="5575" y="10651"/>
                  </a:lnTo>
                  <a:lnTo>
                    <a:pt x="5757" y="10479"/>
                  </a:lnTo>
                  <a:lnTo>
                    <a:pt x="5929" y="10297"/>
                  </a:lnTo>
                  <a:lnTo>
                    <a:pt x="6150" y="10057"/>
                  </a:lnTo>
                  <a:lnTo>
                    <a:pt x="6380" y="9780"/>
                  </a:lnTo>
                  <a:lnTo>
                    <a:pt x="6609" y="9473"/>
                  </a:lnTo>
                  <a:lnTo>
                    <a:pt x="6839" y="9128"/>
                  </a:lnTo>
                  <a:lnTo>
                    <a:pt x="7069" y="8755"/>
                  </a:lnTo>
                  <a:lnTo>
                    <a:pt x="7280" y="8362"/>
                  </a:lnTo>
                  <a:lnTo>
                    <a:pt x="7385" y="8151"/>
                  </a:lnTo>
                  <a:lnTo>
                    <a:pt x="7481" y="7931"/>
                  </a:lnTo>
                  <a:lnTo>
                    <a:pt x="7577" y="7711"/>
                  </a:lnTo>
                  <a:lnTo>
                    <a:pt x="7673" y="7481"/>
                  </a:lnTo>
                  <a:lnTo>
                    <a:pt x="7759" y="7241"/>
                  </a:lnTo>
                  <a:lnTo>
                    <a:pt x="7845" y="6992"/>
                  </a:lnTo>
                  <a:lnTo>
                    <a:pt x="7912" y="6753"/>
                  </a:lnTo>
                  <a:lnTo>
                    <a:pt x="7970" y="6514"/>
                  </a:lnTo>
                  <a:lnTo>
                    <a:pt x="8027" y="6274"/>
                  </a:lnTo>
                  <a:lnTo>
                    <a:pt x="8065" y="6035"/>
                  </a:lnTo>
                  <a:lnTo>
                    <a:pt x="8094" y="5795"/>
                  </a:lnTo>
                  <a:lnTo>
                    <a:pt x="8123" y="5556"/>
                  </a:lnTo>
                  <a:lnTo>
                    <a:pt x="8132" y="5326"/>
                  </a:lnTo>
                  <a:lnTo>
                    <a:pt x="8132" y="5086"/>
                  </a:lnTo>
                  <a:lnTo>
                    <a:pt x="8132" y="4857"/>
                  </a:lnTo>
                  <a:lnTo>
                    <a:pt x="8113" y="4636"/>
                  </a:lnTo>
                  <a:lnTo>
                    <a:pt x="8084" y="4406"/>
                  </a:lnTo>
                  <a:lnTo>
                    <a:pt x="8046" y="4186"/>
                  </a:lnTo>
                  <a:lnTo>
                    <a:pt x="7998" y="3975"/>
                  </a:lnTo>
                  <a:lnTo>
                    <a:pt x="7941" y="3755"/>
                  </a:lnTo>
                  <a:lnTo>
                    <a:pt x="7874" y="3554"/>
                  </a:lnTo>
                  <a:lnTo>
                    <a:pt x="7797" y="3343"/>
                  </a:lnTo>
                  <a:lnTo>
                    <a:pt x="7711" y="3142"/>
                  </a:lnTo>
                  <a:lnTo>
                    <a:pt x="7615" y="2950"/>
                  </a:lnTo>
                  <a:lnTo>
                    <a:pt x="7500" y="2759"/>
                  </a:lnTo>
                  <a:lnTo>
                    <a:pt x="7385" y="2577"/>
                  </a:lnTo>
                  <a:lnTo>
                    <a:pt x="7251" y="2395"/>
                  </a:lnTo>
                  <a:lnTo>
                    <a:pt x="7107" y="2223"/>
                  </a:lnTo>
                  <a:lnTo>
                    <a:pt x="6954" y="2060"/>
                  </a:lnTo>
                  <a:lnTo>
                    <a:pt x="6791" y="1897"/>
                  </a:lnTo>
                  <a:lnTo>
                    <a:pt x="6619" y="1744"/>
                  </a:lnTo>
                  <a:lnTo>
                    <a:pt x="6437" y="1600"/>
                  </a:lnTo>
                  <a:lnTo>
                    <a:pt x="6236" y="1456"/>
                  </a:lnTo>
                  <a:lnTo>
                    <a:pt x="6035" y="1322"/>
                  </a:lnTo>
                  <a:lnTo>
                    <a:pt x="5814" y="1198"/>
                  </a:lnTo>
                  <a:lnTo>
                    <a:pt x="5585" y="1083"/>
                  </a:lnTo>
                  <a:lnTo>
                    <a:pt x="5087" y="853"/>
                  </a:lnTo>
                  <a:lnTo>
                    <a:pt x="4588" y="642"/>
                  </a:lnTo>
                  <a:lnTo>
                    <a:pt x="4081" y="451"/>
                  </a:lnTo>
                  <a:lnTo>
                    <a:pt x="3832" y="374"/>
                  </a:lnTo>
                  <a:lnTo>
                    <a:pt x="3583" y="297"/>
                  </a:lnTo>
                  <a:lnTo>
                    <a:pt x="3334" y="221"/>
                  </a:lnTo>
                  <a:lnTo>
                    <a:pt x="3094" y="163"/>
                  </a:lnTo>
                  <a:lnTo>
                    <a:pt x="2855" y="106"/>
                  </a:lnTo>
                  <a:lnTo>
                    <a:pt x="2615" y="67"/>
                  </a:lnTo>
                  <a:lnTo>
                    <a:pt x="2385" y="29"/>
                  </a:lnTo>
                  <a:lnTo>
                    <a:pt x="2165" y="10"/>
                  </a:lnTo>
                  <a:lnTo>
                    <a:pt x="194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2"/>
            <p:cNvSpPr/>
            <p:nvPr/>
          </p:nvSpPr>
          <p:spPr>
            <a:xfrm>
              <a:off x="3144827" y="1846022"/>
              <a:ext cx="22114" cy="45360"/>
            </a:xfrm>
            <a:custGeom>
              <a:avLst/>
              <a:gdLst/>
              <a:ahLst/>
              <a:cxnLst/>
              <a:rect l="l" t="t" r="r" b="b"/>
              <a:pathLst>
                <a:path w="547" h="1122" extrusionOk="0">
                  <a:moveTo>
                    <a:pt x="269" y="1"/>
                  </a:moveTo>
                  <a:lnTo>
                    <a:pt x="240" y="10"/>
                  </a:lnTo>
                  <a:lnTo>
                    <a:pt x="192" y="39"/>
                  </a:lnTo>
                  <a:lnTo>
                    <a:pt x="144" y="87"/>
                  </a:lnTo>
                  <a:lnTo>
                    <a:pt x="96" y="154"/>
                  </a:lnTo>
                  <a:lnTo>
                    <a:pt x="58" y="240"/>
                  </a:lnTo>
                  <a:lnTo>
                    <a:pt x="29" y="336"/>
                  </a:lnTo>
                  <a:lnTo>
                    <a:pt x="10" y="441"/>
                  </a:lnTo>
                  <a:lnTo>
                    <a:pt x="1" y="556"/>
                  </a:lnTo>
                  <a:lnTo>
                    <a:pt x="1" y="661"/>
                  </a:lnTo>
                  <a:lnTo>
                    <a:pt x="20" y="776"/>
                  </a:lnTo>
                  <a:lnTo>
                    <a:pt x="39" y="872"/>
                  </a:lnTo>
                  <a:lnTo>
                    <a:pt x="68" y="949"/>
                  </a:lnTo>
                  <a:lnTo>
                    <a:pt x="106" y="1025"/>
                  </a:lnTo>
                  <a:lnTo>
                    <a:pt x="154" y="1073"/>
                  </a:lnTo>
                  <a:lnTo>
                    <a:pt x="202" y="1112"/>
                  </a:lnTo>
                  <a:lnTo>
                    <a:pt x="230" y="1121"/>
                  </a:lnTo>
                  <a:lnTo>
                    <a:pt x="278" y="1121"/>
                  </a:lnTo>
                  <a:lnTo>
                    <a:pt x="307" y="1112"/>
                  </a:lnTo>
                  <a:lnTo>
                    <a:pt x="365" y="1083"/>
                  </a:lnTo>
                  <a:lnTo>
                    <a:pt x="412" y="1035"/>
                  </a:lnTo>
                  <a:lnTo>
                    <a:pt x="451" y="968"/>
                  </a:lnTo>
                  <a:lnTo>
                    <a:pt x="489" y="882"/>
                  </a:lnTo>
                  <a:lnTo>
                    <a:pt x="518" y="796"/>
                  </a:lnTo>
                  <a:lnTo>
                    <a:pt x="537" y="690"/>
                  </a:lnTo>
                  <a:lnTo>
                    <a:pt x="546" y="575"/>
                  </a:lnTo>
                  <a:lnTo>
                    <a:pt x="546" y="460"/>
                  </a:lnTo>
                  <a:lnTo>
                    <a:pt x="537" y="355"/>
                  </a:lnTo>
                  <a:lnTo>
                    <a:pt x="518" y="259"/>
                  </a:lnTo>
                  <a:lnTo>
                    <a:pt x="489" y="173"/>
                  </a:lnTo>
                  <a:lnTo>
                    <a:pt x="451" y="106"/>
                  </a:lnTo>
                  <a:lnTo>
                    <a:pt x="403" y="48"/>
                  </a:lnTo>
                  <a:lnTo>
                    <a:pt x="355" y="10"/>
                  </a:lnTo>
                  <a:lnTo>
                    <a:pt x="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2"/>
            <p:cNvSpPr/>
            <p:nvPr/>
          </p:nvSpPr>
          <p:spPr>
            <a:xfrm>
              <a:off x="3252484" y="1852208"/>
              <a:ext cx="22114" cy="45360"/>
            </a:xfrm>
            <a:custGeom>
              <a:avLst/>
              <a:gdLst/>
              <a:ahLst/>
              <a:cxnLst/>
              <a:rect l="l" t="t" r="r" b="b"/>
              <a:pathLst>
                <a:path w="547" h="1122" extrusionOk="0">
                  <a:moveTo>
                    <a:pt x="268" y="1"/>
                  </a:moveTo>
                  <a:lnTo>
                    <a:pt x="240" y="10"/>
                  </a:lnTo>
                  <a:lnTo>
                    <a:pt x="192" y="39"/>
                  </a:lnTo>
                  <a:lnTo>
                    <a:pt x="144" y="87"/>
                  </a:lnTo>
                  <a:lnTo>
                    <a:pt x="96" y="154"/>
                  </a:lnTo>
                  <a:lnTo>
                    <a:pt x="58" y="240"/>
                  </a:lnTo>
                  <a:lnTo>
                    <a:pt x="29" y="336"/>
                  </a:lnTo>
                  <a:lnTo>
                    <a:pt x="10" y="441"/>
                  </a:lnTo>
                  <a:lnTo>
                    <a:pt x="0" y="556"/>
                  </a:lnTo>
                  <a:lnTo>
                    <a:pt x="0" y="662"/>
                  </a:lnTo>
                  <a:lnTo>
                    <a:pt x="19" y="767"/>
                  </a:lnTo>
                  <a:lnTo>
                    <a:pt x="39" y="872"/>
                  </a:lnTo>
                  <a:lnTo>
                    <a:pt x="67" y="949"/>
                  </a:lnTo>
                  <a:lnTo>
                    <a:pt x="106" y="1026"/>
                  </a:lnTo>
                  <a:lnTo>
                    <a:pt x="154" y="1074"/>
                  </a:lnTo>
                  <a:lnTo>
                    <a:pt x="201" y="1112"/>
                  </a:lnTo>
                  <a:lnTo>
                    <a:pt x="230" y="1121"/>
                  </a:lnTo>
                  <a:lnTo>
                    <a:pt x="278" y="1121"/>
                  </a:lnTo>
                  <a:lnTo>
                    <a:pt x="307" y="1112"/>
                  </a:lnTo>
                  <a:lnTo>
                    <a:pt x="364" y="1083"/>
                  </a:lnTo>
                  <a:lnTo>
                    <a:pt x="412" y="1035"/>
                  </a:lnTo>
                  <a:lnTo>
                    <a:pt x="450" y="968"/>
                  </a:lnTo>
                  <a:lnTo>
                    <a:pt x="489" y="882"/>
                  </a:lnTo>
                  <a:lnTo>
                    <a:pt x="517" y="786"/>
                  </a:lnTo>
                  <a:lnTo>
                    <a:pt x="537" y="690"/>
                  </a:lnTo>
                  <a:lnTo>
                    <a:pt x="546" y="576"/>
                  </a:lnTo>
                  <a:lnTo>
                    <a:pt x="546" y="461"/>
                  </a:lnTo>
                  <a:lnTo>
                    <a:pt x="537" y="355"/>
                  </a:lnTo>
                  <a:lnTo>
                    <a:pt x="517" y="259"/>
                  </a:lnTo>
                  <a:lnTo>
                    <a:pt x="489" y="173"/>
                  </a:lnTo>
                  <a:lnTo>
                    <a:pt x="450" y="106"/>
                  </a:lnTo>
                  <a:lnTo>
                    <a:pt x="403" y="49"/>
                  </a:lnTo>
                  <a:lnTo>
                    <a:pt x="355" y="10"/>
                  </a:lnTo>
                  <a:lnTo>
                    <a:pt x="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p:nvPr/>
          </p:nvSpPr>
          <p:spPr>
            <a:xfrm>
              <a:off x="3173085" y="1864619"/>
              <a:ext cx="38366" cy="102645"/>
            </a:xfrm>
            <a:custGeom>
              <a:avLst/>
              <a:gdLst/>
              <a:ahLst/>
              <a:cxnLst/>
              <a:rect l="l" t="t" r="r" b="b"/>
              <a:pathLst>
                <a:path w="949" h="2539" extrusionOk="0">
                  <a:moveTo>
                    <a:pt x="690" y="0"/>
                  </a:moveTo>
                  <a:lnTo>
                    <a:pt x="595" y="240"/>
                  </a:lnTo>
                  <a:lnTo>
                    <a:pt x="374" y="786"/>
                  </a:lnTo>
                  <a:lnTo>
                    <a:pt x="250" y="1111"/>
                  </a:lnTo>
                  <a:lnTo>
                    <a:pt x="144" y="1418"/>
                  </a:lnTo>
                  <a:lnTo>
                    <a:pt x="58" y="1696"/>
                  </a:lnTo>
                  <a:lnTo>
                    <a:pt x="29" y="1811"/>
                  </a:lnTo>
                  <a:lnTo>
                    <a:pt x="10" y="1897"/>
                  </a:lnTo>
                  <a:lnTo>
                    <a:pt x="1" y="1983"/>
                  </a:lnTo>
                  <a:lnTo>
                    <a:pt x="1" y="2050"/>
                  </a:lnTo>
                  <a:lnTo>
                    <a:pt x="10" y="2117"/>
                  </a:lnTo>
                  <a:lnTo>
                    <a:pt x="29" y="2184"/>
                  </a:lnTo>
                  <a:lnTo>
                    <a:pt x="58" y="2242"/>
                  </a:lnTo>
                  <a:lnTo>
                    <a:pt x="97" y="2290"/>
                  </a:lnTo>
                  <a:lnTo>
                    <a:pt x="135" y="2337"/>
                  </a:lnTo>
                  <a:lnTo>
                    <a:pt x="173" y="2376"/>
                  </a:lnTo>
                  <a:lnTo>
                    <a:pt x="221" y="2414"/>
                  </a:lnTo>
                  <a:lnTo>
                    <a:pt x="269" y="2443"/>
                  </a:lnTo>
                  <a:lnTo>
                    <a:pt x="374" y="2491"/>
                  </a:lnTo>
                  <a:lnTo>
                    <a:pt x="480" y="2529"/>
                  </a:lnTo>
                  <a:lnTo>
                    <a:pt x="575" y="2539"/>
                  </a:lnTo>
                  <a:lnTo>
                    <a:pt x="652" y="2529"/>
                  </a:lnTo>
                  <a:lnTo>
                    <a:pt x="729" y="2510"/>
                  </a:lnTo>
                  <a:lnTo>
                    <a:pt x="796" y="2472"/>
                  </a:lnTo>
                  <a:lnTo>
                    <a:pt x="853" y="2424"/>
                  </a:lnTo>
                  <a:lnTo>
                    <a:pt x="901" y="2366"/>
                  </a:lnTo>
                  <a:lnTo>
                    <a:pt x="930" y="2299"/>
                  </a:lnTo>
                  <a:lnTo>
                    <a:pt x="949" y="2222"/>
                  </a:lnTo>
                  <a:lnTo>
                    <a:pt x="949" y="2146"/>
                  </a:lnTo>
                  <a:lnTo>
                    <a:pt x="6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2"/>
            <p:cNvSpPr/>
            <p:nvPr/>
          </p:nvSpPr>
          <p:spPr>
            <a:xfrm>
              <a:off x="3239709" y="1819705"/>
              <a:ext cx="50737" cy="27531"/>
            </a:xfrm>
            <a:custGeom>
              <a:avLst/>
              <a:gdLst/>
              <a:ahLst/>
              <a:cxnLst/>
              <a:rect l="l" t="t" r="r" b="b"/>
              <a:pathLst>
                <a:path w="1255" h="681" extrusionOk="0">
                  <a:moveTo>
                    <a:pt x="470" y="0"/>
                  </a:moveTo>
                  <a:lnTo>
                    <a:pt x="364" y="10"/>
                  </a:lnTo>
                  <a:lnTo>
                    <a:pt x="259" y="29"/>
                  </a:lnTo>
                  <a:lnTo>
                    <a:pt x="163" y="58"/>
                  </a:lnTo>
                  <a:lnTo>
                    <a:pt x="115" y="77"/>
                  </a:lnTo>
                  <a:lnTo>
                    <a:pt x="67" y="96"/>
                  </a:lnTo>
                  <a:lnTo>
                    <a:pt x="29" y="134"/>
                  </a:lnTo>
                  <a:lnTo>
                    <a:pt x="0" y="182"/>
                  </a:lnTo>
                  <a:lnTo>
                    <a:pt x="86" y="192"/>
                  </a:lnTo>
                  <a:lnTo>
                    <a:pt x="173" y="211"/>
                  </a:lnTo>
                  <a:lnTo>
                    <a:pt x="345" y="259"/>
                  </a:lnTo>
                  <a:lnTo>
                    <a:pt x="498" y="316"/>
                  </a:lnTo>
                  <a:lnTo>
                    <a:pt x="642" y="374"/>
                  </a:lnTo>
                  <a:lnTo>
                    <a:pt x="786" y="431"/>
                  </a:lnTo>
                  <a:lnTo>
                    <a:pt x="939" y="508"/>
                  </a:lnTo>
                  <a:lnTo>
                    <a:pt x="1092" y="585"/>
                  </a:lnTo>
                  <a:lnTo>
                    <a:pt x="1255" y="680"/>
                  </a:lnTo>
                  <a:lnTo>
                    <a:pt x="1236" y="585"/>
                  </a:lnTo>
                  <a:lnTo>
                    <a:pt x="1207" y="489"/>
                  </a:lnTo>
                  <a:lnTo>
                    <a:pt x="1159" y="393"/>
                  </a:lnTo>
                  <a:lnTo>
                    <a:pt x="1102" y="316"/>
                  </a:lnTo>
                  <a:lnTo>
                    <a:pt x="1025" y="240"/>
                  </a:lnTo>
                  <a:lnTo>
                    <a:pt x="948" y="173"/>
                  </a:lnTo>
                  <a:lnTo>
                    <a:pt x="862" y="115"/>
                  </a:lnTo>
                  <a:lnTo>
                    <a:pt x="766" y="67"/>
                  </a:lnTo>
                  <a:lnTo>
                    <a:pt x="671" y="39"/>
                  </a:lnTo>
                  <a:lnTo>
                    <a:pt x="565" y="10"/>
                  </a:lnTo>
                  <a:lnTo>
                    <a:pt x="4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2"/>
            <p:cNvSpPr/>
            <p:nvPr/>
          </p:nvSpPr>
          <p:spPr>
            <a:xfrm>
              <a:off x="3129343" y="1813519"/>
              <a:ext cx="53486" cy="24822"/>
            </a:xfrm>
            <a:custGeom>
              <a:avLst/>
              <a:gdLst/>
              <a:ahLst/>
              <a:cxnLst/>
              <a:rect l="l" t="t" r="r" b="b"/>
              <a:pathLst>
                <a:path w="1323" h="614" extrusionOk="0">
                  <a:moveTo>
                    <a:pt x="748" y="0"/>
                  </a:moveTo>
                  <a:lnTo>
                    <a:pt x="652" y="10"/>
                  </a:lnTo>
                  <a:lnTo>
                    <a:pt x="546" y="29"/>
                  </a:lnTo>
                  <a:lnTo>
                    <a:pt x="441" y="58"/>
                  </a:lnTo>
                  <a:lnTo>
                    <a:pt x="345" y="105"/>
                  </a:lnTo>
                  <a:lnTo>
                    <a:pt x="259" y="172"/>
                  </a:lnTo>
                  <a:lnTo>
                    <a:pt x="173" y="239"/>
                  </a:lnTo>
                  <a:lnTo>
                    <a:pt x="106" y="326"/>
                  </a:lnTo>
                  <a:lnTo>
                    <a:pt x="48" y="412"/>
                  </a:lnTo>
                  <a:lnTo>
                    <a:pt x="10" y="508"/>
                  </a:lnTo>
                  <a:lnTo>
                    <a:pt x="0" y="613"/>
                  </a:lnTo>
                  <a:lnTo>
                    <a:pt x="163" y="517"/>
                  </a:lnTo>
                  <a:lnTo>
                    <a:pt x="240" y="479"/>
                  </a:lnTo>
                  <a:lnTo>
                    <a:pt x="326" y="441"/>
                  </a:lnTo>
                  <a:lnTo>
                    <a:pt x="470" y="393"/>
                  </a:lnTo>
                  <a:lnTo>
                    <a:pt x="546" y="364"/>
                  </a:lnTo>
                  <a:lnTo>
                    <a:pt x="623" y="345"/>
                  </a:lnTo>
                  <a:lnTo>
                    <a:pt x="786" y="307"/>
                  </a:lnTo>
                  <a:lnTo>
                    <a:pt x="949" y="268"/>
                  </a:lnTo>
                  <a:lnTo>
                    <a:pt x="1131" y="239"/>
                  </a:lnTo>
                  <a:lnTo>
                    <a:pt x="1322" y="192"/>
                  </a:lnTo>
                  <a:lnTo>
                    <a:pt x="1236" y="134"/>
                  </a:lnTo>
                  <a:lnTo>
                    <a:pt x="1150" y="86"/>
                  </a:lnTo>
                  <a:lnTo>
                    <a:pt x="1054" y="48"/>
                  </a:lnTo>
                  <a:lnTo>
                    <a:pt x="958" y="19"/>
                  </a:lnTo>
                  <a:lnTo>
                    <a:pt x="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2"/>
            <p:cNvSpPr/>
            <p:nvPr/>
          </p:nvSpPr>
          <p:spPr>
            <a:xfrm>
              <a:off x="3172317" y="1990832"/>
              <a:ext cx="74791" cy="39174"/>
            </a:xfrm>
            <a:custGeom>
              <a:avLst/>
              <a:gdLst/>
              <a:ahLst/>
              <a:cxnLst/>
              <a:rect l="l" t="t" r="r" b="b"/>
              <a:pathLst>
                <a:path w="1850" h="969" extrusionOk="0">
                  <a:moveTo>
                    <a:pt x="1" y="1"/>
                  </a:moveTo>
                  <a:lnTo>
                    <a:pt x="1" y="97"/>
                  </a:lnTo>
                  <a:lnTo>
                    <a:pt x="10" y="192"/>
                  </a:lnTo>
                  <a:lnTo>
                    <a:pt x="29" y="279"/>
                  </a:lnTo>
                  <a:lnTo>
                    <a:pt x="58" y="365"/>
                  </a:lnTo>
                  <a:lnTo>
                    <a:pt x="87" y="451"/>
                  </a:lnTo>
                  <a:lnTo>
                    <a:pt x="135" y="528"/>
                  </a:lnTo>
                  <a:lnTo>
                    <a:pt x="183" y="604"/>
                  </a:lnTo>
                  <a:lnTo>
                    <a:pt x="240" y="671"/>
                  </a:lnTo>
                  <a:lnTo>
                    <a:pt x="307" y="729"/>
                  </a:lnTo>
                  <a:lnTo>
                    <a:pt x="374" y="786"/>
                  </a:lnTo>
                  <a:lnTo>
                    <a:pt x="451" y="834"/>
                  </a:lnTo>
                  <a:lnTo>
                    <a:pt x="527" y="882"/>
                  </a:lnTo>
                  <a:lnTo>
                    <a:pt x="614" y="911"/>
                  </a:lnTo>
                  <a:lnTo>
                    <a:pt x="700" y="939"/>
                  </a:lnTo>
                  <a:lnTo>
                    <a:pt x="786" y="959"/>
                  </a:lnTo>
                  <a:lnTo>
                    <a:pt x="882" y="968"/>
                  </a:lnTo>
                  <a:lnTo>
                    <a:pt x="978" y="968"/>
                  </a:lnTo>
                  <a:lnTo>
                    <a:pt x="1073" y="959"/>
                  </a:lnTo>
                  <a:lnTo>
                    <a:pt x="1160" y="939"/>
                  </a:lnTo>
                  <a:lnTo>
                    <a:pt x="1246" y="911"/>
                  </a:lnTo>
                  <a:lnTo>
                    <a:pt x="1332" y="872"/>
                  </a:lnTo>
                  <a:lnTo>
                    <a:pt x="1409" y="834"/>
                  </a:lnTo>
                  <a:lnTo>
                    <a:pt x="1476" y="777"/>
                  </a:lnTo>
                  <a:lnTo>
                    <a:pt x="1552" y="729"/>
                  </a:lnTo>
                  <a:lnTo>
                    <a:pt x="1610" y="662"/>
                  </a:lnTo>
                  <a:lnTo>
                    <a:pt x="1667" y="595"/>
                  </a:lnTo>
                  <a:lnTo>
                    <a:pt x="1715" y="518"/>
                  </a:lnTo>
                  <a:lnTo>
                    <a:pt x="1763" y="441"/>
                  </a:lnTo>
                  <a:lnTo>
                    <a:pt x="1792" y="355"/>
                  </a:lnTo>
                  <a:lnTo>
                    <a:pt x="1820" y="269"/>
                  </a:lnTo>
                  <a:lnTo>
                    <a:pt x="1840" y="173"/>
                  </a:lnTo>
                  <a:lnTo>
                    <a:pt x="1849" y="77"/>
                  </a:lnTo>
                  <a:lnTo>
                    <a:pt x="1" y="1"/>
                  </a:lnTo>
                  <a:close/>
                </a:path>
              </a:pathLst>
            </a:custGeom>
            <a:solidFill>
              <a:srgbClr val="F9F8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2"/>
            <p:cNvSpPr/>
            <p:nvPr/>
          </p:nvSpPr>
          <p:spPr>
            <a:xfrm>
              <a:off x="2936102" y="1485900"/>
              <a:ext cx="533643" cy="434151"/>
            </a:xfrm>
            <a:custGeom>
              <a:avLst/>
              <a:gdLst/>
              <a:ahLst/>
              <a:cxnLst/>
              <a:rect l="l" t="t" r="r" b="b"/>
              <a:pathLst>
                <a:path w="13200" h="10739" extrusionOk="0">
                  <a:moveTo>
                    <a:pt x="4752" y="1"/>
                  </a:moveTo>
                  <a:lnTo>
                    <a:pt x="4531" y="20"/>
                  </a:lnTo>
                  <a:lnTo>
                    <a:pt x="4311" y="49"/>
                  </a:lnTo>
                  <a:lnTo>
                    <a:pt x="4091" y="87"/>
                  </a:lnTo>
                  <a:lnTo>
                    <a:pt x="3880" y="145"/>
                  </a:lnTo>
                  <a:lnTo>
                    <a:pt x="3660" y="202"/>
                  </a:lnTo>
                  <a:lnTo>
                    <a:pt x="3449" y="279"/>
                  </a:lnTo>
                  <a:lnTo>
                    <a:pt x="3238" y="365"/>
                  </a:lnTo>
                  <a:lnTo>
                    <a:pt x="3028" y="451"/>
                  </a:lnTo>
                  <a:lnTo>
                    <a:pt x="2826" y="566"/>
                  </a:lnTo>
                  <a:lnTo>
                    <a:pt x="2625" y="681"/>
                  </a:lnTo>
                  <a:lnTo>
                    <a:pt x="2424" y="806"/>
                  </a:lnTo>
                  <a:lnTo>
                    <a:pt x="2223" y="949"/>
                  </a:lnTo>
                  <a:lnTo>
                    <a:pt x="2032" y="1102"/>
                  </a:lnTo>
                  <a:lnTo>
                    <a:pt x="1840" y="1265"/>
                  </a:lnTo>
                  <a:lnTo>
                    <a:pt x="1658" y="1438"/>
                  </a:lnTo>
                  <a:lnTo>
                    <a:pt x="1476" y="1629"/>
                  </a:lnTo>
                  <a:lnTo>
                    <a:pt x="1304" y="1821"/>
                  </a:lnTo>
                  <a:lnTo>
                    <a:pt x="1131" y="2032"/>
                  </a:lnTo>
                  <a:lnTo>
                    <a:pt x="968" y="2252"/>
                  </a:lnTo>
                  <a:lnTo>
                    <a:pt x="806" y="2482"/>
                  </a:lnTo>
                  <a:lnTo>
                    <a:pt x="643" y="2721"/>
                  </a:lnTo>
                  <a:lnTo>
                    <a:pt x="528" y="2922"/>
                  </a:lnTo>
                  <a:lnTo>
                    <a:pt x="432" y="3114"/>
                  </a:lnTo>
                  <a:lnTo>
                    <a:pt x="336" y="3296"/>
                  </a:lnTo>
                  <a:lnTo>
                    <a:pt x="260" y="3487"/>
                  </a:lnTo>
                  <a:lnTo>
                    <a:pt x="193" y="3660"/>
                  </a:lnTo>
                  <a:lnTo>
                    <a:pt x="135" y="3842"/>
                  </a:lnTo>
                  <a:lnTo>
                    <a:pt x="97" y="4014"/>
                  </a:lnTo>
                  <a:lnTo>
                    <a:pt x="58" y="4177"/>
                  </a:lnTo>
                  <a:lnTo>
                    <a:pt x="30" y="4340"/>
                  </a:lnTo>
                  <a:lnTo>
                    <a:pt x="11" y="4503"/>
                  </a:lnTo>
                  <a:lnTo>
                    <a:pt x="1" y="4656"/>
                  </a:lnTo>
                  <a:lnTo>
                    <a:pt x="1" y="4809"/>
                  </a:lnTo>
                  <a:lnTo>
                    <a:pt x="1" y="4953"/>
                  </a:lnTo>
                  <a:lnTo>
                    <a:pt x="20" y="5087"/>
                  </a:lnTo>
                  <a:lnTo>
                    <a:pt x="30" y="5221"/>
                  </a:lnTo>
                  <a:lnTo>
                    <a:pt x="49" y="5355"/>
                  </a:lnTo>
                  <a:lnTo>
                    <a:pt x="106" y="5595"/>
                  </a:lnTo>
                  <a:lnTo>
                    <a:pt x="173" y="5815"/>
                  </a:lnTo>
                  <a:lnTo>
                    <a:pt x="250" y="6006"/>
                  </a:lnTo>
                  <a:lnTo>
                    <a:pt x="327" y="6179"/>
                  </a:lnTo>
                  <a:lnTo>
                    <a:pt x="403" y="6323"/>
                  </a:lnTo>
                  <a:lnTo>
                    <a:pt x="470" y="6437"/>
                  </a:lnTo>
                  <a:lnTo>
                    <a:pt x="576" y="6591"/>
                  </a:lnTo>
                  <a:lnTo>
                    <a:pt x="786" y="6840"/>
                  </a:lnTo>
                  <a:lnTo>
                    <a:pt x="1007" y="7070"/>
                  </a:lnTo>
                  <a:lnTo>
                    <a:pt x="1227" y="7271"/>
                  </a:lnTo>
                  <a:lnTo>
                    <a:pt x="1447" y="7453"/>
                  </a:lnTo>
                  <a:lnTo>
                    <a:pt x="1677" y="7616"/>
                  </a:lnTo>
                  <a:lnTo>
                    <a:pt x="1907" y="7750"/>
                  </a:lnTo>
                  <a:lnTo>
                    <a:pt x="2146" y="7874"/>
                  </a:lnTo>
                  <a:lnTo>
                    <a:pt x="2386" y="7970"/>
                  </a:lnTo>
                  <a:lnTo>
                    <a:pt x="2625" y="8056"/>
                  </a:lnTo>
                  <a:lnTo>
                    <a:pt x="2865" y="8123"/>
                  </a:lnTo>
                  <a:lnTo>
                    <a:pt x="3104" y="8171"/>
                  </a:lnTo>
                  <a:lnTo>
                    <a:pt x="3344" y="8200"/>
                  </a:lnTo>
                  <a:lnTo>
                    <a:pt x="3583" y="8229"/>
                  </a:lnTo>
                  <a:lnTo>
                    <a:pt x="4072" y="8229"/>
                  </a:lnTo>
                  <a:lnTo>
                    <a:pt x="4311" y="8209"/>
                  </a:lnTo>
                  <a:lnTo>
                    <a:pt x="4551" y="8190"/>
                  </a:lnTo>
                  <a:lnTo>
                    <a:pt x="4790" y="8152"/>
                  </a:lnTo>
                  <a:lnTo>
                    <a:pt x="5029" y="8114"/>
                  </a:lnTo>
                  <a:lnTo>
                    <a:pt x="5269" y="8066"/>
                  </a:lnTo>
                  <a:lnTo>
                    <a:pt x="5499" y="8008"/>
                  </a:lnTo>
                  <a:lnTo>
                    <a:pt x="5729" y="7941"/>
                  </a:lnTo>
                  <a:lnTo>
                    <a:pt x="6179" y="7817"/>
                  </a:lnTo>
                  <a:lnTo>
                    <a:pt x="6610" y="7673"/>
                  </a:lnTo>
                  <a:lnTo>
                    <a:pt x="7022" y="7539"/>
                  </a:lnTo>
                  <a:lnTo>
                    <a:pt x="7414" y="7405"/>
                  </a:lnTo>
                  <a:lnTo>
                    <a:pt x="7788" y="7290"/>
                  </a:lnTo>
                  <a:lnTo>
                    <a:pt x="7970" y="7252"/>
                  </a:lnTo>
                  <a:lnTo>
                    <a:pt x="8152" y="7223"/>
                  </a:lnTo>
                  <a:lnTo>
                    <a:pt x="8334" y="7213"/>
                  </a:lnTo>
                  <a:lnTo>
                    <a:pt x="8525" y="7213"/>
                  </a:lnTo>
                  <a:lnTo>
                    <a:pt x="8717" y="7232"/>
                  </a:lnTo>
                  <a:lnTo>
                    <a:pt x="8899" y="7261"/>
                  </a:lnTo>
                  <a:lnTo>
                    <a:pt x="9081" y="7309"/>
                  </a:lnTo>
                  <a:lnTo>
                    <a:pt x="9263" y="7376"/>
                  </a:lnTo>
                  <a:lnTo>
                    <a:pt x="9435" y="7453"/>
                  </a:lnTo>
                  <a:lnTo>
                    <a:pt x="9598" y="7539"/>
                  </a:lnTo>
                  <a:lnTo>
                    <a:pt x="9751" y="7644"/>
                  </a:lnTo>
                  <a:lnTo>
                    <a:pt x="9895" y="7759"/>
                  </a:lnTo>
                  <a:lnTo>
                    <a:pt x="10020" y="7884"/>
                  </a:lnTo>
                  <a:lnTo>
                    <a:pt x="10125" y="8027"/>
                  </a:lnTo>
                  <a:lnTo>
                    <a:pt x="10221" y="8181"/>
                  </a:lnTo>
                  <a:lnTo>
                    <a:pt x="10297" y="8343"/>
                  </a:lnTo>
                  <a:lnTo>
                    <a:pt x="10326" y="8449"/>
                  </a:lnTo>
                  <a:lnTo>
                    <a:pt x="10355" y="8573"/>
                  </a:lnTo>
                  <a:lnTo>
                    <a:pt x="10374" y="8727"/>
                  </a:lnTo>
                  <a:lnTo>
                    <a:pt x="10393" y="8899"/>
                  </a:lnTo>
                  <a:lnTo>
                    <a:pt x="10412" y="9273"/>
                  </a:lnTo>
                  <a:lnTo>
                    <a:pt x="10412" y="9665"/>
                  </a:lnTo>
                  <a:lnTo>
                    <a:pt x="10422" y="10345"/>
                  </a:lnTo>
                  <a:lnTo>
                    <a:pt x="10431" y="10566"/>
                  </a:lnTo>
                  <a:lnTo>
                    <a:pt x="10431" y="10633"/>
                  </a:lnTo>
                  <a:lnTo>
                    <a:pt x="10441" y="10661"/>
                  </a:lnTo>
                  <a:lnTo>
                    <a:pt x="10499" y="10690"/>
                  </a:lnTo>
                  <a:lnTo>
                    <a:pt x="10556" y="10719"/>
                  </a:lnTo>
                  <a:lnTo>
                    <a:pt x="10613" y="10738"/>
                  </a:lnTo>
                  <a:lnTo>
                    <a:pt x="10805" y="10738"/>
                  </a:lnTo>
                  <a:lnTo>
                    <a:pt x="10872" y="10719"/>
                  </a:lnTo>
                  <a:lnTo>
                    <a:pt x="10939" y="10700"/>
                  </a:lnTo>
                  <a:lnTo>
                    <a:pt x="11083" y="10642"/>
                  </a:lnTo>
                  <a:lnTo>
                    <a:pt x="11217" y="10556"/>
                  </a:lnTo>
                  <a:lnTo>
                    <a:pt x="11361" y="10460"/>
                  </a:lnTo>
                  <a:lnTo>
                    <a:pt x="11514" y="10345"/>
                  </a:lnTo>
                  <a:lnTo>
                    <a:pt x="11657" y="10211"/>
                  </a:lnTo>
                  <a:lnTo>
                    <a:pt x="11801" y="10077"/>
                  </a:lnTo>
                  <a:lnTo>
                    <a:pt x="12089" y="9790"/>
                  </a:lnTo>
                  <a:lnTo>
                    <a:pt x="12366" y="9512"/>
                  </a:lnTo>
                  <a:lnTo>
                    <a:pt x="12615" y="9253"/>
                  </a:lnTo>
                  <a:lnTo>
                    <a:pt x="12673" y="9244"/>
                  </a:lnTo>
                  <a:lnTo>
                    <a:pt x="12730" y="9234"/>
                  </a:lnTo>
                  <a:lnTo>
                    <a:pt x="12778" y="9206"/>
                  </a:lnTo>
                  <a:lnTo>
                    <a:pt x="12826" y="9167"/>
                  </a:lnTo>
                  <a:lnTo>
                    <a:pt x="12874" y="9119"/>
                  </a:lnTo>
                  <a:lnTo>
                    <a:pt x="12922" y="9071"/>
                  </a:lnTo>
                  <a:lnTo>
                    <a:pt x="12960" y="9004"/>
                  </a:lnTo>
                  <a:lnTo>
                    <a:pt x="12998" y="8937"/>
                  </a:lnTo>
                  <a:lnTo>
                    <a:pt x="13065" y="8784"/>
                  </a:lnTo>
                  <a:lnTo>
                    <a:pt x="13113" y="8602"/>
                  </a:lnTo>
                  <a:lnTo>
                    <a:pt x="13161" y="8411"/>
                  </a:lnTo>
                  <a:lnTo>
                    <a:pt x="13180" y="8190"/>
                  </a:lnTo>
                  <a:lnTo>
                    <a:pt x="13200" y="7970"/>
                  </a:lnTo>
                  <a:lnTo>
                    <a:pt x="13200" y="7730"/>
                  </a:lnTo>
                  <a:lnTo>
                    <a:pt x="13180" y="7501"/>
                  </a:lnTo>
                  <a:lnTo>
                    <a:pt x="13161" y="7261"/>
                  </a:lnTo>
                  <a:lnTo>
                    <a:pt x="13113" y="7022"/>
                  </a:lnTo>
                  <a:lnTo>
                    <a:pt x="13056" y="6792"/>
                  </a:lnTo>
                  <a:lnTo>
                    <a:pt x="12989" y="6572"/>
                  </a:lnTo>
                  <a:lnTo>
                    <a:pt x="12893" y="6370"/>
                  </a:lnTo>
                  <a:lnTo>
                    <a:pt x="12836" y="6246"/>
                  </a:lnTo>
                  <a:lnTo>
                    <a:pt x="12778" y="6102"/>
                  </a:lnTo>
                  <a:lnTo>
                    <a:pt x="12654" y="5767"/>
                  </a:lnTo>
                  <a:lnTo>
                    <a:pt x="12539" y="5393"/>
                  </a:lnTo>
                  <a:lnTo>
                    <a:pt x="12414" y="5020"/>
                  </a:lnTo>
                  <a:lnTo>
                    <a:pt x="12232" y="4378"/>
                  </a:lnTo>
                  <a:lnTo>
                    <a:pt x="12156" y="4091"/>
                  </a:lnTo>
                  <a:lnTo>
                    <a:pt x="12060" y="3890"/>
                  </a:lnTo>
                  <a:lnTo>
                    <a:pt x="11964" y="3708"/>
                  </a:lnTo>
                  <a:lnTo>
                    <a:pt x="11868" y="3526"/>
                  </a:lnTo>
                  <a:lnTo>
                    <a:pt x="11772" y="3363"/>
                  </a:lnTo>
                  <a:lnTo>
                    <a:pt x="11677" y="3210"/>
                  </a:lnTo>
                  <a:lnTo>
                    <a:pt x="11571" y="3066"/>
                  </a:lnTo>
                  <a:lnTo>
                    <a:pt x="11466" y="2932"/>
                  </a:lnTo>
                  <a:lnTo>
                    <a:pt x="11351" y="2798"/>
                  </a:lnTo>
                  <a:lnTo>
                    <a:pt x="11246" y="2683"/>
                  </a:lnTo>
                  <a:lnTo>
                    <a:pt x="11131" y="2568"/>
                  </a:lnTo>
                  <a:lnTo>
                    <a:pt x="11006" y="2463"/>
                  </a:lnTo>
                  <a:lnTo>
                    <a:pt x="10882" y="2357"/>
                  </a:lnTo>
                  <a:lnTo>
                    <a:pt x="10757" y="2261"/>
                  </a:lnTo>
                  <a:lnTo>
                    <a:pt x="10623" y="2175"/>
                  </a:lnTo>
                  <a:lnTo>
                    <a:pt x="10345" y="1993"/>
                  </a:lnTo>
                  <a:lnTo>
                    <a:pt x="10048" y="1830"/>
                  </a:lnTo>
                  <a:lnTo>
                    <a:pt x="9723" y="1677"/>
                  </a:lnTo>
                  <a:lnTo>
                    <a:pt x="9378" y="1514"/>
                  </a:lnTo>
                  <a:lnTo>
                    <a:pt x="9004" y="1351"/>
                  </a:lnTo>
                  <a:lnTo>
                    <a:pt x="8171" y="987"/>
                  </a:lnTo>
                  <a:lnTo>
                    <a:pt x="7711" y="777"/>
                  </a:lnTo>
                  <a:lnTo>
                    <a:pt x="7213" y="537"/>
                  </a:lnTo>
                  <a:lnTo>
                    <a:pt x="6993" y="432"/>
                  </a:lnTo>
                  <a:lnTo>
                    <a:pt x="6773" y="346"/>
                  </a:lnTo>
                  <a:lnTo>
                    <a:pt x="6543" y="260"/>
                  </a:lnTo>
                  <a:lnTo>
                    <a:pt x="6322" y="193"/>
                  </a:lnTo>
                  <a:lnTo>
                    <a:pt x="6093" y="135"/>
                  </a:lnTo>
                  <a:lnTo>
                    <a:pt x="5872" y="78"/>
                  </a:lnTo>
                  <a:lnTo>
                    <a:pt x="5652" y="49"/>
                  </a:lnTo>
                  <a:lnTo>
                    <a:pt x="5422" y="20"/>
                  </a:lnTo>
                  <a:lnTo>
                    <a:pt x="52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2"/>
            <p:cNvSpPr/>
            <p:nvPr/>
          </p:nvSpPr>
          <p:spPr>
            <a:xfrm>
              <a:off x="3362445" y="1835956"/>
              <a:ext cx="85989" cy="123951"/>
            </a:xfrm>
            <a:custGeom>
              <a:avLst/>
              <a:gdLst/>
              <a:ahLst/>
              <a:cxnLst/>
              <a:rect l="l" t="t" r="r" b="b"/>
              <a:pathLst>
                <a:path w="2127" h="3066" extrusionOk="0">
                  <a:moveTo>
                    <a:pt x="1361" y="1"/>
                  </a:moveTo>
                  <a:lnTo>
                    <a:pt x="1274" y="20"/>
                  </a:lnTo>
                  <a:lnTo>
                    <a:pt x="1188" y="48"/>
                  </a:lnTo>
                  <a:lnTo>
                    <a:pt x="1102" y="96"/>
                  </a:lnTo>
                  <a:lnTo>
                    <a:pt x="1025" y="154"/>
                  </a:lnTo>
                  <a:lnTo>
                    <a:pt x="949" y="230"/>
                  </a:lnTo>
                  <a:lnTo>
                    <a:pt x="882" y="317"/>
                  </a:lnTo>
                  <a:lnTo>
                    <a:pt x="815" y="412"/>
                  </a:lnTo>
                  <a:lnTo>
                    <a:pt x="748" y="518"/>
                  </a:lnTo>
                  <a:lnTo>
                    <a:pt x="680" y="633"/>
                  </a:lnTo>
                  <a:lnTo>
                    <a:pt x="623" y="767"/>
                  </a:lnTo>
                  <a:lnTo>
                    <a:pt x="508" y="1045"/>
                  </a:lnTo>
                  <a:lnTo>
                    <a:pt x="403" y="1342"/>
                  </a:lnTo>
                  <a:lnTo>
                    <a:pt x="297" y="1648"/>
                  </a:lnTo>
                  <a:lnTo>
                    <a:pt x="192" y="1935"/>
                  </a:lnTo>
                  <a:lnTo>
                    <a:pt x="106" y="2194"/>
                  </a:lnTo>
                  <a:lnTo>
                    <a:pt x="67" y="2318"/>
                  </a:lnTo>
                  <a:lnTo>
                    <a:pt x="39" y="2433"/>
                  </a:lnTo>
                  <a:lnTo>
                    <a:pt x="10" y="2539"/>
                  </a:lnTo>
                  <a:lnTo>
                    <a:pt x="0" y="2644"/>
                  </a:lnTo>
                  <a:lnTo>
                    <a:pt x="10" y="2730"/>
                  </a:lnTo>
                  <a:lnTo>
                    <a:pt x="20" y="2817"/>
                  </a:lnTo>
                  <a:lnTo>
                    <a:pt x="58" y="2884"/>
                  </a:lnTo>
                  <a:lnTo>
                    <a:pt x="106" y="2941"/>
                  </a:lnTo>
                  <a:lnTo>
                    <a:pt x="173" y="2989"/>
                  </a:lnTo>
                  <a:lnTo>
                    <a:pt x="259" y="3027"/>
                  </a:lnTo>
                  <a:lnTo>
                    <a:pt x="364" y="3056"/>
                  </a:lnTo>
                  <a:lnTo>
                    <a:pt x="470" y="3066"/>
                  </a:lnTo>
                  <a:lnTo>
                    <a:pt x="594" y="3056"/>
                  </a:lnTo>
                  <a:lnTo>
                    <a:pt x="719" y="3027"/>
                  </a:lnTo>
                  <a:lnTo>
                    <a:pt x="843" y="2989"/>
                  </a:lnTo>
                  <a:lnTo>
                    <a:pt x="977" y="2941"/>
                  </a:lnTo>
                  <a:lnTo>
                    <a:pt x="1102" y="2884"/>
                  </a:lnTo>
                  <a:lnTo>
                    <a:pt x="1236" y="2807"/>
                  </a:lnTo>
                  <a:lnTo>
                    <a:pt x="1361" y="2721"/>
                  </a:lnTo>
                  <a:lnTo>
                    <a:pt x="1475" y="2615"/>
                  </a:lnTo>
                  <a:lnTo>
                    <a:pt x="1590" y="2510"/>
                  </a:lnTo>
                  <a:lnTo>
                    <a:pt x="1696" y="2395"/>
                  </a:lnTo>
                  <a:lnTo>
                    <a:pt x="1801" y="2261"/>
                  </a:lnTo>
                  <a:lnTo>
                    <a:pt x="1878" y="2127"/>
                  </a:lnTo>
                  <a:lnTo>
                    <a:pt x="1954" y="1983"/>
                  </a:lnTo>
                  <a:lnTo>
                    <a:pt x="2012" y="1830"/>
                  </a:lnTo>
                  <a:lnTo>
                    <a:pt x="2060" y="1677"/>
                  </a:lnTo>
                  <a:lnTo>
                    <a:pt x="2088" y="1523"/>
                  </a:lnTo>
                  <a:lnTo>
                    <a:pt x="2117" y="1370"/>
                  </a:lnTo>
                  <a:lnTo>
                    <a:pt x="2127" y="1227"/>
                  </a:lnTo>
                  <a:lnTo>
                    <a:pt x="2127" y="1083"/>
                  </a:lnTo>
                  <a:lnTo>
                    <a:pt x="2117" y="939"/>
                  </a:lnTo>
                  <a:lnTo>
                    <a:pt x="2108" y="805"/>
                  </a:lnTo>
                  <a:lnTo>
                    <a:pt x="2079" y="681"/>
                  </a:lnTo>
                  <a:lnTo>
                    <a:pt x="2041" y="566"/>
                  </a:lnTo>
                  <a:lnTo>
                    <a:pt x="1993" y="451"/>
                  </a:lnTo>
                  <a:lnTo>
                    <a:pt x="1945" y="355"/>
                  </a:lnTo>
                  <a:lnTo>
                    <a:pt x="1878" y="269"/>
                  </a:lnTo>
                  <a:lnTo>
                    <a:pt x="1811" y="192"/>
                  </a:lnTo>
                  <a:lnTo>
                    <a:pt x="1734" y="125"/>
                  </a:lnTo>
                  <a:lnTo>
                    <a:pt x="1648" y="68"/>
                  </a:lnTo>
                  <a:lnTo>
                    <a:pt x="1552" y="29"/>
                  </a:lnTo>
                  <a:lnTo>
                    <a:pt x="1456" y="10"/>
                  </a:lnTo>
                  <a:lnTo>
                    <a:pt x="1361"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2"/>
            <p:cNvSpPr/>
            <p:nvPr/>
          </p:nvSpPr>
          <p:spPr>
            <a:xfrm>
              <a:off x="2094695" y="4153426"/>
              <a:ext cx="274220" cy="484079"/>
            </a:xfrm>
            <a:custGeom>
              <a:avLst/>
              <a:gdLst/>
              <a:ahLst/>
              <a:cxnLst/>
              <a:rect l="l" t="t" r="r" b="b"/>
              <a:pathLst>
                <a:path w="6783" h="11974" extrusionOk="0">
                  <a:moveTo>
                    <a:pt x="4167" y="1"/>
                  </a:moveTo>
                  <a:lnTo>
                    <a:pt x="3803" y="3726"/>
                  </a:lnTo>
                  <a:lnTo>
                    <a:pt x="3497" y="6763"/>
                  </a:lnTo>
                  <a:lnTo>
                    <a:pt x="3353" y="8094"/>
                  </a:lnTo>
                  <a:lnTo>
                    <a:pt x="3238" y="9119"/>
                  </a:lnTo>
                  <a:lnTo>
                    <a:pt x="3209" y="9263"/>
                  </a:lnTo>
                  <a:lnTo>
                    <a:pt x="3171" y="9397"/>
                  </a:lnTo>
                  <a:lnTo>
                    <a:pt x="3114" y="9521"/>
                  </a:lnTo>
                  <a:lnTo>
                    <a:pt x="3037" y="9646"/>
                  </a:lnTo>
                  <a:lnTo>
                    <a:pt x="2951" y="9761"/>
                  </a:lnTo>
                  <a:lnTo>
                    <a:pt x="2855" y="9856"/>
                  </a:lnTo>
                  <a:lnTo>
                    <a:pt x="2740" y="9943"/>
                  </a:lnTo>
                  <a:lnTo>
                    <a:pt x="2616" y="10019"/>
                  </a:lnTo>
                  <a:lnTo>
                    <a:pt x="1543" y="10594"/>
                  </a:lnTo>
                  <a:lnTo>
                    <a:pt x="202" y="11418"/>
                  </a:lnTo>
                  <a:lnTo>
                    <a:pt x="144" y="11456"/>
                  </a:lnTo>
                  <a:lnTo>
                    <a:pt x="87" y="11504"/>
                  </a:lnTo>
                  <a:lnTo>
                    <a:pt x="49" y="11552"/>
                  </a:lnTo>
                  <a:lnTo>
                    <a:pt x="29" y="11600"/>
                  </a:lnTo>
                  <a:lnTo>
                    <a:pt x="10" y="11648"/>
                  </a:lnTo>
                  <a:lnTo>
                    <a:pt x="1" y="11695"/>
                  </a:lnTo>
                  <a:lnTo>
                    <a:pt x="1" y="11743"/>
                  </a:lnTo>
                  <a:lnTo>
                    <a:pt x="10" y="11791"/>
                  </a:lnTo>
                  <a:lnTo>
                    <a:pt x="39" y="11830"/>
                  </a:lnTo>
                  <a:lnTo>
                    <a:pt x="68" y="11868"/>
                  </a:lnTo>
                  <a:lnTo>
                    <a:pt x="106" y="11897"/>
                  </a:lnTo>
                  <a:lnTo>
                    <a:pt x="154" y="11925"/>
                  </a:lnTo>
                  <a:lnTo>
                    <a:pt x="202" y="11944"/>
                  </a:lnTo>
                  <a:lnTo>
                    <a:pt x="269" y="11964"/>
                  </a:lnTo>
                  <a:lnTo>
                    <a:pt x="336" y="11973"/>
                  </a:lnTo>
                  <a:lnTo>
                    <a:pt x="413" y="11973"/>
                  </a:lnTo>
                  <a:lnTo>
                    <a:pt x="1074" y="11925"/>
                  </a:lnTo>
                  <a:lnTo>
                    <a:pt x="1715" y="11868"/>
                  </a:lnTo>
                  <a:lnTo>
                    <a:pt x="2098" y="11830"/>
                  </a:lnTo>
                  <a:lnTo>
                    <a:pt x="2491" y="11772"/>
                  </a:lnTo>
                  <a:lnTo>
                    <a:pt x="2874" y="11724"/>
                  </a:lnTo>
                  <a:lnTo>
                    <a:pt x="3238" y="11657"/>
                  </a:lnTo>
                  <a:lnTo>
                    <a:pt x="3363" y="11638"/>
                  </a:lnTo>
                  <a:lnTo>
                    <a:pt x="3478" y="11600"/>
                  </a:lnTo>
                  <a:lnTo>
                    <a:pt x="3593" y="11552"/>
                  </a:lnTo>
                  <a:lnTo>
                    <a:pt x="3698" y="11494"/>
                  </a:lnTo>
                  <a:lnTo>
                    <a:pt x="3803" y="11427"/>
                  </a:lnTo>
                  <a:lnTo>
                    <a:pt x="3889" y="11360"/>
                  </a:lnTo>
                  <a:lnTo>
                    <a:pt x="3985" y="11274"/>
                  </a:lnTo>
                  <a:lnTo>
                    <a:pt x="4062" y="11188"/>
                  </a:lnTo>
                  <a:lnTo>
                    <a:pt x="4129" y="11092"/>
                  </a:lnTo>
                  <a:lnTo>
                    <a:pt x="4196" y="10996"/>
                  </a:lnTo>
                  <a:lnTo>
                    <a:pt x="4253" y="10891"/>
                  </a:lnTo>
                  <a:lnTo>
                    <a:pt x="4301" y="10776"/>
                  </a:lnTo>
                  <a:lnTo>
                    <a:pt x="4340" y="10661"/>
                  </a:lnTo>
                  <a:lnTo>
                    <a:pt x="4359" y="10546"/>
                  </a:lnTo>
                  <a:lnTo>
                    <a:pt x="4378" y="10422"/>
                  </a:lnTo>
                  <a:lnTo>
                    <a:pt x="4388" y="10297"/>
                  </a:lnTo>
                  <a:lnTo>
                    <a:pt x="4445" y="9694"/>
                  </a:lnTo>
                  <a:lnTo>
                    <a:pt x="6782" y="269"/>
                  </a:lnTo>
                  <a:lnTo>
                    <a:pt x="416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2"/>
            <p:cNvSpPr/>
            <p:nvPr/>
          </p:nvSpPr>
          <p:spPr>
            <a:xfrm>
              <a:off x="2094695" y="4545284"/>
              <a:ext cx="179700" cy="92215"/>
            </a:xfrm>
            <a:custGeom>
              <a:avLst/>
              <a:gdLst/>
              <a:ahLst/>
              <a:cxnLst/>
              <a:rect l="l" t="t" r="r" b="b"/>
              <a:pathLst>
                <a:path w="4445" h="2281" extrusionOk="0">
                  <a:moveTo>
                    <a:pt x="4445" y="1"/>
                  </a:moveTo>
                  <a:lnTo>
                    <a:pt x="4416" y="58"/>
                  </a:lnTo>
                  <a:lnTo>
                    <a:pt x="4368" y="106"/>
                  </a:lnTo>
                  <a:lnTo>
                    <a:pt x="4273" y="211"/>
                  </a:lnTo>
                  <a:lnTo>
                    <a:pt x="4148" y="307"/>
                  </a:lnTo>
                  <a:lnTo>
                    <a:pt x="4004" y="403"/>
                  </a:lnTo>
                  <a:lnTo>
                    <a:pt x="3851" y="489"/>
                  </a:lnTo>
                  <a:lnTo>
                    <a:pt x="3679" y="566"/>
                  </a:lnTo>
                  <a:lnTo>
                    <a:pt x="3497" y="642"/>
                  </a:lnTo>
                  <a:lnTo>
                    <a:pt x="3315" y="709"/>
                  </a:lnTo>
                  <a:lnTo>
                    <a:pt x="3133" y="767"/>
                  </a:lnTo>
                  <a:lnTo>
                    <a:pt x="2941" y="815"/>
                  </a:lnTo>
                  <a:lnTo>
                    <a:pt x="2769" y="863"/>
                  </a:lnTo>
                  <a:lnTo>
                    <a:pt x="2587" y="891"/>
                  </a:lnTo>
                  <a:lnTo>
                    <a:pt x="2280" y="949"/>
                  </a:lnTo>
                  <a:lnTo>
                    <a:pt x="2146" y="958"/>
                  </a:lnTo>
                  <a:lnTo>
                    <a:pt x="1907" y="958"/>
                  </a:lnTo>
                  <a:lnTo>
                    <a:pt x="1782" y="949"/>
                  </a:lnTo>
                  <a:lnTo>
                    <a:pt x="1658" y="930"/>
                  </a:lnTo>
                  <a:lnTo>
                    <a:pt x="1543" y="901"/>
                  </a:lnTo>
                  <a:lnTo>
                    <a:pt x="202" y="1725"/>
                  </a:lnTo>
                  <a:lnTo>
                    <a:pt x="144" y="1763"/>
                  </a:lnTo>
                  <a:lnTo>
                    <a:pt x="87" y="1811"/>
                  </a:lnTo>
                  <a:lnTo>
                    <a:pt x="49" y="1859"/>
                  </a:lnTo>
                  <a:lnTo>
                    <a:pt x="29" y="1907"/>
                  </a:lnTo>
                  <a:lnTo>
                    <a:pt x="10" y="1955"/>
                  </a:lnTo>
                  <a:lnTo>
                    <a:pt x="1" y="2002"/>
                  </a:lnTo>
                  <a:lnTo>
                    <a:pt x="1" y="2050"/>
                  </a:lnTo>
                  <a:lnTo>
                    <a:pt x="10" y="2098"/>
                  </a:lnTo>
                  <a:lnTo>
                    <a:pt x="39" y="2137"/>
                  </a:lnTo>
                  <a:lnTo>
                    <a:pt x="68" y="2175"/>
                  </a:lnTo>
                  <a:lnTo>
                    <a:pt x="106" y="2204"/>
                  </a:lnTo>
                  <a:lnTo>
                    <a:pt x="154" y="2232"/>
                  </a:lnTo>
                  <a:lnTo>
                    <a:pt x="202" y="2251"/>
                  </a:lnTo>
                  <a:lnTo>
                    <a:pt x="269" y="2271"/>
                  </a:lnTo>
                  <a:lnTo>
                    <a:pt x="336" y="2280"/>
                  </a:lnTo>
                  <a:lnTo>
                    <a:pt x="413" y="2280"/>
                  </a:lnTo>
                  <a:lnTo>
                    <a:pt x="1074" y="2232"/>
                  </a:lnTo>
                  <a:lnTo>
                    <a:pt x="1715" y="2175"/>
                  </a:lnTo>
                  <a:lnTo>
                    <a:pt x="2098" y="2137"/>
                  </a:lnTo>
                  <a:lnTo>
                    <a:pt x="2491" y="2079"/>
                  </a:lnTo>
                  <a:lnTo>
                    <a:pt x="2874" y="2022"/>
                  </a:lnTo>
                  <a:lnTo>
                    <a:pt x="3238" y="1964"/>
                  </a:lnTo>
                  <a:lnTo>
                    <a:pt x="3363" y="1935"/>
                  </a:lnTo>
                  <a:lnTo>
                    <a:pt x="3478" y="1907"/>
                  </a:lnTo>
                  <a:lnTo>
                    <a:pt x="3593" y="1859"/>
                  </a:lnTo>
                  <a:lnTo>
                    <a:pt x="3698" y="1801"/>
                  </a:lnTo>
                  <a:lnTo>
                    <a:pt x="3803" y="1734"/>
                  </a:lnTo>
                  <a:lnTo>
                    <a:pt x="3889" y="1667"/>
                  </a:lnTo>
                  <a:lnTo>
                    <a:pt x="3985" y="1581"/>
                  </a:lnTo>
                  <a:lnTo>
                    <a:pt x="4062" y="1495"/>
                  </a:lnTo>
                  <a:lnTo>
                    <a:pt x="4129" y="1399"/>
                  </a:lnTo>
                  <a:lnTo>
                    <a:pt x="4196" y="1303"/>
                  </a:lnTo>
                  <a:lnTo>
                    <a:pt x="4253" y="1198"/>
                  </a:lnTo>
                  <a:lnTo>
                    <a:pt x="4301" y="1083"/>
                  </a:lnTo>
                  <a:lnTo>
                    <a:pt x="4340" y="968"/>
                  </a:lnTo>
                  <a:lnTo>
                    <a:pt x="4359" y="853"/>
                  </a:lnTo>
                  <a:lnTo>
                    <a:pt x="4378" y="729"/>
                  </a:lnTo>
                  <a:lnTo>
                    <a:pt x="4388" y="604"/>
                  </a:lnTo>
                  <a:lnTo>
                    <a:pt x="444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2"/>
            <p:cNvSpPr/>
            <p:nvPr/>
          </p:nvSpPr>
          <p:spPr>
            <a:xfrm>
              <a:off x="2538058" y="2129455"/>
              <a:ext cx="197933" cy="312909"/>
            </a:xfrm>
            <a:custGeom>
              <a:avLst/>
              <a:gdLst/>
              <a:ahLst/>
              <a:cxnLst/>
              <a:rect l="l" t="t" r="r" b="b"/>
              <a:pathLst>
                <a:path w="4896" h="7740" extrusionOk="0">
                  <a:moveTo>
                    <a:pt x="1" y="1"/>
                  </a:moveTo>
                  <a:lnTo>
                    <a:pt x="863" y="7184"/>
                  </a:lnTo>
                  <a:lnTo>
                    <a:pt x="891" y="7299"/>
                  </a:lnTo>
                  <a:lnTo>
                    <a:pt x="930" y="7405"/>
                  </a:lnTo>
                  <a:lnTo>
                    <a:pt x="997" y="7500"/>
                  </a:lnTo>
                  <a:lnTo>
                    <a:pt x="1073" y="7577"/>
                  </a:lnTo>
                  <a:lnTo>
                    <a:pt x="1160" y="7644"/>
                  </a:lnTo>
                  <a:lnTo>
                    <a:pt x="1255" y="7692"/>
                  </a:lnTo>
                  <a:lnTo>
                    <a:pt x="1370" y="7730"/>
                  </a:lnTo>
                  <a:lnTo>
                    <a:pt x="1485" y="7740"/>
                  </a:lnTo>
                  <a:lnTo>
                    <a:pt x="3506" y="7740"/>
                  </a:lnTo>
                  <a:lnTo>
                    <a:pt x="3621" y="7730"/>
                  </a:lnTo>
                  <a:lnTo>
                    <a:pt x="3736" y="7692"/>
                  </a:lnTo>
                  <a:lnTo>
                    <a:pt x="3832" y="7644"/>
                  </a:lnTo>
                  <a:lnTo>
                    <a:pt x="3918" y="7577"/>
                  </a:lnTo>
                  <a:lnTo>
                    <a:pt x="3995" y="7500"/>
                  </a:lnTo>
                  <a:lnTo>
                    <a:pt x="4062" y="7405"/>
                  </a:lnTo>
                  <a:lnTo>
                    <a:pt x="4100" y="7299"/>
                  </a:lnTo>
                  <a:lnTo>
                    <a:pt x="4129" y="7184"/>
                  </a:lnTo>
                  <a:lnTo>
                    <a:pt x="48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2"/>
            <p:cNvSpPr/>
            <p:nvPr/>
          </p:nvSpPr>
          <p:spPr>
            <a:xfrm>
              <a:off x="2690629" y="2229350"/>
              <a:ext cx="913864" cy="865108"/>
            </a:xfrm>
            <a:custGeom>
              <a:avLst/>
              <a:gdLst/>
              <a:ahLst/>
              <a:cxnLst/>
              <a:rect l="l" t="t" r="r" b="b"/>
              <a:pathLst>
                <a:path w="22605" h="21399" extrusionOk="0">
                  <a:moveTo>
                    <a:pt x="18237" y="1"/>
                  </a:moveTo>
                  <a:lnTo>
                    <a:pt x="18151" y="20"/>
                  </a:lnTo>
                  <a:lnTo>
                    <a:pt x="18055" y="39"/>
                  </a:lnTo>
                  <a:lnTo>
                    <a:pt x="17969" y="58"/>
                  </a:lnTo>
                  <a:lnTo>
                    <a:pt x="17883" y="97"/>
                  </a:lnTo>
                  <a:lnTo>
                    <a:pt x="17797" y="135"/>
                  </a:lnTo>
                  <a:lnTo>
                    <a:pt x="17710" y="183"/>
                  </a:lnTo>
                  <a:lnTo>
                    <a:pt x="17634" y="240"/>
                  </a:lnTo>
                  <a:lnTo>
                    <a:pt x="17557" y="298"/>
                  </a:lnTo>
                  <a:lnTo>
                    <a:pt x="17480" y="365"/>
                  </a:lnTo>
                  <a:lnTo>
                    <a:pt x="17404" y="442"/>
                  </a:lnTo>
                  <a:lnTo>
                    <a:pt x="17270" y="604"/>
                  </a:lnTo>
                  <a:lnTo>
                    <a:pt x="17136" y="796"/>
                  </a:lnTo>
                  <a:lnTo>
                    <a:pt x="17011" y="1007"/>
                  </a:lnTo>
                  <a:lnTo>
                    <a:pt x="16887" y="1237"/>
                  </a:lnTo>
                  <a:lnTo>
                    <a:pt x="16781" y="1486"/>
                  </a:lnTo>
                  <a:lnTo>
                    <a:pt x="16676" y="1763"/>
                  </a:lnTo>
                  <a:lnTo>
                    <a:pt x="16580" y="2051"/>
                  </a:lnTo>
                  <a:lnTo>
                    <a:pt x="16494" y="2357"/>
                  </a:lnTo>
                  <a:lnTo>
                    <a:pt x="16408" y="2683"/>
                  </a:lnTo>
                  <a:lnTo>
                    <a:pt x="16331" y="3018"/>
                  </a:lnTo>
                  <a:lnTo>
                    <a:pt x="16264" y="3372"/>
                  </a:lnTo>
                  <a:lnTo>
                    <a:pt x="16197" y="3736"/>
                  </a:lnTo>
                  <a:lnTo>
                    <a:pt x="16140" y="4120"/>
                  </a:lnTo>
                  <a:lnTo>
                    <a:pt x="16092" y="4503"/>
                  </a:lnTo>
                  <a:lnTo>
                    <a:pt x="16044" y="4905"/>
                  </a:lnTo>
                  <a:lnTo>
                    <a:pt x="15996" y="5307"/>
                  </a:lnTo>
                  <a:lnTo>
                    <a:pt x="15929" y="6150"/>
                  </a:lnTo>
                  <a:lnTo>
                    <a:pt x="15871" y="7003"/>
                  </a:lnTo>
                  <a:lnTo>
                    <a:pt x="15843" y="7874"/>
                  </a:lnTo>
                  <a:lnTo>
                    <a:pt x="15814" y="8755"/>
                  </a:lnTo>
                  <a:lnTo>
                    <a:pt x="15804" y="9627"/>
                  </a:lnTo>
                  <a:lnTo>
                    <a:pt x="15804" y="10489"/>
                  </a:lnTo>
                  <a:lnTo>
                    <a:pt x="15823" y="11332"/>
                  </a:lnTo>
                  <a:lnTo>
                    <a:pt x="15843" y="12146"/>
                  </a:lnTo>
                  <a:lnTo>
                    <a:pt x="15862" y="12912"/>
                  </a:lnTo>
                  <a:lnTo>
                    <a:pt x="15890" y="13650"/>
                  </a:lnTo>
                  <a:lnTo>
                    <a:pt x="15958" y="14933"/>
                  </a:lnTo>
                  <a:lnTo>
                    <a:pt x="16025" y="15939"/>
                  </a:lnTo>
                  <a:lnTo>
                    <a:pt x="16092" y="16830"/>
                  </a:lnTo>
                  <a:lnTo>
                    <a:pt x="15728" y="16878"/>
                  </a:lnTo>
                  <a:lnTo>
                    <a:pt x="14703" y="17021"/>
                  </a:lnTo>
                  <a:lnTo>
                    <a:pt x="13975" y="17117"/>
                  </a:lnTo>
                  <a:lnTo>
                    <a:pt x="13122" y="17222"/>
                  </a:lnTo>
                  <a:lnTo>
                    <a:pt x="12165" y="17328"/>
                  </a:lnTo>
                  <a:lnTo>
                    <a:pt x="11092" y="17443"/>
                  </a:lnTo>
                  <a:lnTo>
                    <a:pt x="9942" y="17558"/>
                  </a:lnTo>
                  <a:lnTo>
                    <a:pt x="8717" y="17663"/>
                  </a:lnTo>
                  <a:lnTo>
                    <a:pt x="7433" y="17759"/>
                  </a:lnTo>
                  <a:lnTo>
                    <a:pt x="6102" y="17845"/>
                  </a:lnTo>
                  <a:lnTo>
                    <a:pt x="4742" y="17912"/>
                  </a:lnTo>
                  <a:lnTo>
                    <a:pt x="4042" y="17941"/>
                  </a:lnTo>
                  <a:lnTo>
                    <a:pt x="3353" y="17960"/>
                  </a:lnTo>
                  <a:lnTo>
                    <a:pt x="2654" y="17969"/>
                  </a:lnTo>
                  <a:lnTo>
                    <a:pt x="1954" y="17979"/>
                  </a:lnTo>
                  <a:lnTo>
                    <a:pt x="1255" y="17979"/>
                  </a:lnTo>
                  <a:lnTo>
                    <a:pt x="566" y="17969"/>
                  </a:lnTo>
                  <a:lnTo>
                    <a:pt x="0" y="19023"/>
                  </a:lnTo>
                  <a:lnTo>
                    <a:pt x="613" y="19186"/>
                  </a:lnTo>
                  <a:lnTo>
                    <a:pt x="1332" y="19377"/>
                  </a:lnTo>
                  <a:lnTo>
                    <a:pt x="2280" y="19607"/>
                  </a:lnTo>
                  <a:lnTo>
                    <a:pt x="3429" y="19885"/>
                  </a:lnTo>
                  <a:lnTo>
                    <a:pt x="4071" y="20019"/>
                  </a:lnTo>
                  <a:lnTo>
                    <a:pt x="4742" y="20163"/>
                  </a:lnTo>
                  <a:lnTo>
                    <a:pt x="5450" y="20316"/>
                  </a:lnTo>
                  <a:lnTo>
                    <a:pt x="6188" y="20460"/>
                  </a:lnTo>
                  <a:lnTo>
                    <a:pt x="6954" y="20594"/>
                  </a:lnTo>
                  <a:lnTo>
                    <a:pt x="7730" y="20728"/>
                  </a:lnTo>
                  <a:lnTo>
                    <a:pt x="8535" y="20862"/>
                  </a:lnTo>
                  <a:lnTo>
                    <a:pt x="9339" y="20977"/>
                  </a:lnTo>
                  <a:lnTo>
                    <a:pt x="10163" y="21082"/>
                  </a:lnTo>
                  <a:lnTo>
                    <a:pt x="10987" y="21178"/>
                  </a:lnTo>
                  <a:lnTo>
                    <a:pt x="11810" y="21264"/>
                  </a:lnTo>
                  <a:lnTo>
                    <a:pt x="12634" y="21322"/>
                  </a:lnTo>
                  <a:lnTo>
                    <a:pt x="13439" y="21370"/>
                  </a:lnTo>
                  <a:lnTo>
                    <a:pt x="14243" y="21398"/>
                  </a:lnTo>
                  <a:lnTo>
                    <a:pt x="15019" y="21398"/>
                  </a:lnTo>
                  <a:lnTo>
                    <a:pt x="15402" y="21389"/>
                  </a:lnTo>
                  <a:lnTo>
                    <a:pt x="15785" y="21379"/>
                  </a:lnTo>
                  <a:lnTo>
                    <a:pt x="16159" y="21351"/>
                  </a:lnTo>
                  <a:lnTo>
                    <a:pt x="16523" y="21322"/>
                  </a:lnTo>
                  <a:lnTo>
                    <a:pt x="16877" y="21293"/>
                  </a:lnTo>
                  <a:lnTo>
                    <a:pt x="17231" y="21245"/>
                  </a:lnTo>
                  <a:lnTo>
                    <a:pt x="17576" y="21197"/>
                  </a:lnTo>
                  <a:lnTo>
                    <a:pt x="17911" y="21140"/>
                  </a:lnTo>
                  <a:lnTo>
                    <a:pt x="18228" y="21073"/>
                  </a:lnTo>
                  <a:lnTo>
                    <a:pt x="18544" y="21006"/>
                  </a:lnTo>
                  <a:lnTo>
                    <a:pt x="18850" y="20920"/>
                  </a:lnTo>
                  <a:lnTo>
                    <a:pt x="19147" y="20824"/>
                  </a:lnTo>
                  <a:lnTo>
                    <a:pt x="19425" y="20728"/>
                  </a:lnTo>
                  <a:lnTo>
                    <a:pt x="19693" y="20623"/>
                  </a:lnTo>
                  <a:lnTo>
                    <a:pt x="19846" y="20546"/>
                  </a:lnTo>
                  <a:lnTo>
                    <a:pt x="19980" y="20469"/>
                  </a:lnTo>
                  <a:lnTo>
                    <a:pt x="20114" y="20393"/>
                  </a:lnTo>
                  <a:lnTo>
                    <a:pt x="20249" y="20297"/>
                  </a:lnTo>
                  <a:lnTo>
                    <a:pt x="20363" y="20201"/>
                  </a:lnTo>
                  <a:lnTo>
                    <a:pt x="20478" y="20096"/>
                  </a:lnTo>
                  <a:lnTo>
                    <a:pt x="20593" y="19981"/>
                  </a:lnTo>
                  <a:lnTo>
                    <a:pt x="20699" y="19866"/>
                  </a:lnTo>
                  <a:lnTo>
                    <a:pt x="20794" y="19741"/>
                  </a:lnTo>
                  <a:lnTo>
                    <a:pt x="20881" y="19607"/>
                  </a:lnTo>
                  <a:lnTo>
                    <a:pt x="20967" y="19473"/>
                  </a:lnTo>
                  <a:lnTo>
                    <a:pt x="21044" y="19339"/>
                  </a:lnTo>
                  <a:lnTo>
                    <a:pt x="21111" y="19195"/>
                  </a:lnTo>
                  <a:lnTo>
                    <a:pt x="21168" y="19042"/>
                  </a:lnTo>
                  <a:lnTo>
                    <a:pt x="21216" y="18889"/>
                  </a:lnTo>
                  <a:lnTo>
                    <a:pt x="21264" y="18736"/>
                  </a:lnTo>
                  <a:lnTo>
                    <a:pt x="21446" y="18008"/>
                  </a:lnTo>
                  <a:lnTo>
                    <a:pt x="21637" y="17127"/>
                  </a:lnTo>
                  <a:lnTo>
                    <a:pt x="21743" y="16638"/>
                  </a:lnTo>
                  <a:lnTo>
                    <a:pt x="21848" y="16121"/>
                  </a:lnTo>
                  <a:lnTo>
                    <a:pt x="21953" y="15575"/>
                  </a:lnTo>
                  <a:lnTo>
                    <a:pt x="22049" y="15010"/>
                  </a:lnTo>
                  <a:lnTo>
                    <a:pt x="22155" y="14416"/>
                  </a:lnTo>
                  <a:lnTo>
                    <a:pt x="22241" y="13803"/>
                  </a:lnTo>
                  <a:lnTo>
                    <a:pt x="22327" y="13180"/>
                  </a:lnTo>
                  <a:lnTo>
                    <a:pt x="22404" y="12529"/>
                  </a:lnTo>
                  <a:lnTo>
                    <a:pt x="22471" y="11878"/>
                  </a:lnTo>
                  <a:lnTo>
                    <a:pt x="22519" y="11217"/>
                  </a:lnTo>
                  <a:lnTo>
                    <a:pt x="22566" y="10546"/>
                  </a:lnTo>
                  <a:lnTo>
                    <a:pt x="22595" y="9876"/>
                  </a:lnTo>
                  <a:lnTo>
                    <a:pt x="22605" y="9196"/>
                  </a:lnTo>
                  <a:lnTo>
                    <a:pt x="22595" y="8525"/>
                  </a:lnTo>
                  <a:lnTo>
                    <a:pt x="22566" y="7855"/>
                  </a:lnTo>
                  <a:lnTo>
                    <a:pt x="22519" y="7194"/>
                  </a:lnTo>
                  <a:lnTo>
                    <a:pt x="22490" y="6868"/>
                  </a:lnTo>
                  <a:lnTo>
                    <a:pt x="22451" y="6543"/>
                  </a:lnTo>
                  <a:lnTo>
                    <a:pt x="22413" y="6217"/>
                  </a:lnTo>
                  <a:lnTo>
                    <a:pt x="22365" y="5901"/>
                  </a:lnTo>
                  <a:lnTo>
                    <a:pt x="22308" y="5585"/>
                  </a:lnTo>
                  <a:lnTo>
                    <a:pt x="22241" y="5269"/>
                  </a:lnTo>
                  <a:lnTo>
                    <a:pt x="22174" y="4962"/>
                  </a:lnTo>
                  <a:lnTo>
                    <a:pt x="22097" y="4656"/>
                  </a:lnTo>
                  <a:lnTo>
                    <a:pt x="22020" y="4359"/>
                  </a:lnTo>
                  <a:lnTo>
                    <a:pt x="21925" y="4062"/>
                  </a:lnTo>
                  <a:lnTo>
                    <a:pt x="21829" y="3775"/>
                  </a:lnTo>
                  <a:lnTo>
                    <a:pt x="21724" y="3497"/>
                  </a:lnTo>
                  <a:lnTo>
                    <a:pt x="21609" y="3219"/>
                  </a:lnTo>
                  <a:lnTo>
                    <a:pt x="21494" y="2951"/>
                  </a:lnTo>
                  <a:lnTo>
                    <a:pt x="21360" y="2683"/>
                  </a:lnTo>
                  <a:lnTo>
                    <a:pt x="21225" y="2434"/>
                  </a:lnTo>
                  <a:lnTo>
                    <a:pt x="21082" y="2185"/>
                  </a:lnTo>
                  <a:lnTo>
                    <a:pt x="20929" y="1945"/>
                  </a:lnTo>
                  <a:lnTo>
                    <a:pt x="20756" y="1706"/>
                  </a:lnTo>
                  <a:lnTo>
                    <a:pt x="20584" y="1486"/>
                  </a:lnTo>
                  <a:lnTo>
                    <a:pt x="20402" y="1275"/>
                  </a:lnTo>
                  <a:lnTo>
                    <a:pt x="20210" y="1064"/>
                  </a:lnTo>
                  <a:lnTo>
                    <a:pt x="20009" y="863"/>
                  </a:lnTo>
                  <a:lnTo>
                    <a:pt x="19798" y="681"/>
                  </a:lnTo>
                  <a:lnTo>
                    <a:pt x="19549" y="480"/>
                  </a:lnTo>
                  <a:lnTo>
                    <a:pt x="19425" y="394"/>
                  </a:lnTo>
                  <a:lnTo>
                    <a:pt x="19300" y="317"/>
                  </a:lnTo>
                  <a:lnTo>
                    <a:pt x="19185" y="250"/>
                  </a:lnTo>
                  <a:lnTo>
                    <a:pt x="19070" y="183"/>
                  </a:lnTo>
                  <a:lnTo>
                    <a:pt x="18955" y="135"/>
                  </a:lnTo>
                  <a:lnTo>
                    <a:pt x="18850" y="97"/>
                  </a:lnTo>
                  <a:lnTo>
                    <a:pt x="18745" y="58"/>
                  </a:lnTo>
                  <a:lnTo>
                    <a:pt x="18639" y="30"/>
                  </a:lnTo>
                  <a:lnTo>
                    <a:pt x="18534" y="11"/>
                  </a:lnTo>
                  <a:lnTo>
                    <a:pt x="18429"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2"/>
            <p:cNvSpPr/>
            <p:nvPr/>
          </p:nvSpPr>
          <p:spPr>
            <a:xfrm>
              <a:off x="2245326" y="3107947"/>
              <a:ext cx="1263157" cy="1100154"/>
            </a:xfrm>
            <a:custGeom>
              <a:avLst/>
              <a:gdLst/>
              <a:ahLst/>
              <a:cxnLst/>
              <a:rect l="l" t="t" r="r" b="b"/>
              <a:pathLst>
                <a:path w="31245" h="27213" extrusionOk="0">
                  <a:moveTo>
                    <a:pt x="19626" y="1"/>
                  </a:moveTo>
                  <a:lnTo>
                    <a:pt x="17270" y="949"/>
                  </a:lnTo>
                  <a:lnTo>
                    <a:pt x="14828" y="1935"/>
                  </a:lnTo>
                  <a:lnTo>
                    <a:pt x="11992" y="3104"/>
                  </a:lnTo>
                  <a:lnTo>
                    <a:pt x="10527" y="3707"/>
                  </a:lnTo>
                  <a:lnTo>
                    <a:pt x="9090" y="4311"/>
                  </a:lnTo>
                  <a:lnTo>
                    <a:pt x="7721" y="4895"/>
                  </a:lnTo>
                  <a:lnTo>
                    <a:pt x="6466" y="5441"/>
                  </a:lnTo>
                  <a:lnTo>
                    <a:pt x="5364" y="5939"/>
                  </a:lnTo>
                  <a:lnTo>
                    <a:pt x="4885" y="6169"/>
                  </a:lnTo>
                  <a:lnTo>
                    <a:pt x="4454" y="6370"/>
                  </a:lnTo>
                  <a:lnTo>
                    <a:pt x="4090" y="6552"/>
                  </a:lnTo>
                  <a:lnTo>
                    <a:pt x="3784" y="6715"/>
                  </a:lnTo>
                  <a:lnTo>
                    <a:pt x="3545" y="6849"/>
                  </a:lnTo>
                  <a:lnTo>
                    <a:pt x="3391" y="6954"/>
                  </a:lnTo>
                  <a:lnTo>
                    <a:pt x="3295" y="7041"/>
                  </a:lnTo>
                  <a:lnTo>
                    <a:pt x="3200" y="7127"/>
                  </a:lnTo>
                  <a:lnTo>
                    <a:pt x="3114" y="7232"/>
                  </a:lnTo>
                  <a:lnTo>
                    <a:pt x="3018" y="7347"/>
                  </a:lnTo>
                  <a:lnTo>
                    <a:pt x="2932" y="7472"/>
                  </a:lnTo>
                  <a:lnTo>
                    <a:pt x="2845" y="7606"/>
                  </a:lnTo>
                  <a:lnTo>
                    <a:pt x="2769" y="7749"/>
                  </a:lnTo>
                  <a:lnTo>
                    <a:pt x="2682" y="7903"/>
                  </a:lnTo>
                  <a:lnTo>
                    <a:pt x="2520" y="8247"/>
                  </a:lnTo>
                  <a:lnTo>
                    <a:pt x="2366" y="8631"/>
                  </a:lnTo>
                  <a:lnTo>
                    <a:pt x="2213" y="9042"/>
                  </a:lnTo>
                  <a:lnTo>
                    <a:pt x="2070" y="9493"/>
                  </a:lnTo>
                  <a:lnTo>
                    <a:pt x="1935" y="9981"/>
                  </a:lnTo>
                  <a:lnTo>
                    <a:pt x="1801" y="10498"/>
                  </a:lnTo>
                  <a:lnTo>
                    <a:pt x="1677" y="11044"/>
                  </a:lnTo>
                  <a:lnTo>
                    <a:pt x="1552" y="11619"/>
                  </a:lnTo>
                  <a:lnTo>
                    <a:pt x="1437" y="12222"/>
                  </a:lnTo>
                  <a:lnTo>
                    <a:pt x="1322" y="12855"/>
                  </a:lnTo>
                  <a:lnTo>
                    <a:pt x="1217" y="13506"/>
                  </a:lnTo>
                  <a:lnTo>
                    <a:pt x="1112" y="14186"/>
                  </a:lnTo>
                  <a:lnTo>
                    <a:pt x="1016" y="14875"/>
                  </a:lnTo>
                  <a:lnTo>
                    <a:pt x="920" y="15594"/>
                  </a:lnTo>
                  <a:lnTo>
                    <a:pt x="834" y="16331"/>
                  </a:lnTo>
                  <a:lnTo>
                    <a:pt x="748" y="17078"/>
                  </a:lnTo>
                  <a:lnTo>
                    <a:pt x="585" y="18621"/>
                  </a:lnTo>
                  <a:lnTo>
                    <a:pt x="441" y="20210"/>
                  </a:lnTo>
                  <a:lnTo>
                    <a:pt x="307" y="21829"/>
                  </a:lnTo>
                  <a:lnTo>
                    <a:pt x="192" y="23477"/>
                  </a:lnTo>
                  <a:lnTo>
                    <a:pt x="87" y="25124"/>
                  </a:lnTo>
                  <a:lnTo>
                    <a:pt x="1" y="26772"/>
                  </a:lnTo>
                  <a:lnTo>
                    <a:pt x="451" y="26906"/>
                  </a:lnTo>
                  <a:lnTo>
                    <a:pt x="844" y="27021"/>
                  </a:lnTo>
                  <a:lnTo>
                    <a:pt x="1207" y="27107"/>
                  </a:lnTo>
                  <a:lnTo>
                    <a:pt x="1380" y="27135"/>
                  </a:lnTo>
                  <a:lnTo>
                    <a:pt x="1552" y="27164"/>
                  </a:lnTo>
                  <a:lnTo>
                    <a:pt x="1725" y="27183"/>
                  </a:lnTo>
                  <a:lnTo>
                    <a:pt x="1897" y="27193"/>
                  </a:lnTo>
                  <a:lnTo>
                    <a:pt x="2280" y="27212"/>
                  </a:lnTo>
                  <a:lnTo>
                    <a:pt x="2702" y="27203"/>
                  </a:lnTo>
                  <a:lnTo>
                    <a:pt x="3190" y="27174"/>
                  </a:lnTo>
                  <a:lnTo>
                    <a:pt x="3305" y="26896"/>
                  </a:lnTo>
                  <a:lnTo>
                    <a:pt x="3621" y="26091"/>
                  </a:lnTo>
                  <a:lnTo>
                    <a:pt x="4119" y="24818"/>
                  </a:lnTo>
                  <a:lnTo>
                    <a:pt x="4771" y="23113"/>
                  </a:lnTo>
                  <a:lnTo>
                    <a:pt x="5144" y="22117"/>
                  </a:lnTo>
                  <a:lnTo>
                    <a:pt x="5537" y="21044"/>
                  </a:lnTo>
                  <a:lnTo>
                    <a:pt x="5949" y="19875"/>
                  </a:lnTo>
                  <a:lnTo>
                    <a:pt x="6389" y="18649"/>
                  </a:lnTo>
                  <a:lnTo>
                    <a:pt x="6839" y="17347"/>
                  </a:lnTo>
                  <a:lnTo>
                    <a:pt x="7299" y="15987"/>
                  </a:lnTo>
                  <a:lnTo>
                    <a:pt x="7768" y="14569"/>
                  </a:lnTo>
                  <a:lnTo>
                    <a:pt x="8238" y="13104"/>
                  </a:lnTo>
                  <a:lnTo>
                    <a:pt x="26791" y="11810"/>
                  </a:lnTo>
                  <a:lnTo>
                    <a:pt x="27001" y="11801"/>
                  </a:lnTo>
                  <a:lnTo>
                    <a:pt x="27212" y="11791"/>
                  </a:lnTo>
                  <a:lnTo>
                    <a:pt x="27404" y="11772"/>
                  </a:lnTo>
                  <a:lnTo>
                    <a:pt x="27595" y="11743"/>
                  </a:lnTo>
                  <a:lnTo>
                    <a:pt x="27777" y="11705"/>
                  </a:lnTo>
                  <a:lnTo>
                    <a:pt x="27959" y="11657"/>
                  </a:lnTo>
                  <a:lnTo>
                    <a:pt x="28131" y="11609"/>
                  </a:lnTo>
                  <a:lnTo>
                    <a:pt x="28294" y="11542"/>
                  </a:lnTo>
                  <a:lnTo>
                    <a:pt x="28457" y="11475"/>
                  </a:lnTo>
                  <a:lnTo>
                    <a:pt x="28610" y="11408"/>
                  </a:lnTo>
                  <a:lnTo>
                    <a:pt x="28754" y="11322"/>
                  </a:lnTo>
                  <a:lnTo>
                    <a:pt x="28898" y="11236"/>
                  </a:lnTo>
                  <a:lnTo>
                    <a:pt x="29032" y="11140"/>
                  </a:lnTo>
                  <a:lnTo>
                    <a:pt x="29166" y="11044"/>
                  </a:lnTo>
                  <a:lnTo>
                    <a:pt x="29290" y="10939"/>
                  </a:lnTo>
                  <a:lnTo>
                    <a:pt x="29415" y="10834"/>
                  </a:lnTo>
                  <a:lnTo>
                    <a:pt x="29530" y="10719"/>
                  </a:lnTo>
                  <a:lnTo>
                    <a:pt x="29645" y="10594"/>
                  </a:lnTo>
                  <a:lnTo>
                    <a:pt x="29750" y="10470"/>
                  </a:lnTo>
                  <a:lnTo>
                    <a:pt x="29846" y="10335"/>
                  </a:lnTo>
                  <a:lnTo>
                    <a:pt x="29942" y="10201"/>
                  </a:lnTo>
                  <a:lnTo>
                    <a:pt x="30038" y="10067"/>
                  </a:lnTo>
                  <a:lnTo>
                    <a:pt x="30210" y="9780"/>
                  </a:lnTo>
                  <a:lnTo>
                    <a:pt x="30363" y="9473"/>
                  </a:lnTo>
                  <a:lnTo>
                    <a:pt x="30497" y="9167"/>
                  </a:lnTo>
                  <a:lnTo>
                    <a:pt x="30622" y="8841"/>
                  </a:lnTo>
                  <a:lnTo>
                    <a:pt x="30727" y="8506"/>
                  </a:lnTo>
                  <a:lnTo>
                    <a:pt x="30823" y="8171"/>
                  </a:lnTo>
                  <a:lnTo>
                    <a:pt x="30909" y="7826"/>
                  </a:lnTo>
                  <a:lnTo>
                    <a:pt x="30976" y="7481"/>
                  </a:lnTo>
                  <a:lnTo>
                    <a:pt x="31034" y="7136"/>
                  </a:lnTo>
                  <a:lnTo>
                    <a:pt x="31091" y="6792"/>
                  </a:lnTo>
                  <a:lnTo>
                    <a:pt x="31129" y="6447"/>
                  </a:lnTo>
                  <a:lnTo>
                    <a:pt x="31158" y="6102"/>
                  </a:lnTo>
                  <a:lnTo>
                    <a:pt x="31187" y="5776"/>
                  </a:lnTo>
                  <a:lnTo>
                    <a:pt x="31225" y="5135"/>
                  </a:lnTo>
                  <a:lnTo>
                    <a:pt x="31235" y="4541"/>
                  </a:lnTo>
                  <a:lnTo>
                    <a:pt x="31244" y="4004"/>
                  </a:lnTo>
                  <a:lnTo>
                    <a:pt x="31244" y="3545"/>
                  </a:lnTo>
                  <a:lnTo>
                    <a:pt x="31244" y="1524"/>
                  </a:lnTo>
                  <a:lnTo>
                    <a:pt x="196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p:nvPr/>
          </p:nvSpPr>
          <p:spPr>
            <a:xfrm>
              <a:off x="2497793" y="2941469"/>
              <a:ext cx="215721" cy="56962"/>
            </a:xfrm>
            <a:custGeom>
              <a:avLst/>
              <a:gdLst/>
              <a:ahLst/>
              <a:cxnLst/>
              <a:rect l="l" t="t" r="r" b="b"/>
              <a:pathLst>
                <a:path w="5336" h="1409" extrusionOk="0">
                  <a:moveTo>
                    <a:pt x="3171" y="0"/>
                  </a:moveTo>
                  <a:lnTo>
                    <a:pt x="3037" y="10"/>
                  </a:lnTo>
                  <a:lnTo>
                    <a:pt x="2912" y="19"/>
                  </a:lnTo>
                  <a:lnTo>
                    <a:pt x="2788" y="38"/>
                  </a:lnTo>
                  <a:lnTo>
                    <a:pt x="2673" y="67"/>
                  </a:lnTo>
                  <a:lnTo>
                    <a:pt x="2424" y="125"/>
                  </a:lnTo>
                  <a:lnTo>
                    <a:pt x="2175" y="211"/>
                  </a:lnTo>
                  <a:lnTo>
                    <a:pt x="1629" y="402"/>
                  </a:lnTo>
                  <a:lnTo>
                    <a:pt x="336" y="833"/>
                  </a:lnTo>
                  <a:lnTo>
                    <a:pt x="269" y="862"/>
                  </a:lnTo>
                  <a:lnTo>
                    <a:pt x="202" y="900"/>
                  </a:lnTo>
                  <a:lnTo>
                    <a:pt x="144" y="939"/>
                  </a:lnTo>
                  <a:lnTo>
                    <a:pt x="96" y="987"/>
                  </a:lnTo>
                  <a:lnTo>
                    <a:pt x="58" y="1035"/>
                  </a:lnTo>
                  <a:lnTo>
                    <a:pt x="29" y="1082"/>
                  </a:lnTo>
                  <a:lnTo>
                    <a:pt x="10" y="1130"/>
                  </a:lnTo>
                  <a:lnTo>
                    <a:pt x="1" y="1178"/>
                  </a:lnTo>
                  <a:lnTo>
                    <a:pt x="1" y="1217"/>
                  </a:lnTo>
                  <a:lnTo>
                    <a:pt x="10" y="1264"/>
                  </a:lnTo>
                  <a:lnTo>
                    <a:pt x="29" y="1303"/>
                  </a:lnTo>
                  <a:lnTo>
                    <a:pt x="58" y="1331"/>
                  </a:lnTo>
                  <a:lnTo>
                    <a:pt x="96" y="1360"/>
                  </a:lnTo>
                  <a:lnTo>
                    <a:pt x="154" y="1389"/>
                  </a:lnTo>
                  <a:lnTo>
                    <a:pt x="221" y="1398"/>
                  </a:lnTo>
                  <a:lnTo>
                    <a:pt x="297" y="1408"/>
                  </a:lnTo>
                  <a:lnTo>
                    <a:pt x="4914" y="1408"/>
                  </a:lnTo>
                  <a:lnTo>
                    <a:pt x="5336" y="354"/>
                  </a:lnTo>
                  <a:lnTo>
                    <a:pt x="3726" y="58"/>
                  </a:lnTo>
                  <a:lnTo>
                    <a:pt x="3583" y="29"/>
                  </a:lnTo>
                  <a:lnTo>
                    <a:pt x="3439" y="10"/>
                  </a:lnTo>
                  <a:lnTo>
                    <a:pt x="3295" y="10"/>
                  </a:lnTo>
                  <a:lnTo>
                    <a:pt x="3171"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2"/>
            <p:cNvSpPr/>
            <p:nvPr/>
          </p:nvSpPr>
          <p:spPr>
            <a:xfrm>
              <a:off x="3297762" y="2216211"/>
              <a:ext cx="311009" cy="575041"/>
            </a:xfrm>
            <a:custGeom>
              <a:avLst/>
              <a:gdLst/>
              <a:ahLst/>
              <a:cxnLst/>
              <a:rect l="l" t="t" r="r" b="b"/>
              <a:pathLst>
                <a:path w="7693" h="14224" extrusionOk="0">
                  <a:moveTo>
                    <a:pt x="3794" y="0"/>
                  </a:moveTo>
                  <a:lnTo>
                    <a:pt x="3679" y="10"/>
                  </a:lnTo>
                  <a:lnTo>
                    <a:pt x="3564" y="19"/>
                  </a:lnTo>
                  <a:lnTo>
                    <a:pt x="3439" y="48"/>
                  </a:lnTo>
                  <a:lnTo>
                    <a:pt x="3324" y="77"/>
                  </a:lnTo>
                  <a:lnTo>
                    <a:pt x="3200" y="115"/>
                  </a:lnTo>
                  <a:lnTo>
                    <a:pt x="3085" y="163"/>
                  </a:lnTo>
                  <a:lnTo>
                    <a:pt x="2970" y="221"/>
                  </a:lnTo>
                  <a:lnTo>
                    <a:pt x="2855" y="278"/>
                  </a:lnTo>
                  <a:lnTo>
                    <a:pt x="2740" y="355"/>
                  </a:lnTo>
                  <a:lnTo>
                    <a:pt x="2625" y="431"/>
                  </a:lnTo>
                  <a:lnTo>
                    <a:pt x="2510" y="517"/>
                  </a:lnTo>
                  <a:lnTo>
                    <a:pt x="2395" y="623"/>
                  </a:lnTo>
                  <a:lnTo>
                    <a:pt x="2290" y="728"/>
                  </a:lnTo>
                  <a:lnTo>
                    <a:pt x="2175" y="843"/>
                  </a:lnTo>
                  <a:lnTo>
                    <a:pt x="2070" y="977"/>
                  </a:lnTo>
                  <a:lnTo>
                    <a:pt x="1964" y="1111"/>
                  </a:lnTo>
                  <a:lnTo>
                    <a:pt x="1849" y="1255"/>
                  </a:lnTo>
                  <a:lnTo>
                    <a:pt x="1754" y="1418"/>
                  </a:lnTo>
                  <a:lnTo>
                    <a:pt x="1648" y="1581"/>
                  </a:lnTo>
                  <a:lnTo>
                    <a:pt x="1514" y="1811"/>
                  </a:lnTo>
                  <a:lnTo>
                    <a:pt x="1399" y="2040"/>
                  </a:lnTo>
                  <a:lnTo>
                    <a:pt x="1275" y="2280"/>
                  </a:lnTo>
                  <a:lnTo>
                    <a:pt x="1169" y="2519"/>
                  </a:lnTo>
                  <a:lnTo>
                    <a:pt x="1064" y="2759"/>
                  </a:lnTo>
                  <a:lnTo>
                    <a:pt x="968" y="2998"/>
                  </a:lnTo>
                  <a:lnTo>
                    <a:pt x="872" y="3247"/>
                  </a:lnTo>
                  <a:lnTo>
                    <a:pt x="786" y="3496"/>
                  </a:lnTo>
                  <a:lnTo>
                    <a:pt x="623" y="4004"/>
                  </a:lnTo>
                  <a:lnTo>
                    <a:pt x="489" y="4521"/>
                  </a:lnTo>
                  <a:lnTo>
                    <a:pt x="365" y="5038"/>
                  </a:lnTo>
                  <a:lnTo>
                    <a:pt x="269" y="5556"/>
                  </a:lnTo>
                  <a:lnTo>
                    <a:pt x="192" y="6073"/>
                  </a:lnTo>
                  <a:lnTo>
                    <a:pt x="125" y="6590"/>
                  </a:lnTo>
                  <a:lnTo>
                    <a:pt x="68" y="7107"/>
                  </a:lnTo>
                  <a:lnTo>
                    <a:pt x="39" y="7624"/>
                  </a:lnTo>
                  <a:lnTo>
                    <a:pt x="10" y="8123"/>
                  </a:lnTo>
                  <a:lnTo>
                    <a:pt x="1" y="8621"/>
                  </a:lnTo>
                  <a:lnTo>
                    <a:pt x="1" y="9109"/>
                  </a:lnTo>
                  <a:lnTo>
                    <a:pt x="1" y="9578"/>
                  </a:lnTo>
                  <a:lnTo>
                    <a:pt x="20" y="10038"/>
                  </a:lnTo>
                  <a:lnTo>
                    <a:pt x="49" y="10488"/>
                  </a:lnTo>
                  <a:lnTo>
                    <a:pt x="78" y="10910"/>
                  </a:lnTo>
                  <a:lnTo>
                    <a:pt x="106" y="11322"/>
                  </a:lnTo>
                  <a:lnTo>
                    <a:pt x="183" y="12059"/>
                  </a:lnTo>
                  <a:lnTo>
                    <a:pt x="269" y="12701"/>
                  </a:lnTo>
                  <a:lnTo>
                    <a:pt x="355" y="13228"/>
                  </a:lnTo>
                  <a:lnTo>
                    <a:pt x="422" y="13630"/>
                  </a:lnTo>
                  <a:lnTo>
                    <a:pt x="489" y="13956"/>
                  </a:lnTo>
                  <a:lnTo>
                    <a:pt x="1169" y="14032"/>
                  </a:lnTo>
                  <a:lnTo>
                    <a:pt x="1802" y="14090"/>
                  </a:lnTo>
                  <a:lnTo>
                    <a:pt x="2395" y="14138"/>
                  </a:lnTo>
                  <a:lnTo>
                    <a:pt x="2951" y="14176"/>
                  </a:lnTo>
                  <a:lnTo>
                    <a:pt x="3468" y="14205"/>
                  </a:lnTo>
                  <a:lnTo>
                    <a:pt x="3957" y="14224"/>
                  </a:lnTo>
                  <a:lnTo>
                    <a:pt x="4847" y="14224"/>
                  </a:lnTo>
                  <a:lnTo>
                    <a:pt x="5250" y="14205"/>
                  </a:lnTo>
                  <a:lnTo>
                    <a:pt x="5633" y="14185"/>
                  </a:lnTo>
                  <a:lnTo>
                    <a:pt x="5997" y="14147"/>
                  </a:lnTo>
                  <a:lnTo>
                    <a:pt x="6342" y="14109"/>
                  </a:lnTo>
                  <a:lnTo>
                    <a:pt x="6667" y="14051"/>
                  </a:lnTo>
                  <a:lnTo>
                    <a:pt x="6983" y="13984"/>
                  </a:lnTo>
                  <a:lnTo>
                    <a:pt x="7290" y="13917"/>
                  </a:lnTo>
                  <a:lnTo>
                    <a:pt x="7587" y="13831"/>
                  </a:lnTo>
                  <a:lnTo>
                    <a:pt x="7615" y="12682"/>
                  </a:lnTo>
                  <a:lnTo>
                    <a:pt x="7644" y="11465"/>
                  </a:lnTo>
                  <a:lnTo>
                    <a:pt x="7673" y="10000"/>
                  </a:lnTo>
                  <a:lnTo>
                    <a:pt x="7692" y="8429"/>
                  </a:lnTo>
                  <a:lnTo>
                    <a:pt x="7692" y="7644"/>
                  </a:lnTo>
                  <a:lnTo>
                    <a:pt x="7683" y="6887"/>
                  </a:lnTo>
                  <a:lnTo>
                    <a:pt x="7673" y="6178"/>
                  </a:lnTo>
                  <a:lnTo>
                    <a:pt x="7654" y="5527"/>
                  </a:lnTo>
                  <a:lnTo>
                    <a:pt x="7625" y="4962"/>
                  </a:lnTo>
                  <a:lnTo>
                    <a:pt x="7587" y="4483"/>
                  </a:lnTo>
                  <a:lnTo>
                    <a:pt x="7539" y="4195"/>
                  </a:lnTo>
                  <a:lnTo>
                    <a:pt x="7481" y="3899"/>
                  </a:lnTo>
                  <a:lnTo>
                    <a:pt x="7414" y="3611"/>
                  </a:lnTo>
                  <a:lnTo>
                    <a:pt x="7319" y="3324"/>
                  </a:lnTo>
                  <a:lnTo>
                    <a:pt x="7213" y="3037"/>
                  </a:lnTo>
                  <a:lnTo>
                    <a:pt x="7098" y="2759"/>
                  </a:lnTo>
                  <a:lnTo>
                    <a:pt x="6964" y="2481"/>
                  </a:lnTo>
                  <a:lnTo>
                    <a:pt x="6820" y="2213"/>
                  </a:lnTo>
                  <a:lnTo>
                    <a:pt x="6658" y="1954"/>
                  </a:lnTo>
                  <a:lnTo>
                    <a:pt x="6495" y="1705"/>
                  </a:lnTo>
                  <a:lnTo>
                    <a:pt x="6313" y="1466"/>
                  </a:lnTo>
                  <a:lnTo>
                    <a:pt x="6131" y="1236"/>
                  </a:lnTo>
                  <a:lnTo>
                    <a:pt x="5930" y="1025"/>
                  </a:lnTo>
                  <a:lnTo>
                    <a:pt x="5729" y="834"/>
                  </a:lnTo>
                  <a:lnTo>
                    <a:pt x="5518" y="652"/>
                  </a:lnTo>
                  <a:lnTo>
                    <a:pt x="5298" y="489"/>
                  </a:lnTo>
                  <a:lnTo>
                    <a:pt x="5077" y="355"/>
                  </a:lnTo>
                  <a:lnTo>
                    <a:pt x="4847" y="230"/>
                  </a:lnTo>
                  <a:lnTo>
                    <a:pt x="4618" y="134"/>
                  </a:lnTo>
                  <a:lnTo>
                    <a:pt x="4503" y="96"/>
                  </a:lnTo>
                  <a:lnTo>
                    <a:pt x="4388" y="67"/>
                  </a:lnTo>
                  <a:lnTo>
                    <a:pt x="4273" y="39"/>
                  </a:lnTo>
                  <a:lnTo>
                    <a:pt x="4148" y="19"/>
                  </a:lnTo>
                  <a:lnTo>
                    <a:pt x="4033" y="10"/>
                  </a:lnTo>
                  <a:lnTo>
                    <a:pt x="3918" y="0"/>
                  </a:lnTo>
                  <a:close/>
                </a:path>
              </a:pathLst>
            </a:custGeom>
            <a:solidFill>
              <a:srgbClr val="FF8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2"/>
            <p:cNvSpPr/>
            <p:nvPr/>
          </p:nvSpPr>
          <p:spPr>
            <a:xfrm>
              <a:off x="1720260" y="2966615"/>
              <a:ext cx="427157" cy="87566"/>
            </a:xfrm>
            <a:custGeom>
              <a:avLst/>
              <a:gdLst/>
              <a:ahLst/>
              <a:cxnLst/>
              <a:rect l="l" t="t" r="r" b="b"/>
              <a:pathLst>
                <a:path w="10566" h="2166" extrusionOk="0">
                  <a:moveTo>
                    <a:pt x="2060" y="1"/>
                  </a:moveTo>
                  <a:lnTo>
                    <a:pt x="1849" y="10"/>
                  </a:lnTo>
                  <a:lnTo>
                    <a:pt x="1648" y="49"/>
                  </a:lnTo>
                  <a:lnTo>
                    <a:pt x="1447" y="96"/>
                  </a:lnTo>
                  <a:lnTo>
                    <a:pt x="1255" y="163"/>
                  </a:lnTo>
                  <a:lnTo>
                    <a:pt x="1073" y="250"/>
                  </a:lnTo>
                  <a:lnTo>
                    <a:pt x="911" y="355"/>
                  </a:lnTo>
                  <a:lnTo>
                    <a:pt x="748" y="480"/>
                  </a:lnTo>
                  <a:lnTo>
                    <a:pt x="604" y="614"/>
                  </a:lnTo>
                  <a:lnTo>
                    <a:pt x="470" y="757"/>
                  </a:lnTo>
                  <a:lnTo>
                    <a:pt x="346" y="911"/>
                  </a:lnTo>
                  <a:lnTo>
                    <a:pt x="250" y="1083"/>
                  </a:lnTo>
                  <a:lnTo>
                    <a:pt x="164" y="1265"/>
                  </a:lnTo>
                  <a:lnTo>
                    <a:pt x="87" y="1457"/>
                  </a:lnTo>
                  <a:lnTo>
                    <a:pt x="39" y="1658"/>
                  </a:lnTo>
                  <a:lnTo>
                    <a:pt x="10" y="1859"/>
                  </a:lnTo>
                  <a:lnTo>
                    <a:pt x="1" y="2070"/>
                  </a:lnTo>
                  <a:lnTo>
                    <a:pt x="1" y="2165"/>
                  </a:lnTo>
                  <a:lnTo>
                    <a:pt x="10565" y="2165"/>
                  </a:lnTo>
                  <a:lnTo>
                    <a:pt x="10565" y="2070"/>
                  </a:lnTo>
                  <a:lnTo>
                    <a:pt x="10556" y="1859"/>
                  </a:lnTo>
                  <a:lnTo>
                    <a:pt x="10517" y="1658"/>
                  </a:lnTo>
                  <a:lnTo>
                    <a:pt x="10470" y="1457"/>
                  </a:lnTo>
                  <a:lnTo>
                    <a:pt x="10403" y="1265"/>
                  </a:lnTo>
                  <a:lnTo>
                    <a:pt x="10316" y="1083"/>
                  </a:lnTo>
                  <a:lnTo>
                    <a:pt x="10211" y="911"/>
                  </a:lnTo>
                  <a:lnTo>
                    <a:pt x="10086" y="757"/>
                  </a:lnTo>
                  <a:lnTo>
                    <a:pt x="9952" y="614"/>
                  </a:lnTo>
                  <a:lnTo>
                    <a:pt x="9809" y="480"/>
                  </a:lnTo>
                  <a:lnTo>
                    <a:pt x="9655" y="355"/>
                  </a:lnTo>
                  <a:lnTo>
                    <a:pt x="9483" y="250"/>
                  </a:lnTo>
                  <a:lnTo>
                    <a:pt x="9301" y="163"/>
                  </a:lnTo>
                  <a:lnTo>
                    <a:pt x="9110" y="96"/>
                  </a:lnTo>
                  <a:lnTo>
                    <a:pt x="8908" y="49"/>
                  </a:lnTo>
                  <a:lnTo>
                    <a:pt x="8707" y="10"/>
                  </a:lnTo>
                  <a:lnTo>
                    <a:pt x="84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p:nvPr/>
          </p:nvSpPr>
          <p:spPr>
            <a:xfrm>
              <a:off x="1616889" y="2749401"/>
              <a:ext cx="322975" cy="304783"/>
            </a:xfrm>
            <a:custGeom>
              <a:avLst/>
              <a:gdLst/>
              <a:ahLst/>
              <a:cxnLst/>
              <a:rect l="l" t="t" r="r" b="b"/>
              <a:pathLst>
                <a:path w="7989" h="7539" extrusionOk="0">
                  <a:moveTo>
                    <a:pt x="1916" y="0"/>
                  </a:moveTo>
                  <a:lnTo>
                    <a:pt x="0" y="7538"/>
                  </a:lnTo>
                  <a:lnTo>
                    <a:pt x="6073" y="7538"/>
                  </a:lnTo>
                  <a:lnTo>
                    <a:pt x="798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2"/>
            <p:cNvSpPr/>
            <p:nvPr/>
          </p:nvSpPr>
          <p:spPr>
            <a:xfrm>
              <a:off x="1132856" y="1940136"/>
              <a:ext cx="1342557" cy="867008"/>
            </a:xfrm>
            <a:custGeom>
              <a:avLst/>
              <a:gdLst/>
              <a:ahLst/>
              <a:cxnLst/>
              <a:rect l="l" t="t" r="r" b="b"/>
              <a:pathLst>
                <a:path w="33209" h="21446" extrusionOk="0">
                  <a:moveTo>
                    <a:pt x="1581" y="0"/>
                  </a:moveTo>
                  <a:lnTo>
                    <a:pt x="1418" y="10"/>
                  </a:lnTo>
                  <a:lnTo>
                    <a:pt x="1265" y="38"/>
                  </a:lnTo>
                  <a:lnTo>
                    <a:pt x="1112" y="77"/>
                  </a:lnTo>
                  <a:lnTo>
                    <a:pt x="968" y="125"/>
                  </a:lnTo>
                  <a:lnTo>
                    <a:pt x="824" y="192"/>
                  </a:lnTo>
                  <a:lnTo>
                    <a:pt x="700" y="268"/>
                  </a:lnTo>
                  <a:lnTo>
                    <a:pt x="575" y="364"/>
                  </a:lnTo>
                  <a:lnTo>
                    <a:pt x="461" y="469"/>
                  </a:lnTo>
                  <a:lnTo>
                    <a:pt x="365" y="575"/>
                  </a:lnTo>
                  <a:lnTo>
                    <a:pt x="269" y="699"/>
                  </a:lnTo>
                  <a:lnTo>
                    <a:pt x="192" y="833"/>
                  </a:lnTo>
                  <a:lnTo>
                    <a:pt x="125" y="967"/>
                  </a:lnTo>
                  <a:lnTo>
                    <a:pt x="68" y="1111"/>
                  </a:lnTo>
                  <a:lnTo>
                    <a:pt x="30" y="1264"/>
                  </a:lnTo>
                  <a:lnTo>
                    <a:pt x="10" y="1427"/>
                  </a:lnTo>
                  <a:lnTo>
                    <a:pt x="1" y="1590"/>
                  </a:lnTo>
                  <a:lnTo>
                    <a:pt x="2261" y="19865"/>
                  </a:lnTo>
                  <a:lnTo>
                    <a:pt x="2271" y="20028"/>
                  </a:lnTo>
                  <a:lnTo>
                    <a:pt x="2290" y="20181"/>
                  </a:lnTo>
                  <a:lnTo>
                    <a:pt x="2328" y="20334"/>
                  </a:lnTo>
                  <a:lnTo>
                    <a:pt x="2386" y="20478"/>
                  </a:lnTo>
                  <a:lnTo>
                    <a:pt x="2453" y="20622"/>
                  </a:lnTo>
                  <a:lnTo>
                    <a:pt x="2529" y="20756"/>
                  </a:lnTo>
                  <a:lnTo>
                    <a:pt x="2625" y="20871"/>
                  </a:lnTo>
                  <a:lnTo>
                    <a:pt x="2721" y="20986"/>
                  </a:lnTo>
                  <a:lnTo>
                    <a:pt x="2836" y="21091"/>
                  </a:lnTo>
                  <a:lnTo>
                    <a:pt x="2960" y="21177"/>
                  </a:lnTo>
                  <a:lnTo>
                    <a:pt x="3085" y="21263"/>
                  </a:lnTo>
                  <a:lnTo>
                    <a:pt x="3229" y="21321"/>
                  </a:lnTo>
                  <a:lnTo>
                    <a:pt x="3372" y="21378"/>
                  </a:lnTo>
                  <a:lnTo>
                    <a:pt x="3526" y="21417"/>
                  </a:lnTo>
                  <a:lnTo>
                    <a:pt x="3679" y="21445"/>
                  </a:lnTo>
                  <a:lnTo>
                    <a:pt x="31790" y="21445"/>
                  </a:lnTo>
                  <a:lnTo>
                    <a:pt x="31944" y="21417"/>
                  </a:lnTo>
                  <a:lnTo>
                    <a:pt x="32097" y="21378"/>
                  </a:lnTo>
                  <a:lnTo>
                    <a:pt x="32241" y="21321"/>
                  </a:lnTo>
                  <a:lnTo>
                    <a:pt x="32384" y="21263"/>
                  </a:lnTo>
                  <a:lnTo>
                    <a:pt x="32518" y="21177"/>
                  </a:lnTo>
                  <a:lnTo>
                    <a:pt x="32633" y="21091"/>
                  </a:lnTo>
                  <a:lnTo>
                    <a:pt x="32748" y="20986"/>
                  </a:lnTo>
                  <a:lnTo>
                    <a:pt x="32854" y="20871"/>
                  </a:lnTo>
                  <a:lnTo>
                    <a:pt x="32940" y="20756"/>
                  </a:lnTo>
                  <a:lnTo>
                    <a:pt x="33016" y="20622"/>
                  </a:lnTo>
                  <a:lnTo>
                    <a:pt x="33084" y="20478"/>
                  </a:lnTo>
                  <a:lnTo>
                    <a:pt x="33141" y="20334"/>
                  </a:lnTo>
                  <a:lnTo>
                    <a:pt x="33179" y="20181"/>
                  </a:lnTo>
                  <a:lnTo>
                    <a:pt x="33208" y="20028"/>
                  </a:lnTo>
                  <a:lnTo>
                    <a:pt x="33208" y="19865"/>
                  </a:lnTo>
                  <a:lnTo>
                    <a:pt x="30948" y="1590"/>
                  </a:lnTo>
                  <a:lnTo>
                    <a:pt x="30948" y="1427"/>
                  </a:lnTo>
                  <a:lnTo>
                    <a:pt x="30919" y="1264"/>
                  </a:lnTo>
                  <a:lnTo>
                    <a:pt x="30881" y="1111"/>
                  </a:lnTo>
                  <a:lnTo>
                    <a:pt x="30823" y="967"/>
                  </a:lnTo>
                  <a:lnTo>
                    <a:pt x="30756" y="833"/>
                  </a:lnTo>
                  <a:lnTo>
                    <a:pt x="30679" y="699"/>
                  </a:lnTo>
                  <a:lnTo>
                    <a:pt x="30593" y="575"/>
                  </a:lnTo>
                  <a:lnTo>
                    <a:pt x="30488" y="469"/>
                  </a:lnTo>
                  <a:lnTo>
                    <a:pt x="30373" y="364"/>
                  </a:lnTo>
                  <a:lnTo>
                    <a:pt x="30248" y="268"/>
                  </a:lnTo>
                  <a:lnTo>
                    <a:pt x="30124" y="192"/>
                  </a:lnTo>
                  <a:lnTo>
                    <a:pt x="29980" y="125"/>
                  </a:lnTo>
                  <a:lnTo>
                    <a:pt x="29837" y="77"/>
                  </a:lnTo>
                  <a:lnTo>
                    <a:pt x="29683" y="38"/>
                  </a:lnTo>
                  <a:lnTo>
                    <a:pt x="29530" y="10"/>
                  </a:lnTo>
                  <a:lnTo>
                    <a:pt x="293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2"/>
            <p:cNvSpPr/>
            <p:nvPr/>
          </p:nvSpPr>
          <p:spPr>
            <a:xfrm>
              <a:off x="2263154" y="1940136"/>
              <a:ext cx="212244" cy="867008"/>
            </a:xfrm>
            <a:custGeom>
              <a:avLst/>
              <a:gdLst/>
              <a:ahLst/>
              <a:cxnLst/>
              <a:rect l="l" t="t" r="r" b="b"/>
              <a:pathLst>
                <a:path w="5250" h="21446" extrusionOk="0">
                  <a:moveTo>
                    <a:pt x="0" y="0"/>
                  </a:moveTo>
                  <a:lnTo>
                    <a:pt x="163" y="10"/>
                  </a:lnTo>
                  <a:lnTo>
                    <a:pt x="316" y="38"/>
                  </a:lnTo>
                  <a:lnTo>
                    <a:pt x="470" y="77"/>
                  </a:lnTo>
                  <a:lnTo>
                    <a:pt x="613" y="125"/>
                  </a:lnTo>
                  <a:lnTo>
                    <a:pt x="747" y="192"/>
                  </a:lnTo>
                  <a:lnTo>
                    <a:pt x="881" y="268"/>
                  </a:lnTo>
                  <a:lnTo>
                    <a:pt x="1006" y="364"/>
                  </a:lnTo>
                  <a:lnTo>
                    <a:pt x="1121" y="469"/>
                  </a:lnTo>
                  <a:lnTo>
                    <a:pt x="1217" y="575"/>
                  </a:lnTo>
                  <a:lnTo>
                    <a:pt x="1312" y="699"/>
                  </a:lnTo>
                  <a:lnTo>
                    <a:pt x="1389" y="833"/>
                  </a:lnTo>
                  <a:lnTo>
                    <a:pt x="1456" y="967"/>
                  </a:lnTo>
                  <a:lnTo>
                    <a:pt x="1514" y="1111"/>
                  </a:lnTo>
                  <a:lnTo>
                    <a:pt x="1552" y="1264"/>
                  </a:lnTo>
                  <a:lnTo>
                    <a:pt x="1571" y="1427"/>
                  </a:lnTo>
                  <a:lnTo>
                    <a:pt x="1581" y="1590"/>
                  </a:lnTo>
                  <a:lnTo>
                    <a:pt x="3841" y="19865"/>
                  </a:lnTo>
                  <a:lnTo>
                    <a:pt x="3831" y="20028"/>
                  </a:lnTo>
                  <a:lnTo>
                    <a:pt x="3812" y="20181"/>
                  </a:lnTo>
                  <a:lnTo>
                    <a:pt x="3774" y="20334"/>
                  </a:lnTo>
                  <a:lnTo>
                    <a:pt x="3717" y="20478"/>
                  </a:lnTo>
                  <a:lnTo>
                    <a:pt x="3649" y="20622"/>
                  </a:lnTo>
                  <a:lnTo>
                    <a:pt x="3573" y="20756"/>
                  </a:lnTo>
                  <a:lnTo>
                    <a:pt x="3477" y="20871"/>
                  </a:lnTo>
                  <a:lnTo>
                    <a:pt x="3381" y="20986"/>
                  </a:lnTo>
                  <a:lnTo>
                    <a:pt x="3266" y="21091"/>
                  </a:lnTo>
                  <a:lnTo>
                    <a:pt x="3142" y="21177"/>
                  </a:lnTo>
                  <a:lnTo>
                    <a:pt x="3008" y="21263"/>
                  </a:lnTo>
                  <a:lnTo>
                    <a:pt x="2874" y="21321"/>
                  </a:lnTo>
                  <a:lnTo>
                    <a:pt x="2730" y="21378"/>
                  </a:lnTo>
                  <a:lnTo>
                    <a:pt x="2577" y="21417"/>
                  </a:lnTo>
                  <a:lnTo>
                    <a:pt x="2423" y="21445"/>
                  </a:lnTo>
                  <a:lnTo>
                    <a:pt x="3831" y="21445"/>
                  </a:lnTo>
                  <a:lnTo>
                    <a:pt x="3985" y="21417"/>
                  </a:lnTo>
                  <a:lnTo>
                    <a:pt x="4138" y="21378"/>
                  </a:lnTo>
                  <a:lnTo>
                    <a:pt x="4282" y="21321"/>
                  </a:lnTo>
                  <a:lnTo>
                    <a:pt x="4425" y="21263"/>
                  </a:lnTo>
                  <a:lnTo>
                    <a:pt x="4559" y="21177"/>
                  </a:lnTo>
                  <a:lnTo>
                    <a:pt x="4674" y="21091"/>
                  </a:lnTo>
                  <a:lnTo>
                    <a:pt x="4789" y="20986"/>
                  </a:lnTo>
                  <a:lnTo>
                    <a:pt x="4895" y="20871"/>
                  </a:lnTo>
                  <a:lnTo>
                    <a:pt x="4981" y="20756"/>
                  </a:lnTo>
                  <a:lnTo>
                    <a:pt x="5057" y="20622"/>
                  </a:lnTo>
                  <a:lnTo>
                    <a:pt x="5125" y="20478"/>
                  </a:lnTo>
                  <a:lnTo>
                    <a:pt x="5182" y="20334"/>
                  </a:lnTo>
                  <a:lnTo>
                    <a:pt x="5220" y="20181"/>
                  </a:lnTo>
                  <a:lnTo>
                    <a:pt x="5249" y="20028"/>
                  </a:lnTo>
                  <a:lnTo>
                    <a:pt x="5249" y="19865"/>
                  </a:lnTo>
                  <a:lnTo>
                    <a:pt x="2989" y="1590"/>
                  </a:lnTo>
                  <a:lnTo>
                    <a:pt x="2989" y="1427"/>
                  </a:lnTo>
                  <a:lnTo>
                    <a:pt x="2960" y="1264"/>
                  </a:lnTo>
                  <a:lnTo>
                    <a:pt x="2922" y="1111"/>
                  </a:lnTo>
                  <a:lnTo>
                    <a:pt x="2864" y="967"/>
                  </a:lnTo>
                  <a:lnTo>
                    <a:pt x="2797" y="833"/>
                  </a:lnTo>
                  <a:lnTo>
                    <a:pt x="2720" y="699"/>
                  </a:lnTo>
                  <a:lnTo>
                    <a:pt x="2634" y="575"/>
                  </a:lnTo>
                  <a:lnTo>
                    <a:pt x="2529" y="469"/>
                  </a:lnTo>
                  <a:lnTo>
                    <a:pt x="2414" y="364"/>
                  </a:lnTo>
                  <a:lnTo>
                    <a:pt x="2289" y="268"/>
                  </a:lnTo>
                  <a:lnTo>
                    <a:pt x="2165" y="192"/>
                  </a:lnTo>
                  <a:lnTo>
                    <a:pt x="2021" y="125"/>
                  </a:lnTo>
                  <a:lnTo>
                    <a:pt x="1878" y="77"/>
                  </a:lnTo>
                  <a:lnTo>
                    <a:pt x="1724" y="38"/>
                  </a:lnTo>
                  <a:lnTo>
                    <a:pt x="1571" y="10"/>
                  </a:lnTo>
                  <a:lnTo>
                    <a:pt x="140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p:nvPr/>
          </p:nvSpPr>
          <p:spPr>
            <a:xfrm>
              <a:off x="859489" y="3162564"/>
              <a:ext cx="2251327" cy="48836"/>
            </a:xfrm>
            <a:custGeom>
              <a:avLst/>
              <a:gdLst/>
              <a:ahLst/>
              <a:cxnLst/>
              <a:rect l="l" t="t" r="r" b="b"/>
              <a:pathLst>
                <a:path w="55688" h="1208" extrusionOk="0">
                  <a:moveTo>
                    <a:pt x="1" y="0"/>
                  </a:moveTo>
                  <a:lnTo>
                    <a:pt x="1" y="1207"/>
                  </a:lnTo>
                  <a:lnTo>
                    <a:pt x="55688" y="1207"/>
                  </a:lnTo>
                  <a:lnTo>
                    <a:pt x="55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2"/>
            <p:cNvSpPr/>
            <p:nvPr/>
          </p:nvSpPr>
          <p:spPr>
            <a:xfrm>
              <a:off x="567930" y="3124603"/>
              <a:ext cx="583167" cy="1607397"/>
            </a:xfrm>
            <a:custGeom>
              <a:avLst/>
              <a:gdLst/>
              <a:ahLst/>
              <a:cxnLst/>
              <a:rect l="l" t="t" r="r" b="b"/>
              <a:pathLst>
                <a:path w="14425" h="39760" extrusionOk="0">
                  <a:moveTo>
                    <a:pt x="10661" y="1"/>
                  </a:moveTo>
                  <a:lnTo>
                    <a:pt x="0" y="39759"/>
                  </a:lnTo>
                  <a:lnTo>
                    <a:pt x="1351" y="39759"/>
                  </a:lnTo>
                  <a:lnTo>
                    <a:pt x="14425" y="365"/>
                  </a:lnTo>
                  <a:lnTo>
                    <a:pt x="106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2"/>
            <p:cNvSpPr/>
            <p:nvPr/>
          </p:nvSpPr>
          <p:spPr>
            <a:xfrm>
              <a:off x="2786643" y="3124603"/>
              <a:ext cx="583207" cy="1607397"/>
            </a:xfrm>
            <a:custGeom>
              <a:avLst/>
              <a:gdLst/>
              <a:ahLst/>
              <a:cxnLst/>
              <a:rect l="l" t="t" r="r" b="b"/>
              <a:pathLst>
                <a:path w="14426" h="39760" extrusionOk="0">
                  <a:moveTo>
                    <a:pt x="3765" y="1"/>
                  </a:moveTo>
                  <a:lnTo>
                    <a:pt x="1" y="365"/>
                  </a:lnTo>
                  <a:lnTo>
                    <a:pt x="13075" y="39759"/>
                  </a:lnTo>
                  <a:lnTo>
                    <a:pt x="14425" y="39759"/>
                  </a:lnTo>
                  <a:lnTo>
                    <a:pt x="3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2"/>
            <p:cNvSpPr/>
            <p:nvPr/>
          </p:nvSpPr>
          <p:spPr>
            <a:xfrm>
              <a:off x="747991" y="3048722"/>
              <a:ext cx="2480914" cy="124719"/>
            </a:xfrm>
            <a:custGeom>
              <a:avLst/>
              <a:gdLst/>
              <a:ahLst/>
              <a:cxnLst/>
              <a:rect l="l" t="t" r="r" b="b"/>
              <a:pathLst>
                <a:path w="61367" h="3085" extrusionOk="0">
                  <a:moveTo>
                    <a:pt x="0" y="0"/>
                  </a:moveTo>
                  <a:lnTo>
                    <a:pt x="0" y="3084"/>
                  </a:lnTo>
                  <a:lnTo>
                    <a:pt x="61367" y="3084"/>
                  </a:lnTo>
                  <a:lnTo>
                    <a:pt x="61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2"/>
            <p:cNvSpPr/>
            <p:nvPr/>
          </p:nvSpPr>
          <p:spPr>
            <a:xfrm>
              <a:off x="2520634" y="2107018"/>
              <a:ext cx="232782" cy="51909"/>
            </a:xfrm>
            <a:custGeom>
              <a:avLst/>
              <a:gdLst/>
              <a:ahLst/>
              <a:cxnLst/>
              <a:rect l="l" t="t" r="r" b="b"/>
              <a:pathLst>
                <a:path w="5758" h="1284" extrusionOk="0">
                  <a:moveTo>
                    <a:pt x="575" y="0"/>
                  </a:moveTo>
                  <a:lnTo>
                    <a:pt x="518" y="10"/>
                  </a:lnTo>
                  <a:lnTo>
                    <a:pt x="451" y="29"/>
                  </a:lnTo>
                  <a:lnTo>
                    <a:pt x="393" y="48"/>
                  </a:lnTo>
                  <a:lnTo>
                    <a:pt x="336" y="77"/>
                  </a:lnTo>
                  <a:lnTo>
                    <a:pt x="288" y="106"/>
                  </a:lnTo>
                  <a:lnTo>
                    <a:pt x="231" y="144"/>
                  </a:lnTo>
                  <a:lnTo>
                    <a:pt x="192" y="192"/>
                  </a:lnTo>
                  <a:lnTo>
                    <a:pt x="144" y="230"/>
                  </a:lnTo>
                  <a:lnTo>
                    <a:pt x="106" y="278"/>
                  </a:lnTo>
                  <a:lnTo>
                    <a:pt x="77" y="335"/>
                  </a:lnTo>
                  <a:lnTo>
                    <a:pt x="49" y="393"/>
                  </a:lnTo>
                  <a:lnTo>
                    <a:pt x="29" y="450"/>
                  </a:lnTo>
                  <a:lnTo>
                    <a:pt x="10" y="508"/>
                  </a:lnTo>
                  <a:lnTo>
                    <a:pt x="1" y="575"/>
                  </a:lnTo>
                  <a:lnTo>
                    <a:pt x="1" y="642"/>
                  </a:lnTo>
                  <a:lnTo>
                    <a:pt x="1" y="709"/>
                  </a:lnTo>
                  <a:lnTo>
                    <a:pt x="10" y="776"/>
                  </a:lnTo>
                  <a:lnTo>
                    <a:pt x="29" y="834"/>
                  </a:lnTo>
                  <a:lnTo>
                    <a:pt x="49" y="891"/>
                  </a:lnTo>
                  <a:lnTo>
                    <a:pt x="77" y="948"/>
                  </a:lnTo>
                  <a:lnTo>
                    <a:pt x="106" y="1006"/>
                  </a:lnTo>
                  <a:lnTo>
                    <a:pt x="144" y="1054"/>
                  </a:lnTo>
                  <a:lnTo>
                    <a:pt x="192" y="1102"/>
                  </a:lnTo>
                  <a:lnTo>
                    <a:pt x="231" y="1140"/>
                  </a:lnTo>
                  <a:lnTo>
                    <a:pt x="288" y="1178"/>
                  </a:lnTo>
                  <a:lnTo>
                    <a:pt x="336" y="1207"/>
                  </a:lnTo>
                  <a:lnTo>
                    <a:pt x="393" y="1236"/>
                  </a:lnTo>
                  <a:lnTo>
                    <a:pt x="451" y="1255"/>
                  </a:lnTo>
                  <a:lnTo>
                    <a:pt x="518" y="1274"/>
                  </a:lnTo>
                  <a:lnTo>
                    <a:pt x="575" y="1284"/>
                  </a:lnTo>
                  <a:lnTo>
                    <a:pt x="5182" y="1284"/>
                  </a:lnTo>
                  <a:lnTo>
                    <a:pt x="5249" y="1274"/>
                  </a:lnTo>
                  <a:lnTo>
                    <a:pt x="5307" y="1255"/>
                  </a:lnTo>
                  <a:lnTo>
                    <a:pt x="5364" y="1236"/>
                  </a:lnTo>
                  <a:lnTo>
                    <a:pt x="5422" y="1207"/>
                  </a:lnTo>
                  <a:lnTo>
                    <a:pt x="5479" y="1178"/>
                  </a:lnTo>
                  <a:lnTo>
                    <a:pt x="5527" y="1140"/>
                  </a:lnTo>
                  <a:lnTo>
                    <a:pt x="5575" y="1102"/>
                  </a:lnTo>
                  <a:lnTo>
                    <a:pt x="5613" y="1054"/>
                  </a:lnTo>
                  <a:lnTo>
                    <a:pt x="5652" y="1006"/>
                  </a:lnTo>
                  <a:lnTo>
                    <a:pt x="5680" y="948"/>
                  </a:lnTo>
                  <a:lnTo>
                    <a:pt x="5709" y="891"/>
                  </a:lnTo>
                  <a:lnTo>
                    <a:pt x="5728" y="834"/>
                  </a:lnTo>
                  <a:lnTo>
                    <a:pt x="5748" y="776"/>
                  </a:lnTo>
                  <a:lnTo>
                    <a:pt x="5757" y="709"/>
                  </a:lnTo>
                  <a:lnTo>
                    <a:pt x="5757" y="642"/>
                  </a:lnTo>
                  <a:lnTo>
                    <a:pt x="5757" y="575"/>
                  </a:lnTo>
                  <a:lnTo>
                    <a:pt x="5748" y="508"/>
                  </a:lnTo>
                  <a:lnTo>
                    <a:pt x="5728" y="450"/>
                  </a:lnTo>
                  <a:lnTo>
                    <a:pt x="5709" y="393"/>
                  </a:lnTo>
                  <a:lnTo>
                    <a:pt x="5680" y="335"/>
                  </a:lnTo>
                  <a:lnTo>
                    <a:pt x="5652" y="278"/>
                  </a:lnTo>
                  <a:lnTo>
                    <a:pt x="5613" y="230"/>
                  </a:lnTo>
                  <a:lnTo>
                    <a:pt x="5575" y="192"/>
                  </a:lnTo>
                  <a:lnTo>
                    <a:pt x="5527" y="144"/>
                  </a:lnTo>
                  <a:lnTo>
                    <a:pt x="5479" y="106"/>
                  </a:lnTo>
                  <a:lnTo>
                    <a:pt x="5422" y="77"/>
                  </a:lnTo>
                  <a:lnTo>
                    <a:pt x="5364" y="48"/>
                  </a:lnTo>
                  <a:lnTo>
                    <a:pt x="5307" y="29"/>
                  </a:lnTo>
                  <a:lnTo>
                    <a:pt x="5249" y="10"/>
                  </a:lnTo>
                  <a:lnTo>
                    <a:pt x="51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2"/>
            <p:cNvSpPr/>
            <p:nvPr/>
          </p:nvSpPr>
          <p:spPr>
            <a:xfrm>
              <a:off x="2517157" y="2213867"/>
              <a:ext cx="89870" cy="173919"/>
            </a:xfrm>
            <a:custGeom>
              <a:avLst/>
              <a:gdLst/>
              <a:ahLst/>
              <a:cxnLst/>
              <a:rect l="l" t="t" r="r" b="b"/>
              <a:pathLst>
                <a:path w="2223" h="4302" extrusionOk="0">
                  <a:moveTo>
                    <a:pt x="815" y="1"/>
                  </a:moveTo>
                  <a:lnTo>
                    <a:pt x="767" y="10"/>
                  </a:lnTo>
                  <a:lnTo>
                    <a:pt x="719" y="20"/>
                  </a:lnTo>
                  <a:lnTo>
                    <a:pt x="671" y="30"/>
                  </a:lnTo>
                  <a:lnTo>
                    <a:pt x="623" y="49"/>
                  </a:lnTo>
                  <a:lnTo>
                    <a:pt x="575" y="77"/>
                  </a:lnTo>
                  <a:lnTo>
                    <a:pt x="537" y="116"/>
                  </a:lnTo>
                  <a:lnTo>
                    <a:pt x="499" y="154"/>
                  </a:lnTo>
                  <a:lnTo>
                    <a:pt x="470" y="192"/>
                  </a:lnTo>
                  <a:lnTo>
                    <a:pt x="441" y="240"/>
                  </a:lnTo>
                  <a:lnTo>
                    <a:pt x="288" y="575"/>
                  </a:lnTo>
                  <a:lnTo>
                    <a:pt x="221" y="719"/>
                  </a:lnTo>
                  <a:lnTo>
                    <a:pt x="173" y="872"/>
                  </a:lnTo>
                  <a:lnTo>
                    <a:pt x="125" y="1016"/>
                  </a:lnTo>
                  <a:lnTo>
                    <a:pt x="77" y="1169"/>
                  </a:lnTo>
                  <a:lnTo>
                    <a:pt x="48" y="1323"/>
                  </a:lnTo>
                  <a:lnTo>
                    <a:pt x="29" y="1476"/>
                  </a:lnTo>
                  <a:lnTo>
                    <a:pt x="10" y="1639"/>
                  </a:lnTo>
                  <a:lnTo>
                    <a:pt x="0" y="1792"/>
                  </a:lnTo>
                  <a:lnTo>
                    <a:pt x="0" y="1945"/>
                  </a:lnTo>
                  <a:lnTo>
                    <a:pt x="10" y="2098"/>
                  </a:lnTo>
                  <a:lnTo>
                    <a:pt x="20" y="2261"/>
                  </a:lnTo>
                  <a:lnTo>
                    <a:pt x="48" y="2414"/>
                  </a:lnTo>
                  <a:lnTo>
                    <a:pt x="77" y="2568"/>
                  </a:lnTo>
                  <a:lnTo>
                    <a:pt x="115" y="2721"/>
                  </a:lnTo>
                  <a:lnTo>
                    <a:pt x="163" y="2874"/>
                  </a:lnTo>
                  <a:lnTo>
                    <a:pt x="221" y="3018"/>
                  </a:lnTo>
                  <a:lnTo>
                    <a:pt x="623" y="4043"/>
                  </a:lnTo>
                  <a:lnTo>
                    <a:pt x="652" y="4091"/>
                  </a:lnTo>
                  <a:lnTo>
                    <a:pt x="680" y="4148"/>
                  </a:lnTo>
                  <a:lnTo>
                    <a:pt x="719" y="4186"/>
                  </a:lnTo>
                  <a:lnTo>
                    <a:pt x="767" y="4225"/>
                  </a:lnTo>
                  <a:lnTo>
                    <a:pt x="815" y="4253"/>
                  </a:lnTo>
                  <a:lnTo>
                    <a:pt x="872" y="4282"/>
                  </a:lnTo>
                  <a:lnTo>
                    <a:pt x="930" y="4301"/>
                  </a:lnTo>
                  <a:lnTo>
                    <a:pt x="1112" y="4301"/>
                  </a:lnTo>
                  <a:lnTo>
                    <a:pt x="1226" y="4282"/>
                  </a:lnTo>
                  <a:lnTo>
                    <a:pt x="1332" y="4244"/>
                  </a:lnTo>
                  <a:lnTo>
                    <a:pt x="1428" y="4186"/>
                  </a:lnTo>
                  <a:lnTo>
                    <a:pt x="1514" y="4119"/>
                  </a:lnTo>
                  <a:lnTo>
                    <a:pt x="1590" y="4033"/>
                  </a:lnTo>
                  <a:lnTo>
                    <a:pt x="1657" y="3937"/>
                  </a:lnTo>
                  <a:lnTo>
                    <a:pt x="1705" y="3832"/>
                  </a:lnTo>
                  <a:lnTo>
                    <a:pt x="2146" y="2510"/>
                  </a:lnTo>
                  <a:lnTo>
                    <a:pt x="2194" y="2338"/>
                  </a:lnTo>
                  <a:lnTo>
                    <a:pt x="2223" y="2165"/>
                  </a:lnTo>
                  <a:lnTo>
                    <a:pt x="2223" y="1993"/>
                  </a:lnTo>
                  <a:lnTo>
                    <a:pt x="2203" y="1811"/>
                  </a:lnTo>
                  <a:lnTo>
                    <a:pt x="2165" y="1648"/>
                  </a:lnTo>
                  <a:lnTo>
                    <a:pt x="2108" y="1476"/>
                  </a:lnTo>
                  <a:lnTo>
                    <a:pt x="2021" y="1323"/>
                  </a:lnTo>
                  <a:lnTo>
                    <a:pt x="1926" y="1169"/>
                  </a:lnTo>
                  <a:lnTo>
                    <a:pt x="1131" y="164"/>
                  </a:lnTo>
                  <a:lnTo>
                    <a:pt x="1102" y="125"/>
                  </a:lnTo>
                  <a:lnTo>
                    <a:pt x="1054" y="87"/>
                  </a:lnTo>
                  <a:lnTo>
                    <a:pt x="1016" y="58"/>
                  </a:lnTo>
                  <a:lnTo>
                    <a:pt x="968" y="30"/>
                  </a:lnTo>
                  <a:lnTo>
                    <a:pt x="920" y="20"/>
                  </a:lnTo>
                  <a:lnTo>
                    <a:pt x="862" y="10"/>
                  </a:lnTo>
                  <a:lnTo>
                    <a:pt x="815" y="1"/>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 name="Google Shape;689;p22"/>
          <p:cNvSpPr txBox="1"/>
          <p:nvPr/>
        </p:nvSpPr>
        <p:spPr>
          <a:xfrm>
            <a:off x="5760465" y="1484773"/>
            <a:ext cx="2859173" cy="42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accent6"/>
                </a:solidFill>
                <a:latin typeface="Fira Sans Extra Condensed"/>
                <a:ea typeface="Fira Sans Extra Condensed"/>
                <a:cs typeface="Fira Sans Extra Condensed"/>
                <a:sym typeface="Fira Sans Extra Condensed"/>
              </a:rPr>
              <a:t>Analysis &amp; Prediction</a:t>
            </a:r>
            <a:endParaRPr sz="1200" b="1" dirty="0">
              <a:solidFill>
                <a:schemeClr val="accent6"/>
              </a:solidFill>
              <a:latin typeface="Fira Sans Extra Condensed"/>
              <a:ea typeface="Fira Sans Extra Condensed"/>
              <a:cs typeface="Fira Sans Extra Condensed"/>
              <a:sym typeface="Fira Sans Extra Condensed"/>
            </a:endParaRPr>
          </a:p>
        </p:txBody>
      </p:sp>
      <p:grpSp>
        <p:nvGrpSpPr>
          <p:cNvPr id="691" name="Google Shape;691;p22"/>
          <p:cNvGrpSpPr/>
          <p:nvPr/>
        </p:nvGrpSpPr>
        <p:grpSpPr>
          <a:xfrm>
            <a:off x="6713827" y="2494179"/>
            <a:ext cx="483000" cy="483000"/>
            <a:chOff x="4095775" y="2496725"/>
            <a:chExt cx="483000" cy="483000"/>
          </a:xfrm>
        </p:grpSpPr>
        <p:sp>
          <p:nvSpPr>
            <p:cNvPr id="692" name="Google Shape;692;p22"/>
            <p:cNvSpPr/>
            <p:nvPr/>
          </p:nvSpPr>
          <p:spPr>
            <a:xfrm>
              <a:off x="4095775" y="2496725"/>
              <a:ext cx="483000" cy="483000"/>
            </a:xfrm>
            <a:prstGeom prst="ellipse">
              <a:avLst/>
            </a:prstGeom>
            <a:noFill/>
            <a:ln w="9525" cap="flat" cmpd="sng">
              <a:solidFill>
                <a:schemeClr val="accent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2"/>
            <p:cNvSpPr/>
            <p:nvPr/>
          </p:nvSpPr>
          <p:spPr>
            <a:xfrm>
              <a:off x="4171375" y="2572325"/>
              <a:ext cx="331800" cy="331800"/>
            </a:xfrm>
            <a:prstGeom prst="ellipse">
              <a:avLst/>
            </a:prstGeom>
            <a:solidFill>
              <a:srgbClr val="8027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2"/>
            <p:cNvSpPr/>
            <p:nvPr/>
          </p:nvSpPr>
          <p:spPr>
            <a:xfrm>
              <a:off x="4274000" y="2674950"/>
              <a:ext cx="126600" cy="126600"/>
            </a:xfrm>
            <a:prstGeom prst="ellipse">
              <a:avLst/>
            </a:prstGeom>
            <a:solidFill>
              <a:srgbClr val="8027EA">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5" name="Google Shape;695;p22"/>
          <p:cNvCxnSpPr>
            <a:cxnSpLocks/>
            <a:endCxn id="692" idx="0"/>
          </p:cNvCxnSpPr>
          <p:nvPr/>
        </p:nvCxnSpPr>
        <p:spPr>
          <a:xfrm rot="5400000">
            <a:off x="6774577" y="2078554"/>
            <a:ext cx="596400" cy="234600"/>
          </a:xfrm>
          <a:prstGeom prst="bentConnector3">
            <a:avLst>
              <a:gd name="adj1" fmla="val 50010"/>
            </a:avLst>
          </a:prstGeom>
          <a:noFill/>
          <a:ln w="9525" cap="flat" cmpd="sng">
            <a:solidFill>
              <a:schemeClr val="accent6"/>
            </a:solidFill>
            <a:prstDash val="dash"/>
            <a:round/>
            <a:headEnd type="oval" w="med" len="med"/>
            <a:tailEnd type="none" w="med" len="med"/>
          </a:ln>
        </p:spPr>
      </p:cxnSp>
      <p:grpSp>
        <p:nvGrpSpPr>
          <p:cNvPr id="696" name="Google Shape;696;p22"/>
          <p:cNvGrpSpPr/>
          <p:nvPr/>
        </p:nvGrpSpPr>
        <p:grpSpPr>
          <a:xfrm>
            <a:off x="549972" y="1414654"/>
            <a:ext cx="4624057" cy="483000"/>
            <a:chOff x="373666" y="899133"/>
            <a:chExt cx="2574342" cy="483000"/>
          </a:xfrm>
        </p:grpSpPr>
        <p:sp>
          <p:nvSpPr>
            <p:cNvPr id="699" name="Google Shape;699;p22"/>
            <p:cNvSpPr txBox="1"/>
            <p:nvPr/>
          </p:nvSpPr>
          <p:spPr>
            <a:xfrm>
              <a:off x="887008" y="899133"/>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Roboto"/>
                  <a:ea typeface="Roboto"/>
                  <a:cs typeface="Roboto"/>
                  <a:sym typeface="Roboto"/>
                </a:rPr>
                <a:t>Analyze and predict the price of Bitcoin</a:t>
              </a:r>
              <a:endParaRPr dirty="0">
                <a:solidFill>
                  <a:srgbClr val="000000"/>
                </a:solidFill>
                <a:latin typeface="Roboto"/>
                <a:ea typeface="Roboto"/>
                <a:cs typeface="Roboto"/>
                <a:sym typeface="Roboto"/>
              </a:endParaRPr>
            </a:p>
          </p:txBody>
        </p:sp>
        <p:sp>
          <p:nvSpPr>
            <p:cNvPr id="700" name="Google Shape;700;p22"/>
            <p:cNvSpPr txBox="1"/>
            <p:nvPr/>
          </p:nvSpPr>
          <p:spPr>
            <a:xfrm>
              <a:off x="373666" y="974733"/>
              <a:ext cx="457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accent1"/>
                  </a:solidFill>
                  <a:latin typeface="Fira Sans Extra Condensed"/>
                  <a:ea typeface="Fira Sans Extra Condensed"/>
                  <a:cs typeface="Fira Sans Extra Condensed"/>
                  <a:sym typeface="Fira Sans Extra Condensed"/>
                </a:rPr>
                <a:t>01</a:t>
              </a:r>
              <a:endParaRPr sz="1800" b="1" dirty="0">
                <a:solidFill>
                  <a:schemeClr val="accent1"/>
                </a:solidFill>
                <a:latin typeface="Fira Sans Extra Condensed"/>
                <a:ea typeface="Fira Sans Extra Condensed"/>
                <a:cs typeface="Fira Sans Extra Condensed"/>
                <a:sym typeface="Fira Sans Extra Condensed"/>
              </a:endParaRPr>
            </a:p>
          </p:txBody>
        </p:sp>
      </p:grpSp>
      <p:grpSp>
        <p:nvGrpSpPr>
          <p:cNvPr id="701" name="Google Shape;701;p22"/>
          <p:cNvGrpSpPr/>
          <p:nvPr/>
        </p:nvGrpSpPr>
        <p:grpSpPr>
          <a:xfrm>
            <a:off x="624969" y="2542862"/>
            <a:ext cx="4412529" cy="483000"/>
            <a:chOff x="461783" y="2955121"/>
            <a:chExt cx="2559646" cy="483000"/>
          </a:xfrm>
        </p:grpSpPr>
        <p:sp>
          <p:nvSpPr>
            <p:cNvPr id="704" name="Google Shape;704;p22"/>
            <p:cNvSpPr txBox="1"/>
            <p:nvPr/>
          </p:nvSpPr>
          <p:spPr>
            <a:xfrm>
              <a:off x="960429" y="2955121"/>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0000"/>
                  </a:solidFill>
                  <a:latin typeface="Roboto"/>
                  <a:ea typeface="Roboto"/>
                  <a:cs typeface="Roboto"/>
                  <a:sym typeface="Roboto"/>
                </a:rPr>
                <a:t>Understand the future trends of BTC</a:t>
              </a:r>
              <a:endParaRPr dirty="0">
                <a:solidFill>
                  <a:srgbClr val="000000"/>
                </a:solidFill>
                <a:latin typeface="Roboto"/>
                <a:ea typeface="Roboto"/>
                <a:cs typeface="Roboto"/>
                <a:sym typeface="Roboto"/>
              </a:endParaRPr>
            </a:p>
          </p:txBody>
        </p:sp>
        <p:sp>
          <p:nvSpPr>
            <p:cNvPr id="705" name="Google Shape;705;p22"/>
            <p:cNvSpPr txBox="1"/>
            <p:nvPr/>
          </p:nvSpPr>
          <p:spPr>
            <a:xfrm>
              <a:off x="461783" y="3020898"/>
              <a:ext cx="457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accent3"/>
                  </a:solidFill>
                  <a:latin typeface="Fira Sans Extra Condensed"/>
                  <a:ea typeface="Fira Sans Extra Condensed"/>
                  <a:cs typeface="Fira Sans Extra Condensed"/>
                  <a:sym typeface="Fira Sans Extra Condensed"/>
                </a:rPr>
                <a:t>03</a:t>
              </a:r>
              <a:endParaRPr sz="1800" b="1" dirty="0">
                <a:solidFill>
                  <a:schemeClr val="accent3"/>
                </a:solidFill>
                <a:latin typeface="Fira Sans Extra Condensed"/>
                <a:ea typeface="Fira Sans Extra Condensed"/>
                <a:cs typeface="Fira Sans Extra Condensed"/>
                <a:sym typeface="Fira Sans Extra Condensed"/>
              </a:endParaRPr>
            </a:p>
          </p:txBody>
        </p:sp>
      </p:grpSp>
      <p:grpSp>
        <p:nvGrpSpPr>
          <p:cNvPr id="716" name="Google Shape;716;p22"/>
          <p:cNvGrpSpPr/>
          <p:nvPr/>
        </p:nvGrpSpPr>
        <p:grpSpPr>
          <a:xfrm>
            <a:off x="1001141" y="1985008"/>
            <a:ext cx="3807253" cy="483000"/>
            <a:chOff x="6235762" y="916487"/>
            <a:chExt cx="2351894" cy="483000"/>
          </a:xfrm>
        </p:grpSpPr>
        <p:sp>
          <p:nvSpPr>
            <p:cNvPr id="719" name="Google Shape;719;p22"/>
            <p:cNvSpPr txBox="1"/>
            <p:nvPr/>
          </p:nvSpPr>
          <p:spPr>
            <a:xfrm>
              <a:off x="6526656" y="916487"/>
              <a:ext cx="2061000" cy="483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rgbClr val="000000"/>
                  </a:solidFill>
                  <a:latin typeface="Roboto"/>
                  <a:ea typeface="Roboto"/>
                  <a:cs typeface="Roboto"/>
                  <a:sym typeface="Roboto"/>
                </a:rPr>
                <a:t>Provide investment advise</a:t>
              </a:r>
              <a:endParaRPr dirty="0">
                <a:solidFill>
                  <a:srgbClr val="000000"/>
                </a:solidFill>
                <a:latin typeface="Roboto"/>
                <a:ea typeface="Roboto"/>
                <a:cs typeface="Roboto"/>
                <a:sym typeface="Roboto"/>
              </a:endParaRPr>
            </a:p>
          </p:txBody>
        </p:sp>
        <p:sp>
          <p:nvSpPr>
            <p:cNvPr id="720" name="Google Shape;720;p22"/>
            <p:cNvSpPr txBox="1"/>
            <p:nvPr/>
          </p:nvSpPr>
          <p:spPr>
            <a:xfrm>
              <a:off x="6235762" y="992087"/>
              <a:ext cx="457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accent4"/>
                  </a:solidFill>
                  <a:latin typeface="Fira Sans Extra Condensed"/>
                  <a:ea typeface="Fira Sans Extra Condensed"/>
                  <a:cs typeface="Fira Sans Extra Condensed"/>
                  <a:sym typeface="Fira Sans Extra Condensed"/>
                </a:rPr>
                <a:t>02</a:t>
              </a:r>
              <a:endParaRPr sz="1800" b="1" dirty="0">
                <a:solidFill>
                  <a:schemeClr val="accent4"/>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pic>
        <p:nvPicPr>
          <p:cNvPr id="1376" name="Google Shape;1376;p31" title="Gráfico">
            <a:hlinkClick r:id="rId3"/>
          </p:cNvPr>
          <p:cNvPicPr preferRelativeResize="0"/>
          <p:nvPr/>
        </p:nvPicPr>
        <p:blipFill>
          <a:blip r:embed="rId4">
            <a:alphaModFix/>
          </a:blip>
          <a:stretch>
            <a:fillRect/>
          </a:stretch>
        </p:blipFill>
        <p:spPr>
          <a:xfrm>
            <a:off x="-550470" y="1448053"/>
            <a:ext cx="3635154" cy="2247394"/>
          </a:xfrm>
          <a:prstGeom prst="rect">
            <a:avLst/>
          </a:prstGeom>
          <a:noFill/>
          <a:ln>
            <a:noFill/>
          </a:ln>
        </p:spPr>
      </p:pic>
      <p:sp>
        <p:nvSpPr>
          <p:cNvPr id="1377" name="Google Shape;1377;p31"/>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Set Description</a:t>
            </a:r>
            <a:endParaRPr dirty="0"/>
          </a:p>
        </p:txBody>
      </p:sp>
      <p:grpSp>
        <p:nvGrpSpPr>
          <p:cNvPr id="1378" name="Google Shape;1378;p31"/>
          <p:cNvGrpSpPr/>
          <p:nvPr/>
        </p:nvGrpSpPr>
        <p:grpSpPr>
          <a:xfrm flipH="1">
            <a:off x="1394941" y="1234658"/>
            <a:ext cx="2035173" cy="2114451"/>
            <a:chOff x="457200" y="1322450"/>
            <a:chExt cx="3281689" cy="3409523"/>
          </a:xfrm>
        </p:grpSpPr>
        <p:sp>
          <p:nvSpPr>
            <p:cNvPr id="1379" name="Google Shape;1379;p31"/>
            <p:cNvSpPr/>
            <p:nvPr/>
          </p:nvSpPr>
          <p:spPr>
            <a:xfrm>
              <a:off x="2776429" y="4574428"/>
              <a:ext cx="750464" cy="76155"/>
            </a:xfrm>
            <a:custGeom>
              <a:avLst/>
              <a:gdLst/>
              <a:ahLst/>
              <a:cxnLst/>
              <a:rect l="l" t="t" r="r" b="b"/>
              <a:pathLst>
                <a:path w="23227" h="2357" extrusionOk="0">
                  <a:moveTo>
                    <a:pt x="11609" y="1"/>
                  </a:moveTo>
                  <a:lnTo>
                    <a:pt x="10421" y="10"/>
                  </a:lnTo>
                  <a:lnTo>
                    <a:pt x="9272" y="29"/>
                  </a:lnTo>
                  <a:lnTo>
                    <a:pt x="8161" y="58"/>
                  </a:lnTo>
                  <a:lnTo>
                    <a:pt x="7088" y="97"/>
                  </a:lnTo>
                  <a:lnTo>
                    <a:pt x="6073" y="144"/>
                  </a:lnTo>
                  <a:lnTo>
                    <a:pt x="5115" y="202"/>
                  </a:lnTo>
                  <a:lnTo>
                    <a:pt x="4224" y="269"/>
                  </a:lnTo>
                  <a:lnTo>
                    <a:pt x="3400" y="346"/>
                  </a:lnTo>
                  <a:lnTo>
                    <a:pt x="2653" y="432"/>
                  </a:lnTo>
                  <a:lnTo>
                    <a:pt x="1983" y="518"/>
                  </a:lnTo>
                  <a:lnTo>
                    <a:pt x="1398" y="614"/>
                  </a:lnTo>
                  <a:lnTo>
                    <a:pt x="1140" y="671"/>
                  </a:lnTo>
                  <a:lnTo>
                    <a:pt x="910" y="719"/>
                  </a:lnTo>
                  <a:lnTo>
                    <a:pt x="699" y="777"/>
                  </a:lnTo>
                  <a:lnTo>
                    <a:pt x="517" y="834"/>
                  </a:lnTo>
                  <a:lnTo>
                    <a:pt x="364" y="882"/>
                  </a:lnTo>
                  <a:lnTo>
                    <a:pt x="230" y="939"/>
                  </a:lnTo>
                  <a:lnTo>
                    <a:pt x="134" y="997"/>
                  </a:lnTo>
                  <a:lnTo>
                    <a:pt x="58" y="1064"/>
                  </a:lnTo>
                  <a:lnTo>
                    <a:pt x="29" y="1093"/>
                  </a:lnTo>
                  <a:lnTo>
                    <a:pt x="10" y="1121"/>
                  </a:lnTo>
                  <a:lnTo>
                    <a:pt x="0" y="1150"/>
                  </a:lnTo>
                  <a:lnTo>
                    <a:pt x="0" y="1179"/>
                  </a:lnTo>
                  <a:lnTo>
                    <a:pt x="0" y="1208"/>
                  </a:lnTo>
                  <a:lnTo>
                    <a:pt x="10" y="1236"/>
                  </a:lnTo>
                  <a:lnTo>
                    <a:pt x="29" y="1275"/>
                  </a:lnTo>
                  <a:lnTo>
                    <a:pt x="58" y="1303"/>
                  </a:lnTo>
                  <a:lnTo>
                    <a:pt x="134" y="1361"/>
                  </a:lnTo>
                  <a:lnTo>
                    <a:pt x="230" y="1418"/>
                  </a:lnTo>
                  <a:lnTo>
                    <a:pt x="364" y="1476"/>
                  </a:lnTo>
                  <a:lnTo>
                    <a:pt x="517" y="1533"/>
                  </a:lnTo>
                  <a:lnTo>
                    <a:pt x="699" y="1581"/>
                  </a:lnTo>
                  <a:lnTo>
                    <a:pt x="910" y="1639"/>
                  </a:lnTo>
                  <a:lnTo>
                    <a:pt x="1140" y="1686"/>
                  </a:lnTo>
                  <a:lnTo>
                    <a:pt x="1398" y="1744"/>
                  </a:lnTo>
                  <a:lnTo>
                    <a:pt x="1983" y="1840"/>
                  </a:lnTo>
                  <a:lnTo>
                    <a:pt x="2653" y="1926"/>
                  </a:lnTo>
                  <a:lnTo>
                    <a:pt x="3400" y="2012"/>
                  </a:lnTo>
                  <a:lnTo>
                    <a:pt x="4224" y="2089"/>
                  </a:lnTo>
                  <a:lnTo>
                    <a:pt x="5115" y="2156"/>
                  </a:lnTo>
                  <a:lnTo>
                    <a:pt x="6073" y="2213"/>
                  </a:lnTo>
                  <a:lnTo>
                    <a:pt x="7088" y="2261"/>
                  </a:lnTo>
                  <a:lnTo>
                    <a:pt x="8161" y="2299"/>
                  </a:lnTo>
                  <a:lnTo>
                    <a:pt x="9272" y="2328"/>
                  </a:lnTo>
                  <a:lnTo>
                    <a:pt x="10421" y="2347"/>
                  </a:lnTo>
                  <a:lnTo>
                    <a:pt x="11609" y="2357"/>
                  </a:lnTo>
                  <a:lnTo>
                    <a:pt x="12796" y="2347"/>
                  </a:lnTo>
                  <a:lnTo>
                    <a:pt x="13955" y="2328"/>
                  </a:lnTo>
                  <a:lnTo>
                    <a:pt x="15066" y="2299"/>
                  </a:lnTo>
                  <a:lnTo>
                    <a:pt x="16130" y="2261"/>
                  </a:lnTo>
                  <a:lnTo>
                    <a:pt x="17145" y="2213"/>
                  </a:lnTo>
                  <a:lnTo>
                    <a:pt x="18103" y="2156"/>
                  </a:lnTo>
                  <a:lnTo>
                    <a:pt x="19003" y="2089"/>
                  </a:lnTo>
                  <a:lnTo>
                    <a:pt x="19827" y="2012"/>
                  </a:lnTo>
                  <a:lnTo>
                    <a:pt x="20574" y="1926"/>
                  </a:lnTo>
                  <a:lnTo>
                    <a:pt x="21244" y="1840"/>
                  </a:lnTo>
                  <a:lnTo>
                    <a:pt x="21829" y="1744"/>
                  </a:lnTo>
                  <a:lnTo>
                    <a:pt x="22078" y="1686"/>
                  </a:lnTo>
                  <a:lnTo>
                    <a:pt x="22317" y="1639"/>
                  </a:lnTo>
                  <a:lnTo>
                    <a:pt x="22518" y="1581"/>
                  </a:lnTo>
                  <a:lnTo>
                    <a:pt x="22700" y="1533"/>
                  </a:lnTo>
                  <a:lnTo>
                    <a:pt x="22863" y="1476"/>
                  </a:lnTo>
                  <a:lnTo>
                    <a:pt x="22987" y="1418"/>
                  </a:lnTo>
                  <a:lnTo>
                    <a:pt x="23093" y="1361"/>
                  </a:lnTo>
                  <a:lnTo>
                    <a:pt x="23169" y="1303"/>
                  </a:lnTo>
                  <a:lnTo>
                    <a:pt x="23189" y="1275"/>
                  </a:lnTo>
                  <a:lnTo>
                    <a:pt x="23208" y="1236"/>
                  </a:lnTo>
                  <a:lnTo>
                    <a:pt x="23217" y="1208"/>
                  </a:lnTo>
                  <a:lnTo>
                    <a:pt x="23227" y="1179"/>
                  </a:lnTo>
                  <a:lnTo>
                    <a:pt x="23217" y="1150"/>
                  </a:lnTo>
                  <a:lnTo>
                    <a:pt x="23208" y="1121"/>
                  </a:lnTo>
                  <a:lnTo>
                    <a:pt x="23189" y="1093"/>
                  </a:lnTo>
                  <a:lnTo>
                    <a:pt x="23169" y="1064"/>
                  </a:lnTo>
                  <a:lnTo>
                    <a:pt x="23093" y="997"/>
                  </a:lnTo>
                  <a:lnTo>
                    <a:pt x="22987" y="939"/>
                  </a:lnTo>
                  <a:lnTo>
                    <a:pt x="22863" y="882"/>
                  </a:lnTo>
                  <a:lnTo>
                    <a:pt x="22700" y="834"/>
                  </a:lnTo>
                  <a:lnTo>
                    <a:pt x="22518" y="777"/>
                  </a:lnTo>
                  <a:lnTo>
                    <a:pt x="22317" y="719"/>
                  </a:lnTo>
                  <a:lnTo>
                    <a:pt x="22078" y="671"/>
                  </a:lnTo>
                  <a:lnTo>
                    <a:pt x="21829" y="614"/>
                  </a:lnTo>
                  <a:lnTo>
                    <a:pt x="21244" y="518"/>
                  </a:lnTo>
                  <a:lnTo>
                    <a:pt x="20574" y="432"/>
                  </a:lnTo>
                  <a:lnTo>
                    <a:pt x="19827" y="346"/>
                  </a:lnTo>
                  <a:lnTo>
                    <a:pt x="19003" y="269"/>
                  </a:lnTo>
                  <a:lnTo>
                    <a:pt x="18103" y="202"/>
                  </a:lnTo>
                  <a:lnTo>
                    <a:pt x="17145" y="144"/>
                  </a:lnTo>
                  <a:lnTo>
                    <a:pt x="16130" y="97"/>
                  </a:lnTo>
                  <a:lnTo>
                    <a:pt x="15066" y="58"/>
                  </a:lnTo>
                  <a:lnTo>
                    <a:pt x="13955" y="29"/>
                  </a:lnTo>
                  <a:lnTo>
                    <a:pt x="12796" y="10"/>
                  </a:lnTo>
                  <a:lnTo>
                    <a:pt x="11609"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1"/>
            <p:cNvSpPr/>
            <p:nvPr/>
          </p:nvSpPr>
          <p:spPr>
            <a:xfrm>
              <a:off x="457200" y="4623960"/>
              <a:ext cx="2418856" cy="108012"/>
            </a:xfrm>
            <a:custGeom>
              <a:avLst/>
              <a:gdLst/>
              <a:ahLst/>
              <a:cxnLst/>
              <a:rect l="l" t="t" r="r" b="b"/>
              <a:pathLst>
                <a:path w="74864" h="3343" extrusionOk="0">
                  <a:moveTo>
                    <a:pt x="37432" y="0"/>
                  </a:moveTo>
                  <a:lnTo>
                    <a:pt x="33610" y="10"/>
                  </a:lnTo>
                  <a:lnTo>
                    <a:pt x="29894" y="29"/>
                  </a:lnTo>
                  <a:lnTo>
                    <a:pt x="26302" y="77"/>
                  </a:lnTo>
                  <a:lnTo>
                    <a:pt x="22864" y="134"/>
                  </a:lnTo>
                  <a:lnTo>
                    <a:pt x="19598" y="201"/>
                  </a:lnTo>
                  <a:lnTo>
                    <a:pt x="16504" y="288"/>
                  </a:lnTo>
                  <a:lnTo>
                    <a:pt x="13630" y="383"/>
                  </a:lnTo>
                  <a:lnTo>
                    <a:pt x="10968" y="489"/>
                  </a:lnTo>
                  <a:lnTo>
                    <a:pt x="8554" y="604"/>
                  </a:lnTo>
                  <a:lnTo>
                    <a:pt x="7443" y="671"/>
                  </a:lnTo>
                  <a:lnTo>
                    <a:pt x="6399" y="738"/>
                  </a:lnTo>
                  <a:lnTo>
                    <a:pt x="5422" y="805"/>
                  </a:lnTo>
                  <a:lnTo>
                    <a:pt x="4522" y="872"/>
                  </a:lnTo>
                  <a:lnTo>
                    <a:pt x="3698" y="948"/>
                  </a:lnTo>
                  <a:lnTo>
                    <a:pt x="2951" y="1025"/>
                  </a:lnTo>
                  <a:lnTo>
                    <a:pt x="2280" y="1102"/>
                  </a:lnTo>
                  <a:lnTo>
                    <a:pt x="1687" y="1178"/>
                  </a:lnTo>
                  <a:lnTo>
                    <a:pt x="1179" y="1255"/>
                  </a:lnTo>
                  <a:lnTo>
                    <a:pt x="767" y="1332"/>
                  </a:lnTo>
                  <a:lnTo>
                    <a:pt x="585" y="1379"/>
                  </a:lnTo>
                  <a:lnTo>
                    <a:pt x="432" y="1418"/>
                  </a:lnTo>
                  <a:lnTo>
                    <a:pt x="307" y="1456"/>
                  </a:lnTo>
                  <a:lnTo>
                    <a:pt x="202" y="1504"/>
                  </a:lnTo>
                  <a:lnTo>
                    <a:pt x="116" y="1542"/>
                  </a:lnTo>
                  <a:lnTo>
                    <a:pt x="58" y="1590"/>
                  </a:lnTo>
                  <a:lnTo>
                    <a:pt x="20" y="1629"/>
                  </a:lnTo>
                  <a:lnTo>
                    <a:pt x="10" y="1648"/>
                  </a:lnTo>
                  <a:lnTo>
                    <a:pt x="1" y="1676"/>
                  </a:lnTo>
                  <a:lnTo>
                    <a:pt x="10" y="1696"/>
                  </a:lnTo>
                  <a:lnTo>
                    <a:pt x="20" y="1715"/>
                  </a:lnTo>
                  <a:lnTo>
                    <a:pt x="58" y="1763"/>
                  </a:lnTo>
                  <a:lnTo>
                    <a:pt x="116" y="1801"/>
                  </a:lnTo>
                  <a:lnTo>
                    <a:pt x="202" y="1849"/>
                  </a:lnTo>
                  <a:lnTo>
                    <a:pt x="307" y="1887"/>
                  </a:lnTo>
                  <a:lnTo>
                    <a:pt x="432" y="1925"/>
                  </a:lnTo>
                  <a:lnTo>
                    <a:pt x="585" y="1973"/>
                  </a:lnTo>
                  <a:lnTo>
                    <a:pt x="767" y="2012"/>
                  </a:lnTo>
                  <a:lnTo>
                    <a:pt x="1179" y="2088"/>
                  </a:lnTo>
                  <a:lnTo>
                    <a:pt x="1687" y="2174"/>
                  </a:lnTo>
                  <a:lnTo>
                    <a:pt x="2280" y="2251"/>
                  </a:lnTo>
                  <a:lnTo>
                    <a:pt x="2951" y="2328"/>
                  </a:lnTo>
                  <a:lnTo>
                    <a:pt x="3698" y="2395"/>
                  </a:lnTo>
                  <a:lnTo>
                    <a:pt x="4522" y="2471"/>
                  </a:lnTo>
                  <a:lnTo>
                    <a:pt x="5422" y="2538"/>
                  </a:lnTo>
                  <a:lnTo>
                    <a:pt x="6399" y="2605"/>
                  </a:lnTo>
                  <a:lnTo>
                    <a:pt x="7443" y="2673"/>
                  </a:lnTo>
                  <a:lnTo>
                    <a:pt x="8554" y="2740"/>
                  </a:lnTo>
                  <a:lnTo>
                    <a:pt x="10968" y="2855"/>
                  </a:lnTo>
                  <a:lnTo>
                    <a:pt x="13630" y="2969"/>
                  </a:lnTo>
                  <a:lnTo>
                    <a:pt x="16504" y="3065"/>
                  </a:lnTo>
                  <a:lnTo>
                    <a:pt x="19598" y="3142"/>
                  </a:lnTo>
                  <a:lnTo>
                    <a:pt x="22864" y="3218"/>
                  </a:lnTo>
                  <a:lnTo>
                    <a:pt x="26302" y="3276"/>
                  </a:lnTo>
                  <a:lnTo>
                    <a:pt x="29894" y="3314"/>
                  </a:lnTo>
                  <a:lnTo>
                    <a:pt x="33610" y="3343"/>
                  </a:lnTo>
                  <a:lnTo>
                    <a:pt x="41263" y="3343"/>
                  </a:lnTo>
                  <a:lnTo>
                    <a:pt x="44980" y="3314"/>
                  </a:lnTo>
                  <a:lnTo>
                    <a:pt x="48562" y="3276"/>
                  </a:lnTo>
                  <a:lnTo>
                    <a:pt x="52000" y="3218"/>
                  </a:lnTo>
                  <a:lnTo>
                    <a:pt x="55276" y="3142"/>
                  </a:lnTo>
                  <a:lnTo>
                    <a:pt x="58360" y="3065"/>
                  </a:lnTo>
                  <a:lnTo>
                    <a:pt x="61243" y="2969"/>
                  </a:lnTo>
                  <a:lnTo>
                    <a:pt x="63906" y="2855"/>
                  </a:lnTo>
                  <a:lnTo>
                    <a:pt x="66320" y="2740"/>
                  </a:lnTo>
                  <a:lnTo>
                    <a:pt x="67431" y="2673"/>
                  </a:lnTo>
                  <a:lnTo>
                    <a:pt x="68475" y="2605"/>
                  </a:lnTo>
                  <a:lnTo>
                    <a:pt x="69442" y="2538"/>
                  </a:lnTo>
                  <a:lnTo>
                    <a:pt x="70342" y="2471"/>
                  </a:lnTo>
                  <a:lnTo>
                    <a:pt x="71176" y="2395"/>
                  </a:lnTo>
                  <a:lnTo>
                    <a:pt x="71923" y="2328"/>
                  </a:lnTo>
                  <a:lnTo>
                    <a:pt x="72593" y="2251"/>
                  </a:lnTo>
                  <a:lnTo>
                    <a:pt x="73177" y="2174"/>
                  </a:lnTo>
                  <a:lnTo>
                    <a:pt x="73685" y="2088"/>
                  </a:lnTo>
                  <a:lnTo>
                    <a:pt x="74107" y="2012"/>
                  </a:lnTo>
                  <a:lnTo>
                    <a:pt x="74279" y="1973"/>
                  </a:lnTo>
                  <a:lnTo>
                    <a:pt x="74432" y="1925"/>
                  </a:lnTo>
                  <a:lnTo>
                    <a:pt x="74566" y="1887"/>
                  </a:lnTo>
                  <a:lnTo>
                    <a:pt x="74672" y="1849"/>
                  </a:lnTo>
                  <a:lnTo>
                    <a:pt x="74758" y="1801"/>
                  </a:lnTo>
                  <a:lnTo>
                    <a:pt x="74815" y="1763"/>
                  </a:lnTo>
                  <a:lnTo>
                    <a:pt x="74854" y="1715"/>
                  </a:lnTo>
                  <a:lnTo>
                    <a:pt x="74863" y="1696"/>
                  </a:lnTo>
                  <a:lnTo>
                    <a:pt x="74863" y="1676"/>
                  </a:lnTo>
                  <a:lnTo>
                    <a:pt x="74863" y="1648"/>
                  </a:lnTo>
                  <a:lnTo>
                    <a:pt x="74854" y="1629"/>
                  </a:lnTo>
                  <a:lnTo>
                    <a:pt x="74815" y="1590"/>
                  </a:lnTo>
                  <a:lnTo>
                    <a:pt x="74758" y="1542"/>
                  </a:lnTo>
                  <a:lnTo>
                    <a:pt x="74672" y="1504"/>
                  </a:lnTo>
                  <a:lnTo>
                    <a:pt x="74566" y="1456"/>
                  </a:lnTo>
                  <a:lnTo>
                    <a:pt x="74432" y="1418"/>
                  </a:lnTo>
                  <a:lnTo>
                    <a:pt x="74279" y="1379"/>
                  </a:lnTo>
                  <a:lnTo>
                    <a:pt x="74107" y="1332"/>
                  </a:lnTo>
                  <a:lnTo>
                    <a:pt x="73685" y="1255"/>
                  </a:lnTo>
                  <a:lnTo>
                    <a:pt x="73177" y="1178"/>
                  </a:lnTo>
                  <a:lnTo>
                    <a:pt x="72593" y="1102"/>
                  </a:lnTo>
                  <a:lnTo>
                    <a:pt x="71923" y="1025"/>
                  </a:lnTo>
                  <a:lnTo>
                    <a:pt x="71176" y="948"/>
                  </a:lnTo>
                  <a:lnTo>
                    <a:pt x="70342" y="872"/>
                  </a:lnTo>
                  <a:lnTo>
                    <a:pt x="69442" y="805"/>
                  </a:lnTo>
                  <a:lnTo>
                    <a:pt x="68475" y="738"/>
                  </a:lnTo>
                  <a:lnTo>
                    <a:pt x="67431" y="671"/>
                  </a:lnTo>
                  <a:lnTo>
                    <a:pt x="66320" y="604"/>
                  </a:lnTo>
                  <a:lnTo>
                    <a:pt x="63906" y="489"/>
                  </a:lnTo>
                  <a:lnTo>
                    <a:pt x="61243" y="383"/>
                  </a:lnTo>
                  <a:lnTo>
                    <a:pt x="58360" y="288"/>
                  </a:lnTo>
                  <a:lnTo>
                    <a:pt x="55276" y="201"/>
                  </a:lnTo>
                  <a:lnTo>
                    <a:pt x="52000" y="134"/>
                  </a:lnTo>
                  <a:lnTo>
                    <a:pt x="48562" y="77"/>
                  </a:lnTo>
                  <a:lnTo>
                    <a:pt x="44980" y="29"/>
                  </a:lnTo>
                  <a:lnTo>
                    <a:pt x="41263" y="10"/>
                  </a:lnTo>
                  <a:lnTo>
                    <a:pt x="37432"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1"/>
            <p:cNvSpPr/>
            <p:nvPr/>
          </p:nvSpPr>
          <p:spPr>
            <a:xfrm>
              <a:off x="3469009" y="1322450"/>
              <a:ext cx="113925" cy="200580"/>
            </a:xfrm>
            <a:custGeom>
              <a:avLst/>
              <a:gdLst/>
              <a:ahLst/>
              <a:cxnLst/>
              <a:rect l="l" t="t" r="r" b="b"/>
              <a:pathLst>
                <a:path w="3526" h="6208" extrusionOk="0">
                  <a:moveTo>
                    <a:pt x="1447" y="1"/>
                  </a:moveTo>
                  <a:lnTo>
                    <a:pt x="1390" y="10"/>
                  </a:lnTo>
                  <a:lnTo>
                    <a:pt x="1351" y="30"/>
                  </a:lnTo>
                  <a:lnTo>
                    <a:pt x="1303" y="68"/>
                  </a:lnTo>
                  <a:lnTo>
                    <a:pt x="1275" y="106"/>
                  </a:lnTo>
                  <a:lnTo>
                    <a:pt x="1236" y="164"/>
                  </a:lnTo>
                  <a:lnTo>
                    <a:pt x="1208" y="231"/>
                  </a:lnTo>
                  <a:lnTo>
                    <a:pt x="1179" y="298"/>
                  </a:lnTo>
                  <a:lnTo>
                    <a:pt x="1131" y="461"/>
                  </a:lnTo>
                  <a:lnTo>
                    <a:pt x="1093" y="623"/>
                  </a:lnTo>
                  <a:lnTo>
                    <a:pt x="1074" y="796"/>
                  </a:lnTo>
                  <a:lnTo>
                    <a:pt x="1064" y="959"/>
                  </a:lnTo>
                  <a:lnTo>
                    <a:pt x="1074" y="1131"/>
                  </a:lnTo>
                  <a:lnTo>
                    <a:pt x="1083" y="1294"/>
                  </a:lnTo>
                  <a:lnTo>
                    <a:pt x="1112" y="1457"/>
                  </a:lnTo>
                  <a:lnTo>
                    <a:pt x="1150" y="1620"/>
                  </a:lnTo>
                  <a:lnTo>
                    <a:pt x="1198" y="1782"/>
                  </a:lnTo>
                  <a:lnTo>
                    <a:pt x="1265" y="1984"/>
                  </a:lnTo>
                  <a:lnTo>
                    <a:pt x="1323" y="2204"/>
                  </a:lnTo>
                  <a:lnTo>
                    <a:pt x="1380" y="2424"/>
                  </a:lnTo>
                  <a:lnTo>
                    <a:pt x="1418" y="2635"/>
                  </a:lnTo>
                  <a:lnTo>
                    <a:pt x="1428" y="2826"/>
                  </a:lnTo>
                  <a:lnTo>
                    <a:pt x="1428" y="2922"/>
                  </a:lnTo>
                  <a:lnTo>
                    <a:pt x="1428" y="2999"/>
                  </a:lnTo>
                  <a:lnTo>
                    <a:pt x="1409" y="3075"/>
                  </a:lnTo>
                  <a:lnTo>
                    <a:pt x="1380" y="3133"/>
                  </a:lnTo>
                  <a:lnTo>
                    <a:pt x="1351" y="3190"/>
                  </a:lnTo>
                  <a:lnTo>
                    <a:pt x="1303" y="3229"/>
                  </a:lnTo>
                  <a:lnTo>
                    <a:pt x="1256" y="3248"/>
                  </a:lnTo>
                  <a:lnTo>
                    <a:pt x="1198" y="3248"/>
                  </a:lnTo>
                  <a:lnTo>
                    <a:pt x="1131" y="3229"/>
                  </a:lnTo>
                  <a:lnTo>
                    <a:pt x="1054" y="3200"/>
                  </a:lnTo>
                  <a:lnTo>
                    <a:pt x="978" y="3162"/>
                  </a:lnTo>
                  <a:lnTo>
                    <a:pt x="892" y="3104"/>
                  </a:lnTo>
                  <a:lnTo>
                    <a:pt x="738" y="2989"/>
                  </a:lnTo>
                  <a:lnTo>
                    <a:pt x="585" y="2865"/>
                  </a:lnTo>
                  <a:lnTo>
                    <a:pt x="461" y="2750"/>
                  </a:lnTo>
                  <a:lnTo>
                    <a:pt x="346" y="2635"/>
                  </a:lnTo>
                  <a:lnTo>
                    <a:pt x="298" y="2616"/>
                  </a:lnTo>
                  <a:lnTo>
                    <a:pt x="202" y="2577"/>
                  </a:lnTo>
                  <a:lnTo>
                    <a:pt x="145" y="2568"/>
                  </a:lnTo>
                  <a:lnTo>
                    <a:pt x="87" y="2558"/>
                  </a:lnTo>
                  <a:lnTo>
                    <a:pt x="39" y="2568"/>
                  </a:lnTo>
                  <a:lnTo>
                    <a:pt x="20" y="2587"/>
                  </a:lnTo>
                  <a:lnTo>
                    <a:pt x="1" y="2597"/>
                  </a:lnTo>
                  <a:lnTo>
                    <a:pt x="39" y="2874"/>
                  </a:lnTo>
                  <a:lnTo>
                    <a:pt x="68" y="3028"/>
                  </a:lnTo>
                  <a:lnTo>
                    <a:pt x="116" y="3171"/>
                  </a:lnTo>
                  <a:lnTo>
                    <a:pt x="183" y="3315"/>
                  </a:lnTo>
                  <a:lnTo>
                    <a:pt x="259" y="3449"/>
                  </a:lnTo>
                  <a:lnTo>
                    <a:pt x="355" y="3574"/>
                  </a:lnTo>
                  <a:lnTo>
                    <a:pt x="451" y="3688"/>
                  </a:lnTo>
                  <a:lnTo>
                    <a:pt x="576" y="3794"/>
                  </a:lnTo>
                  <a:lnTo>
                    <a:pt x="700" y="3880"/>
                  </a:lnTo>
                  <a:lnTo>
                    <a:pt x="710" y="3890"/>
                  </a:lnTo>
                  <a:lnTo>
                    <a:pt x="1198" y="4196"/>
                  </a:lnTo>
                  <a:lnTo>
                    <a:pt x="1370" y="4321"/>
                  </a:lnTo>
                  <a:lnTo>
                    <a:pt x="1524" y="4455"/>
                  </a:lnTo>
                  <a:lnTo>
                    <a:pt x="1677" y="4598"/>
                  </a:lnTo>
                  <a:lnTo>
                    <a:pt x="1802" y="4761"/>
                  </a:lnTo>
                  <a:lnTo>
                    <a:pt x="1926" y="4924"/>
                  </a:lnTo>
                  <a:lnTo>
                    <a:pt x="2031" y="5106"/>
                  </a:lnTo>
                  <a:lnTo>
                    <a:pt x="2118" y="5298"/>
                  </a:lnTo>
                  <a:lnTo>
                    <a:pt x="2185" y="5499"/>
                  </a:lnTo>
                  <a:lnTo>
                    <a:pt x="2405" y="6208"/>
                  </a:lnTo>
                  <a:lnTo>
                    <a:pt x="3526" y="6064"/>
                  </a:lnTo>
                  <a:lnTo>
                    <a:pt x="3353" y="4665"/>
                  </a:lnTo>
                  <a:lnTo>
                    <a:pt x="3344" y="4311"/>
                  </a:lnTo>
                  <a:lnTo>
                    <a:pt x="3315" y="3938"/>
                  </a:lnTo>
                  <a:lnTo>
                    <a:pt x="3286" y="3487"/>
                  </a:lnTo>
                  <a:lnTo>
                    <a:pt x="3238" y="2999"/>
                  </a:lnTo>
                  <a:lnTo>
                    <a:pt x="3181" y="2539"/>
                  </a:lnTo>
                  <a:lnTo>
                    <a:pt x="3142" y="2319"/>
                  </a:lnTo>
                  <a:lnTo>
                    <a:pt x="3095" y="2127"/>
                  </a:lnTo>
                  <a:lnTo>
                    <a:pt x="3047" y="1955"/>
                  </a:lnTo>
                  <a:lnTo>
                    <a:pt x="2999" y="1811"/>
                  </a:lnTo>
                  <a:lnTo>
                    <a:pt x="2884" y="1572"/>
                  </a:lnTo>
                  <a:lnTo>
                    <a:pt x="2721" y="1275"/>
                  </a:lnTo>
                  <a:lnTo>
                    <a:pt x="2529" y="959"/>
                  </a:lnTo>
                  <a:lnTo>
                    <a:pt x="2424" y="805"/>
                  </a:lnTo>
                  <a:lnTo>
                    <a:pt x="2319" y="643"/>
                  </a:lnTo>
                  <a:lnTo>
                    <a:pt x="2204" y="499"/>
                  </a:lnTo>
                  <a:lnTo>
                    <a:pt x="2089" y="365"/>
                  </a:lnTo>
                  <a:lnTo>
                    <a:pt x="1974" y="250"/>
                  </a:lnTo>
                  <a:lnTo>
                    <a:pt x="1849" y="145"/>
                  </a:lnTo>
                  <a:lnTo>
                    <a:pt x="1734" y="68"/>
                  </a:lnTo>
                  <a:lnTo>
                    <a:pt x="1677" y="39"/>
                  </a:lnTo>
                  <a:lnTo>
                    <a:pt x="1620" y="20"/>
                  </a:lnTo>
                  <a:lnTo>
                    <a:pt x="1562" y="10"/>
                  </a:lnTo>
                  <a:lnTo>
                    <a:pt x="1505"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1"/>
            <p:cNvSpPr/>
            <p:nvPr/>
          </p:nvSpPr>
          <p:spPr>
            <a:xfrm>
              <a:off x="2254644" y="1641228"/>
              <a:ext cx="103392" cy="205524"/>
            </a:xfrm>
            <a:custGeom>
              <a:avLst/>
              <a:gdLst/>
              <a:ahLst/>
              <a:cxnLst/>
              <a:rect l="l" t="t" r="r" b="b"/>
              <a:pathLst>
                <a:path w="3200" h="6361" extrusionOk="0">
                  <a:moveTo>
                    <a:pt x="604" y="0"/>
                  </a:moveTo>
                  <a:lnTo>
                    <a:pt x="546" y="20"/>
                  </a:lnTo>
                  <a:lnTo>
                    <a:pt x="498" y="39"/>
                  </a:lnTo>
                  <a:lnTo>
                    <a:pt x="451" y="77"/>
                  </a:lnTo>
                  <a:lnTo>
                    <a:pt x="412" y="115"/>
                  </a:lnTo>
                  <a:lnTo>
                    <a:pt x="364" y="163"/>
                  </a:lnTo>
                  <a:lnTo>
                    <a:pt x="326" y="211"/>
                  </a:lnTo>
                  <a:lnTo>
                    <a:pt x="259" y="336"/>
                  </a:lnTo>
                  <a:lnTo>
                    <a:pt x="202" y="479"/>
                  </a:lnTo>
                  <a:lnTo>
                    <a:pt x="144" y="633"/>
                  </a:lnTo>
                  <a:lnTo>
                    <a:pt x="106" y="805"/>
                  </a:lnTo>
                  <a:lnTo>
                    <a:pt x="77" y="987"/>
                  </a:lnTo>
                  <a:lnTo>
                    <a:pt x="48" y="1178"/>
                  </a:lnTo>
                  <a:lnTo>
                    <a:pt x="29" y="1370"/>
                  </a:lnTo>
                  <a:lnTo>
                    <a:pt x="0" y="1734"/>
                  </a:lnTo>
                  <a:lnTo>
                    <a:pt x="0" y="2069"/>
                  </a:lnTo>
                  <a:lnTo>
                    <a:pt x="10" y="2337"/>
                  </a:lnTo>
                  <a:lnTo>
                    <a:pt x="20" y="2491"/>
                  </a:lnTo>
                  <a:lnTo>
                    <a:pt x="58" y="2663"/>
                  </a:lnTo>
                  <a:lnTo>
                    <a:pt x="115" y="2855"/>
                  </a:lnTo>
                  <a:lnTo>
                    <a:pt x="173" y="3065"/>
                  </a:lnTo>
                  <a:lnTo>
                    <a:pt x="336" y="3506"/>
                  </a:lnTo>
                  <a:lnTo>
                    <a:pt x="518" y="3956"/>
                  </a:lnTo>
                  <a:lnTo>
                    <a:pt x="690" y="4368"/>
                  </a:lnTo>
                  <a:lnTo>
                    <a:pt x="843" y="4713"/>
                  </a:lnTo>
                  <a:lnTo>
                    <a:pt x="997" y="5029"/>
                  </a:lnTo>
                  <a:lnTo>
                    <a:pt x="1485" y="6360"/>
                  </a:lnTo>
                  <a:lnTo>
                    <a:pt x="2548" y="5968"/>
                  </a:lnTo>
                  <a:lnTo>
                    <a:pt x="2414" y="5240"/>
                  </a:lnTo>
                  <a:lnTo>
                    <a:pt x="2385" y="5029"/>
                  </a:lnTo>
                  <a:lnTo>
                    <a:pt x="2376" y="4818"/>
                  </a:lnTo>
                  <a:lnTo>
                    <a:pt x="2385" y="4607"/>
                  </a:lnTo>
                  <a:lnTo>
                    <a:pt x="2414" y="4406"/>
                  </a:lnTo>
                  <a:lnTo>
                    <a:pt x="2462" y="4205"/>
                  </a:lnTo>
                  <a:lnTo>
                    <a:pt x="2519" y="4004"/>
                  </a:lnTo>
                  <a:lnTo>
                    <a:pt x="2606" y="3812"/>
                  </a:lnTo>
                  <a:lnTo>
                    <a:pt x="2701" y="3630"/>
                  </a:lnTo>
                  <a:lnTo>
                    <a:pt x="2989" y="3132"/>
                  </a:lnTo>
                  <a:lnTo>
                    <a:pt x="2998" y="3123"/>
                  </a:lnTo>
                  <a:lnTo>
                    <a:pt x="3065" y="2979"/>
                  </a:lnTo>
                  <a:lnTo>
                    <a:pt x="3123" y="2835"/>
                  </a:lnTo>
                  <a:lnTo>
                    <a:pt x="3161" y="2692"/>
                  </a:lnTo>
                  <a:lnTo>
                    <a:pt x="3190" y="2539"/>
                  </a:lnTo>
                  <a:lnTo>
                    <a:pt x="3199" y="2385"/>
                  </a:lnTo>
                  <a:lnTo>
                    <a:pt x="3190" y="2232"/>
                  </a:lnTo>
                  <a:lnTo>
                    <a:pt x="3161" y="2079"/>
                  </a:lnTo>
                  <a:lnTo>
                    <a:pt x="3123" y="1926"/>
                  </a:lnTo>
                  <a:lnTo>
                    <a:pt x="3027" y="1657"/>
                  </a:lnTo>
                  <a:lnTo>
                    <a:pt x="2979" y="1657"/>
                  </a:lnTo>
                  <a:lnTo>
                    <a:pt x="2931" y="1667"/>
                  </a:lnTo>
                  <a:lnTo>
                    <a:pt x="2883" y="1696"/>
                  </a:lnTo>
                  <a:lnTo>
                    <a:pt x="2836" y="1734"/>
                  </a:lnTo>
                  <a:lnTo>
                    <a:pt x="2768" y="1811"/>
                  </a:lnTo>
                  <a:lnTo>
                    <a:pt x="2740" y="1849"/>
                  </a:lnTo>
                  <a:lnTo>
                    <a:pt x="2692" y="2002"/>
                  </a:lnTo>
                  <a:lnTo>
                    <a:pt x="2634" y="2165"/>
                  </a:lnTo>
                  <a:lnTo>
                    <a:pt x="2558" y="2347"/>
                  </a:lnTo>
                  <a:lnTo>
                    <a:pt x="2462" y="2529"/>
                  </a:lnTo>
                  <a:lnTo>
                    <a:pt x="2414" y="2606"/>
                  </a:lnTo>
                  <a:lnTo>
                    <a:pt x="2366" y="2682"/>
                  </a:lnTo>
                  <a:lnTo>
                    <a:pt x="2318" y="2740"/>
                  </a:lnTo>
                  <a:lnTo>
                    <a:pt x="2261" y="2788"/>
                  </a:lnTo>
                  <a:lnTo>
                    <a:pt x="2213" y="2816"/>
                  </a:lnTo>
                  <a:lnTo>
                    <a:pt x="2155" y="2816"/>
                  </a:lnTo>
                  <a:lnTo>
                    <a:pt x="2098" y="2807"/>
                  </a:lnTo>
                  <a:lnTo>
                    <a:pt x="2050" y="2778"/>
                  </a:lnTo>
                  <a:lnTo>
                    <a:pt x="1993" y="2730"/>
                  </a:lnTo>
                  <a:lnTo>
                    <a:pt x="1945" y="2673"/>
                  </a:lnTo>
                  <a:lnTo>
                    <a:pt x="1906" y="2606"/>
                  </a:lnTo>
                  <a:lnTo>
                    <a:pt x="1859" y="2519"/>
                  </a:lnTo>
                  <a:lnTo>
                    <a:pt x="1791" y="2337"/>
                  </a:lnTo>
                  <a:lnTo>
                    <a:pt x="1724" y="2136"/>
                  </a:lnTo>
                  <a:lnTo>
                    <a:pt x="1667" y="1916"/>
                  </a:lnTo>
                  <a:lnTo>
                    <a:pt x="1629" y="1696"/>
                  </a:lnTo>
                  <a:lnTo>
                    <a:pt x="1590" y="1485"/>
                  </a:lnTo>
                  <a:lnTo>
                    <a:pt x="1562" y="1322"/>
                  </a:lnTo>
                  <a:lnTo>
                    <a:pt x="1514" y="1159"/>
                  </a:lnTo>
                  <a:lnTo>
                    <a:pt x="1466" y="996"/>
                  </a:lnTo>
                  <a:lnTo>
                    <a:pt x="1399" y="843"/>
                  </a:lnTo>
                  <a:lnTo>
                    <a:pt x="1332" y="700"/>
                  </a:lnTo>
                  <a:lnTo>
                    <a:pt x="1246" y="546"/>
                  </a:lnTo>
                  <a:lnTo>
                    <a:pt x="1150" y="412"/>
                  </a:lnTo>
                  <a:lnTo>
                    <a:pt x="1044" y="278"/>
                  </a:lnTo>
                  <a:lnTo>
                    <a:pt x="929" y="163"/>
                  </a:lnTo>
                  <a:lnTo>
                    <a:pt x="872" y="106"/>
                  </a:lnTo>
                  <a:lnTo>
                    <a:pt x="815" y="67"/>
                  </a:lnTo>
                  <a:lnTo>
                    <a:pt x="757" y="29"/>
                  </a:lnTo>
                  <a:lnTo>
                    <a:pt x="700" y="10"/>
                  </a:lnTo>
                  <a:lnTo>
                    <a:pt x="652"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1"/>
            <p:cNvSpPr/>
            <p:nvPr/>
          </p:nvSpPr>
          <p:spPr>
            <a:xfrm>
              <a:off x="2172025" y="3395345"/>
              <a:ext cx="43037" cy="379416"/>
            </a:xfrm>
            <a:custGeom>
              <a:avLst/>
              <a:gdLst/>
              <a:ahLst/>
              <a:cxnLst/>
              <a:rect l="l" t="t" r="r" b="b"/>
              <a:pathLst>
                <a:path w="1332" h="11743" extrusionOk="0">
                  <a:moveTo>
                    <a:pt x="594" y="0"/>
                  </a:moveTo>
                  <a:lnTo>
                    <a:pt x="536" y="10"/>
                  </a:lnTo>
                  <a:lnTo>
                    <a:pt x="469" y="29"/>
                  </a:lnTo>
                  <a:lnTo>
                    <a:pt x="412" y="48"/>
                  </a:lnTo>
                  <a:lnTo>
                    <a:pt x="354" y="77"/>
                  </a:lnTo>
                  <a:lnTo>
                    <a:pt x="297" y="115"/>
                  </a:lnTo>
                  <a:lnTo>
                    <a:pt x="239" y="153"/>
                  </a:lnTo>
                  <a:lnTo>
                    <a:pt x="201" y="192"/>
                  </a:lnTo>
                  <a:lnTo>
                    <a:pt x="153" y="240"/>
                  </a:lnTo>
                  <a:lnTo>
                    <a:pt x="115" y="287"/>
                  </a:lnTo>
                  <a:lnTo>
                    <a:pt x="86" y="345"/>
                  </a:lnTo>
                  <a:lnTo>
                    <a:pt x="58" y="402"/>
                  </a:lnTo>
                  <a:lnTo>
                    <a:pt x="29" y="469"/>
                  </a:lnTo>
                  <a:lnTo>
                    <a:pt x="19" y="527"/>
                  </a:lnTo>
                  <a:lnTo>
                    <a:pt x="10" y="594"/>
                  </a:lnTo>
                  <a:lnTo>
                    <a:pt x="0" y="661"/>
                  </a:lnTo>
                  <a:lnTo>
                    <a:pt x="0" y="11072"/>
                  </a:lnTo>
                  <a:lnTo>
                    <a:pt x="10" y="11139"/>
                  </a:lnTo>
                  <a:lnTo>
                    <a:pt x="19" y="11207"/>
                  </a:lnTo>
                  <a:lnTo>
                    <a:pt x="29" y="11274"/>
                  </a:lnTo>
                  <a:lnTo>
                    <a:pt x="58" y="11331"/>
                  </a:lnTo>
                  <a:lnTo>
                    <a:pt x="86" y="11389"/>
                  </a:lnTo>
                  <a:lnTo>
                    <a:pt x="115" y="11446"/>
                  </a:lnTo>
                  <a:lnTo>
                    <a:pt x="153" y="11494"/>
                  </a:lnTo>
                  <a:lnTo>
                    <a:pt x="201" y="11542"/>
                  </a:lnTo>
                  <a:lnTo>
                    <a:pt x="239" y="11590"/>
                  </a:lnTo>
                  <a:lnTo>
                    <a:pt x="297" y="11628"/>
                  </a:lnTo>
                  <a:lnTo>
                    <a:pt x="354" y="11657"/>
                  </a:lnTo>
                  <a:lnTo>
                    <a:pt x="412" y="11685"/>
                  </a:lnTo>
                  <a:lnTo>
                    <a:pt x="469" y="11714"/>
                  </a:lnTo>
                  <a:lnTo>
                    <a:pt x="536" y="11724"/>
                  </a:lnTo>
                  <a:lnTo>
                    <a:pt x="594" y="11733"/>
                  </a:lnTo>
                  <a:lnTo>
                    <a:pt x="671" y="11743"/>
                  </a:lnTo>
                  <a:lnTo>
                    <a:pt x="738" y="11733"/>
                  </a:lnTo>
                  <a:lnTo>
                    <a:pt x="805" y="11724"/>
                  </a:lnTo>
                  <a:lnTo>
                    <a:pt x="862" y="11714"/>
                  </a:lnTo>
                  <a:lnTo>
                    <a:pt x="929" y="11685"/>
                  </a:lnTo>
                  <a:lnTo>
                    <a:pt x="987" y="11657"/>
                  </a:lnTo>
                  <a:lnTo>
                    <a:pt x="1034" y="11628"/>
                  </a:lnTo>
                  <a:lnTo>
                    <a:pt x="1092" y="11590"/>
                  </a:lnTo>
                  <a:lnTo>
                    <a:pt x="1140" y="11542"/>
                  </a:lnTo>
                  <a:lnTo>
                    <a:pt x="1178" y="11494"/>
                  </a:lnTo>
                  <a:lnTo>
                    <a:pt x="1216" y="11446"/>
                  </a:lnTo>
                  <a:lnTo>
                    <a:pt x="1245" y="11389"/>
                  </a:lnTo>
                  <a:lnTo>
                    <a:pt x="1274" y="11331"/>
                  </a:lnTo>
                  <a:lnTo>
                    <a:pt x="1303" y="11274"/>
                  </a:lnTo>
                  <a:lnTo>
                    <a:pt x="1312" y="11207"/>
                  </a:lnTo>
                  <a:lnTo>
                    <a:pt x="1322" y="11139"/>
                  </a:lnTo>
                  <a:lnTo>
                    <a:pt x="1331" y="11072"/>
                  </a:lnTo>
                  <a:lnTo>
                    <a:pt x="1331" y="661"/>
                  </a:lnTo>
                  <a:lnTo>
                    <a:pt x="1322" y="594"/>
                  </a:lnTo>
                  <a:lnTo>
                    <a:pt x="1312" y="527"/>
                  </a:lnTo>
                  <a:lnTo>
                    <a:pt x="1303" y="469"/>
                  </a:lnTo>
                  <a:lnTo>
                    <a:pt x="1274" y="402"/>
                  </a:lnTo>
                  <a:lnTo>
                    <a:pt x="1245" y="345"/>
                  </a:lnTo>
                  <a:lnTo>
                    <a:pt x="1216" y="287"/>
                  </a:lnTo>
                  <a:lnTo>
                    <a:pt x="1178" y="240"/>
                  </a:lnTo>
                  <a:lnTo>
                    <a:pt x="1140" y="192"/>
                  </a:lnTo>
                  <a:lnTo>
                    <a:pt x="1092" y="153"/>
                  </a:lnTo>
                  <a:lnTo>
                    <a:pt x="1034" y="115"/>
                  </a:lnTo>
                  <a:lnTo>
                    <a:pt x="987" y="77"/>
                  </a:lnTo>
                  <a:lnTo>
                    <a:pt x="929" y="48"/>
                  </a:lnTo>
                  <a:lnTo>
                    <a:pt x="862" y="29"/>
                  </a:lnTo>
                  <a:lnTo>
                    <a:pt x="805" y="10"/>
                  </a:lnTo>
                  <a:lnTo>
                    <a:pt x="738" y="0"/>
                  </a:lnTo>
                  <a:close/>
                </a:path>
              </a:pathLst>
            </a:custGeom>
            <a:solidFill>
              <a:srgbClr val="696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1"/>
            <p:cNvSpPr/>
            <p:nvPr/>
          </p:nvSpPr>
          <p:spPr>
            <a:xfrm>
              <a:off x="1896900" y="3021187"/>
              <a:ext cx="587073" cy="543454"/>
            </a:xfrm>
            <a:custGeom>
              <a:avLst/>
              <a:gdLst/>
              <a:ahLst/>
              <a:cxnLst/>
              <a:rect l="l" t="t" r="r" b="b"/>
              <a:pathLst>
                <a:path w="18170" h="16820" extrusionOk="0">
                  <a:moveTo>
                    <a:pt x="2912" y="0"/>
                  </a:moveTo>
                  <a:lnTo>
                    <a:pt x="2759" y="10"/>
                  </a:lnTo>
                  <a:lnTo>
                    <a:pt x="2615" y="19"/>
                  </a:lnTo>
                  <a:lnTo>
                    <a:pt x="2471" y="39"/>
                  </a:lnTo>
                  <a:lnTo>
                    <a:pt x="2328" y="58"/>
                  </a:lnTo>
                  <a:lnTo>
                    <a:pt x="2184" y="96"/>
                  </a:lnTo>
                  <a:lnTo>
                    <a:pt x="2050" y="134"/>
                  </a:lnTo>
                  <a:lnTo>
                    <a:pt x="1906" y="182"/>
                  </a:lnTo>
                  <a:lnTo>
                    <a:pt x="1782" y="230"/>
                  </a:lnTo>
                  <a:lnTo>
                    <a:pt x="1648" y="288"/>
                  </a:lnTo>
                  <a:lnTo>
                    <a:pt x="1523" y="355"/>
                  </a:lnTo>
                  <a:lnTo>
                    <a:pt x="1399" y="422"/>
                  </a:lnTo>
                  <a:lnTo>
                    <a:pt x="1284" y="498"/>
                  </a:lnTo>
                  <a:lnTo>
                    <a:pt x="1169" y="584"/>
                  </a:lnTo>
                  <a:lnTo>
                    <a:pt x="1063" y="671"/>
                  </a:lnTo>
                  <a:lnTo>
                    <a:pt x="958" y="757"/>
                  </a:lnTo>
                  <a:lnTo>
                    <a:pt x="853" y="853"/>
                  </a:lnTo>
                  <a:lnTo>
                    <a:pt x="757" y="958"/>
                  </a:lnTo>
                  <a:lnTo>
                    <a:pt x="661" y="1063"/>
                  </a:lnTo>
                  <a:lnTo>
                    <a:pt x="575" y="1169"/>
                  </a:lnTo>
                  <a:lnTo>
                    <a:pt x="498" y="1284"/>
                  </a:lnTo>
                  <a:lnTo>
                    <a:pt x="422" y="1408"/>
                  </a:lnTo>
                  <a:lnTo>
                    <a:pt x="355" y="1523"/>
                  </a:lnTo>
                  <a:lnTo>
                    <a:pt x="287" y="1648"/>
                  </a:lnTo>
                  <a:lnTo>
                    <a:pt x="230" y="1782"/>
                  </a:lnTo>
                  <a:lnTo>
                    <a:pt x="173" y="1916"/>
                  </a:lnTo>
                  <a:lnTo>
                    <a:pt x="134" y="2050"/>
                  </a:lnTo>
                  <a:lnTo>
                    <a:pt x="86" y="2184"/>
                  </a:lnTo>
                  <a:lnTo>
                    <a:pt x="58" y="2328"/>
                  </a:lnTo>
                  <a:lnTo>
                    <a:pt x="29" y="2471"/>
                  </a:lnTo>
                  <a:lnTo>
                    <a:pt x="10" y="2615"/>
                  </a:lnTo>
                  <a:lnTo>
                    <a:pt x="0" y="2768"/>
                  </a:lnTo>
                  <a:lnTo>
                    <a:pt x="0" y="2912"/>
                  </a:lnTo>
                  <a:lnTo>
                    <a:pt x="0" y="13908"/>
                  </a:lnTo>
                  <a:lnTo>
                    <a:pt x="0" y="14051"/>
                  </a:lnTo>
                  <a:lnTo>
                    <a:pt x="10" y="14205"/>
                  </a:lnTo>
                  <a:lnTo>
                    <a:pt x="29" y="14348"/>
                  </a:lnTo>
                  <a:lnTo>
                    <a:pt x="58" y="14492"/>
                  </a:lnTo>
                  <a:lnTo>
                    <a:pt x="86" y="14636"/>
                  </a:lnTo>
                  <a:lnTo>
                    <a:pt x="134" y="14770"/>
                  </a:lnTo>
                  <a:lnTo>
                    <a:pt x="173" y="14904"/>
                  </a:lnTo>
                  <a:lnTo>
                    <a:pt x="230" y="15038"/>
                  </a:lnTo>
                  <a:lnTo>
                    <a:pt x="287" y="15162"/>
                  </a:lnTo>
                  <a:lnTo>
                    <a:pt x="355" y="15296"/>
                  </a:lnTo>
                  <a:lnTo>
                    <a:pt x="422" y="15411"/>
                  </a:lnTo>
                  <a:lnTo>
                    <a:pt x="498" y="15536"/>
                  </a:lnTo>
                  <a:lnTo>
                    <a:pt x="575" y="15651"/>
                  </a:lnTo>
                  <a:lnTo>
                    <a:pt x="661" y="15756"/>
                  </a:lnTo>
                  <a:lnTo>
                    <a:pt x="757" y="15862"/>
                  </a:lnTo>
                  <a:lnTo>
                    <a:pt x="853" y="15967"/>
                  </a:lnTo>
                  <a:lnTo>
                    <a:pt x="958" y="16063"/>
                  </a:lnTo>
                  <a:lnTo>
                    <a:pt x="1063" y="16149"/>
                  </a:lnTo>
                  <a:lnTo>
                    <a:pt x="1169" y="16235"/>
                  </a:lnTo>
                  <a:lnTo>
                    <a:pt x="1284" y="16321"/>
                  </a:lnTo>
                  <a:lnTo>
                    <a:pt x="1399" y="16398"/>
                  </a:lnTo>
                  <a:lnTo>
                    <a:pt x="1523" y="16465"/>
                  </a:lnTo>
                  <a:lnTo>
                    <a:pt x="1648" y="16532"/>
                  </a:lnTo>
                  <a:lnTo>
                    <a:pt x="1782" y="16589"/>
                  </a:lnTo>
                  <a:lnTo>
                    <a:pt x="1906" y="16637"/>
                  </a:lnTo>
                  <a:lnTo>
                    <a:pt x="2050" y="16685"/>
                  </a:lnTo>
                  <a:lnTo>
                    <a:pt x="2184" y="16724"/>
                  </a:lnTo>
                  <a:lnTo>
                    <a:pt x="2328" y="16762"/>
                  </a:lnTo>
                  <a:lnTo>
                    <a:pt x="2471" y="16781"/>
                  </a:lnTo>
                  <a:lnTo>
                    <a:pt x="2615" y="16800"/>
                  </a:lnTo>
                  <a:lnTo>
                    <a:pt x="2759" y="16810"/>
                  </a:lnTo>
                  <a:lnTo>
                    <a:pt x="2912" y="16819"/>
                  </a:lnTo>
                  <a:lnTo>
                    <a:pt x="15258" y="16819"/>
                  </a:lnTo>
                  <a:lnTo>
                    <a:pt x="15411" y="16810"/>
                  </a:lnTo>
                  <a:lnTo>
                    <a:pt x="15555" y="16800"/>
                  </a:lnTo>
                  <a:lnTo>
                    <a:pt x="15708" y="16781"/>
                  </a:lnTo>
                  <a:lnTo>
                    <a:pt x="15842" y="16762"/>
                  </a:lnTo>
                  <a:lnTo>
                    <a:pt x="15986" y="16724"/>
                  </a:lnTo>
                  <a:lnTo>
                    <a:pt x="16130" y="16685"/>
                  </a:lnTo>
                  <a:lnTo>
                    <a:pt x="16264" y="16637"/>
                  </a:lnTo>
                  <a:lnTo>
                    <a:pt x="16398" y="16589"/>
                  </a:lnTo>
                  <a:lnTo>
                    <a:pt x="16522" y="16532"/>
                  </a:lnTo>
                  <a:lnTo>
                    <a:pt x="16647" y="16465"/>
                  </a:lnTo>
                  <a:lnTo>
                    <a:pt x="16771" y="16398"/>
                  </a:lnTo>
                  <a:lnTo>
                    <a:pt x="16886" y="16321"/>
                  </a:lnTo>
                  <a:lnTo>
                    <a:pt x="17001" y="16235"/>
                  </a:lnTo>
                  <a:lnTo>
                    <a:pt x="17116" y="16149"/>
                  </a:lnTo>
                  <a:lnTo>
                    <a:pt x="17222" y="16063"/>
                  </a:lnTo>
                  <a:lnTo>
                    <a:pt x="17317" y="15967"/>
                  </a:lnTo>
                  <a:lnTo>
                    <a:pt x="17413" y="15862"/>
                  </a:lnTo>
                  <a:lnTo>
                    <a:pt x="17509" y="15756"/>
                  </a:lnTo>
                  <a:lnTo>
                    <a:pt x="17595" y="15651"/>
                  </a:lnTo>
                  <a:lnTo>
                    <a:pt x="17672" y="15536"/>
                  </a:lnTo>
                  <a:lnTo>
                    <a:pt x="17748" y="15411"/>
                  </a:lnTo>
                  <a:lnTo>
                    <a:pt x="17825" y="15296"/>
                  </a:lnTo>
                  <a:lnTo>
                    <a:pt x="17882" y="15162"/>
                  </a:lnTo>
                  <a:lnTo>
                    <a:pt x="17940" y="15038"/>
                  </a:lnTo>
                  <a:lnTo>
                    <a:pt x="17997" y="14904"/>
                  </a:lnTo>
                  <a:lnTo>
                    <a:pt x="18045" y="14770"/>
                  </a:lnTo>
                  <a:lnTo>
                    <a:pt x="18084" y="14636"/>
                  </a:lnTo>
                  <a:lnTo>
                    <a:pt x="18112" y="14492"/>
                  </a:lnTo>
                  <a:lnTo>
                    <a:pt x="18141" y="14348"/>
                  </a:lnTo>
                  <a:lnTo>
                    <a:pt x="18160" y="14205"/>
                  </a:lnTo>
                  <a:lnTo>
                    <a:pt x="18170" y="14051"/>
                  </a:lnTo>
                  <a:lnTo>
                    <a:pt x="18170" y="13908"/>
                  </a:lnTo>
                  <a:lnTo>
                    <a:pt x="18170" y="2912"/>
                  </a:lnTo>
                  <a:lnTo>
                    <a:pt x="18170" y="2768"/>
                  </a:lnTo>
                  <a:lnTo>
                    <a:pt x="18160" y="2615"/>
                  </a:lnTo>
                  <a:lnTo>
                    <a:pt x="18141" y="2471"/>
                  </a:lnTo>
                  <a:lnTo>
                    <a:pt x="18112" y="2328"/>
                  </a:lnTo>
                  <a:lnTo>
                    <a:pt x="18084" y="2184"/>
                  </a:lnTo>
                  <a:lnTo>
                    <a:pt x="18045" y="2050"/>
                  </a:lnTo>
                  <a:lnTo>
                    <a:pt x="17997" y="1916"/>
                  </a:lnTo>
                  <a:lnTo>
                    <a:pt x="17940" y="1782"/>
                  </a:lnTo>
                  <a:lnTo>
                    <a:pt x="17882" y="1648"/>
                  </a:lnTo>
                  <a:lnTo>
                    <a:pt x="17825" y="1523"/>
                  </a:lnTo>
                  <a:lnTo>
                    <a:pt x="17748" y="1408"/>
                  </a:lnTo>
                  <a:lnTo>
                    <a:pt x="17672" y="1284"/>
                  </a:lnTo>
                  <a:lnTo>
                    <a:pt x="17595" y="1169"/>
                  </a:lnTo>
                  <a:lnTo>
                    <a:pt x="17509" y="1063"/>
                  </a:lnTo>
                  <a:lnTo>
                    <a:pt x="17413" y="958"/>
                  </a:lnTo>
                  <a:lnTo>
                    <a:pt x="17317" y="853"/>
                  </a:lnTo>
                  <a:lnTo>
                    <a:pt x="17222" y="757"/>
                  </a:lnTo>
                  <a:lnTo>
                    <a:pt x="17116" y="671"/>
                  </a:lnTo>
                  <a:lnTo>
                    <a:pt x="17001" y="584"/>
                  </a:lnTo>
                  <a:lnTo>
                    <a:pt x="16886" y="498"/>
                  </a:lnTo>
                  <a:lnTo>
                    <a:pt x="16771" y="422"/>
                  </a:lnTo>
                  <a:lnTo>
                    <a:pt x="16647" y="355"/>
                  </a:lnTo>
                  <a:lnTo>
                    <a:pt x="16522" y="288"/>
                  </a:lnTo>
                  <a:lnTo>
                    <a:pt x="16398" y="230"/>
                  </a:lnTo>
                  <a:lnTo>
                    <a:pt x="16264" y="182"/>
                  </a:lnTo>
                  <a:lnTo>
                    <a:pt x="16130" y="134"/>
                  </a:lnTo>
                  <a:lnTo>
                    <a:pt x="15986" y="96"/>
                  </a:lnTo>
                  <a:lnTo>
                    <a:pt x="15842" y="58"/>
                  </a:lnTo>
                  <a:lnTo>
                    <a:pt x="15708" y="39"/>
                  </a:lnTo>
                  <a:lnTo>
                    <a:pt x="15555" y="19"/>
                  </a:lnTo>
                  <a:lnTo>
                    <a:pt x="15411" y="10"/>
                  </a:lnTo>
                  <a:lnTo>
                    <a:pt x="15258" y="0"/>
                  </a:lnTo>
                  <a:close/>
                </a:path>
              </a:pathLst>
            </a:custGeom>
            <a:solidFill>
              <a:srgbClr val="D46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899969" y="2961767"/>
              <a:ext cx="587105" cy="543454"/>
            </a:xfrm>
            <a:custGeom>
              <a:avLst/>
              <a:gdLst/>
              <a:ahLst/>
              <a:cxnLst/>
              <a:rect l="l" t="t" r="r" b="b"/>
              <a:pathLst>
                <a:path w="18171" h="16820" extrusionOk="0">
                  <a:moveTo>
                    <a:pt x="2913" y="0"/>
                  </a:moveTo>
                  <a:lnTo>
                    <a:pt x="2759" y="10"/>
                  </a:lnTo>
                  <a:lnTo>
                    <a:pt x="2616" y="19"/>
                  </a:lnTo>
                  <a:lnTo>
                    <a:pt x="2472" y="39"/>
                  </a:lnTo>
                  <a:lnTo>
                    <a:pt x="2328" y="58"/>
                  </a:lnTo>
                  <a:lnTo>
                    <a:pt x="2185" y="96"/>
                  </a:lnTo>
                  <a:lnTo>
                    <a:pt x="2051" y="134"/>
                  </a:lnTo>
                  <a:lnTo>
                    <a:pt x="1907" y="182"/>
                  </a:lnTo>
                  <a:lnTo>
                    <a:pt x="1782" y="230"/>
                  </a:lnTo>
                  <a:lnTo>
                    <a:pt x="1648" y="288"/>
                  </a:lnTo>
                  <a:lnTo>
                    <a:pt x="1524" y="355"/>
                  </a:lnTo>
                  <a:lnTo>
                    <a:pt x="1399" y="422"/>
                  </a:lnTo>
                  <a:lnTo>
                    <a:pt x="1284" y="498"/>
                  </a:lnTo>
                  <a:lnTo>
                    <a:pt x="1169" y="584"/>
                  </a:lnTo>
                  <a:lnTo>
                    <a:pt x="1064" y="671"/>
                  </a:lnTo>
                  <a:lnTo>
                    <a:pt x="959" y="757"/>
                  </a:lnTo>
                  <a:lnTo>
                    <a:pt x="853" y="853"/>
                  </a:lnTo>
                  <a:lnTo>
                    <a:pt x="758" y="958"/>
                  </a:lnTo>
                  <a:lnTo>
                    <a:pt x="662" y="1063"/>
                  </a:lnTo>
                  <a:lnTo>
                    <a:pt x="576" y="1169"/>
                  </a:lnTo>
                  <a:lnTo>
                    <a:pt x="499" y="1284"/>
                  </a:lnTo>
                  <a:lnTo>
                    <a:pt x="422" y="1408"/>
                  </a:lnTo>
                  <a:lnTo>
                    <a:pt x="355" y="1523"/>
                  </a:lnTo>
                  <a:lnTo>
                    <a:pt x="288" y="1648"/>
                  </a:lnTo>
                  <a:lnTo>
                    <a:pt x="231" y="1782"/>
                  </a:lnTo>
                  <a:lnTo>
                    <a:pt x="173" y="1916"/>
                  </a:lnTo>
                  <a:lnTo>
                    <a:pt x="135" y="2050"/>
                  </a:lnTo>
                  <a:lnTo>
                    <a:pt x="87" y="2184"/>
                  </a:lnTo>
                  <a:lnTo>
                    <a:pt x="58" y="2328"/>
                  </a:lnTo>
                  <a:lnTo>
                    <a:pt x="30" y="2471"/>
                  </a:lnTo>
                  <a:lnTo>
                    <a:pt x="10" y="2615"/>
                  </a:lnTo>
                  <a:lnTo>
                    <a:pt x="1" y="2768"/>
                  </a:lnTo>
                  <a:lnTo>
                    <a:pt x="1" y="2912"/>
                  </a:lnTo>
                  <a:lnTo>
                    <a:pt x="1" y="13908"/>
                  </a:lnTo>
                  <a:lnTo>
                    <a:pt x="1" y="14051"/>
                  </a:lnTo>
                  <a:lnTo>
                    <a:pt x="10" y="14205"/>
                  </a:lnTo>
                  <a:lnTo>
                    <a:pt x="30" y="14348"/>
                  </a:lnTo>
                  <a:lnTo>
                    <a:pt x="58" y="14492"/>
                  </a:lnTo>
                  <a:lnTo>
                    <a:pt x="87" y="14636"/>
                  </a:lnTo>
                  <a:lnTo>
                    <a:pt x="135" y="14770"/>
                  </a:lnTo>
                  <a:lnTo>
                    <a:pt x="173" y="14904"/>
                  </a:lnTo>
                  <a:lnTo>
                    <a:pt x="231" y="15038"/>
                  </a:lnTo>
                  <a:lnTo>
                    <a:pt x="288" y="15172"/>
                  </a:lnTo>
                  <a:lnTo>
                    <a:pt x="355" y="15296"/>
                  </a:lnTo>
                  <a:lnTo>
                    <a:pt x="422" y="15411"/>
                  </a:lnTo>
                  <a:lnTo>
                    <a:pt x="499" y="15536"/>
                  </a:lnTo>
                  <a:lnTo>
                    <a:pt x="576" y="15651"/>
                  </a:lnTo>
                  <a:lnTo>
                    <a:pt x="662" y="15756"/>
                  </a:lnTo>
                  <a:lnTo>
                    <a:pt x="758" y="15862"/>
                  </a:lnTo>
                  <a:lnTo>
                    <a:pt x="853" y="15967"/>
                  </a:lnTo>
                  <a:lnTo>
                    <a:pt x="959" y="16063"/>
                  </a:lnTo>
                  <a:lnTo>
                    <a:pt x="1064" y="16149"/>
                  </a:lnTo>
                  <a:lnTo>
                    <a:pt x="1169" y="16235"/>
                  </a:lnTo>
                  <a:lnTo>
                    <a:pt x="1284" y="16321"/>
                  </a:lnTo>
                  <a:lnTo>
                    <a:pt x="1399" y="16398"/>
                  </a:lnTo>
                  <a:lnTo>
                    <a:pt x="1524" y="16465"/>
                  </a:lnTo>
                  <a:lnTo>
                    <a:pt x="1648" y="16532"/>
                  </a:lnTo>
                  <a:lnTo>
                    <a:pt x="1782" y="16589"/>
                  </a:lnTo>
                  <a:lnTo>
                    <a:pt x="1907" y="16637"/>
                  </a:lnTo>
                  <a:lnTo>
                    <a:pt x="2051" y="16685"/>
                  </a:lnTo>
                  <a:lnTo>
                    <a:pt x="2185" y="16724"/>
                  </a:lnTo>
                  <a:lnTo>
                    <a:pt x="2328" y="16762"/>
                  </a:lnTo>
                  <a:lnTo>
                    <a:pt x="2472" y="16781"/>
                  </a:lnTo>
                  <a:lnTo>
                    <a:pt x="2616" y="16800"/>
                  </a:lnTo>
                  <a:lnTo>
                    <a:pt x="2759" y="16810"/>
                  </a:lnTo>
                  <a:lnTo>
                    <a:pt x="2913" y="16819"/>
                  </a:lnTo>
                  <a:lnTo>
                    <a:pt x="15259" y="16819"/>
                  </a:lnTo>
                  <a:lnTo>
                    <a:pt x="15412" y="16810"/>
                  </a:lnTo>
                  <a:lnTo>
                    <a:pt x="15556" y="16800"/>
                  </a:lnTo>
                  <a:lnTo>
                    <a:pt x="15709" y="16781"/>
                  </a:lnTo>
                  <a:lnTo>
                    <a:pt x="15843" y="16762"/>
                  </a:lnTo>
                  <a:lnTo>
                    <a:pt x="15987" y="16724"/>
                  </a:lnTo>
                  <a:lnTo>
                    <a:pt x="16130" y="16685"/>
                  </a:lnTo>
                  <a:lnTo>
                    <a:pt x="16264" y="16637"/>
                  </a:lnTo>
                  <a:lnTo>
                    <a:pt x="16399" y="16589"/>
                  </a:lnTo>
                  <a:lnTo>
                    <a:pt x="16523" y="16532"/>
                  </a:lnTo>
                  <a:lnTo>
                    <a:pt x="16648" y="16465"/>
                  </a:lnTo>
                  <a:lnTo>
                    <a:pt x="16772" y="16398"/>
                  </a:lnTo>
                  <a:lnTo>
                    <a:pt x="16887" y="16321"/>
                  </a:lnTo>
                  <a:lnTo>
                    <a:pt x="17002" y="16235"/>
                  </a:lnTo>
                  <a:lnTo>
                    <a:pt x="17117" y="16149"/>
                  </a:lnTo>
                  <a:lnTo>
                    <a:pt x="17222" y="16063"/>
                  </a:lnTo>
                  <a:lnTo>
                    <a:pt x="17318" y="15967"/>
                  </a:lnTo>
                  <a:lnTo>
                    <a:pt x="17414" y="15862"/>
                  </a:lnTo>
                  <a:lnTo>
                    <a:pt x="17510" y="15756"/>
                  </a:lnTo>
                  <a:lnTo>
                    <a:pt x="17596" y="15651"/>
                  </a:lnTo>
                  <a:lnTo>
                    <a:pt x="17672" y="15536"/>
                  </a:lnTo>
                  <a:lnTo>
                    <a:pt x="17749" y="15411"/>
                  </a:lnTo>
                  <a:lnTo>
                    <a:pt x="17826" y="15296"/>
                  </a:lnTo>
                  <a:lnTo>
                    <a:pt x="17883" y="15172"/>
                  </a:lnTo>
                  <a:lnTo>
                    <a:pt x="17941" y="15038"/>
                  </a:lnTo>
                  <a:lnTo>
                    <a:pt x="17998" y="14904"/>
                  </a:lnTo>
                  <a:lnTo>
                    <a:pt x="18046" y="14770"/>
                  </a:lnTo>
                  <a:lnTo>
                    <a:pt x="18084" y="14636"/>
                  </a:lnTo>
                  <a:lnTo>
                    <a:pt x="18113" y="14492"/>
                  </a:lnTo>
                  <a:lnTo>
                    <a:pt x="18142" y="14348"/>
                  </a:lnTo>
                  <a:lnTo>
                    <a:pt x="18161" y="14205"/>
                  </a:lnTo>
                  <a:lnTo>
                    <a:pt x="18171" y="14051"/>
                  </a:lnTo>
                  <a:lnTo>
                    <a:pt x="18171" y="13908"/>
                  </a:lnTo>
                  <a:lnTo>
                    <a:pt x="18171" y="2912"/>
                  </a:lnTo>
                  <a:lnTo>
                    <a:pt x="18171" y="2768"/>
                  </a:lnTo>
                  <a:lnTo>
                    <a:pt x="18161" y="2615"/>
                  </a:lnTo>
                  <a:lnTo>
                    <a:pt x="18142" y="2471"/>
                  </a:lnTo>
                  <a:lnTo>
                    <a:pt x="18113" y="2328"/>
                  </a:lnTo>
                  <a:lnTo>
                    <a:pt x="18084" y="2184"/>
                  </a:lnTo>
                  <a:lnTo>
                    <a:pt x="18046" y="2050"/>
                  </a:lnTo>
                  <a:lnTo>
                    <a:pt x="17998" y="1916"/>
                  </a:lnTo>
                  <a:lnTo>
                    <a:pt x="17941" y="1782"/>
                  </a:lnTo>
                  <a:lnTo>
                    <a:pt x="17883" y="1648"/>
                  </a:lnTo>
                  <a:lnTo>
                    <a:pt x="17826" y="1523"/>
                  </a:lnTo>
                  <a:lnTo>
                    <a:pt x="17749" y="1408"/>
                  </a:lnTo>
                  <a:lnTo>
                    <a:pt x="17672" y="1284"/>
                  </a:lnTo>
                  <a:lnTo>
                    <a:pt x="17596" y="1169"/>
                  </a:lnTo>
                  <a:lnTo>
                    <a:pt x="17510" y="1063"/>
                  </a:lnTo>
                  <a:lnTo>
                    <a:pt x="17414" y="958"/>
                  </a:lnTo>
                  <a:lnTo>
                    <a:pt x="17318" y="853"/>
                  </a:lnTo>
                  <a:lnTo>
                    <a:pt x="17222" y="757"/>
                  </a:lnTo>
                  <a:lnTo>
                    <a:pt x="17117" y="671"/>
                  </a:lnTo>
                  <a:lnTo>
                    <a:pt x="17002" y="584"/>
                  </a:lnTo>
                  <a:lnTo>
                    <a:pt x="16887" y="498"/>
                  </a:lnTo>
                  <a:lnTo>
                    <a:pt x="16772" y="422"/>
                  </a:lnTo>
                  <a:lnTo>
                    <a:pt x="16648" y="355"/>
                  </a:lnTo>
                  <a:lnTo>
                    <a:pt x="16523" y="288"/>
                  </a:lnTo>
                  <a:lnTo>
                    <a:pt x="16399" y="230"/>
                  </a:lnTo>
                  <a:lnTo>
                    <a:pt x="16264" y="182"/>
                  </a:lnTo>
                  <a:lnTo>
                    <a:pt x="16130" y="134"/>
                  </a:lnTo>
                  <a:lnTo>
                    <a:pt x="15987" y="96"/>
                  </a:lnTo>
                  <a:lnTo>
                    <a:pt x="15843" y="58"/>
                  </a:lnTo>
                  <a:lnTo>
                    <a:pt x="15709" y="39"/>
                  </a:lnTo>
                  <a:lnTo>
                    <a:pt x="15556" y="19"/>
                  </a:lnTo>
                  <a:lnTo>
                    <a:pt x="15412" y="10"/>
                  </a:lnTo>
                  <a:lnTo>
                    <a:pt x="152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1"/>
            <p:cNvSpPr/>
            <p:nvPr/>
          </p:nvSpPr>
          <p:spPr>
            <a:xfrm>
              <a:off x="1826624" y="3809116"/>
              <a:ext cx="727589" cy="48303"/>
            </a:xfrm>
            <a:custGeom>
              <a:avLst/>
              <a:gdLst/>
              <a:ahLst/>
              <a:cxnLst/>
              <a:rect l="l" t="t" r="r" b="b"/>
              <a:pathLst>
                <a:path w="22519" h="1495" extrusionOk="0">
                  <a:moveTo>
                    <a:pt x="1" y="0"/>
                  </a:moveTo>
                  <a:lnTo>
                    <a:pt x="1" y="450"/>
                  </a:lnTo>
                  <a:lnTo>
                    <a:pt x="10" y="556"/>
                  </a:lnTo>
                  <a:lnTo>
                    <a:pt x="20" y="661"/>
                  </a:lnTo>
                  <a:lnTo>
                    <a:pt x="49" y="757"/>
                  </a:lnTo>
                  <a:lnTo>
                    <a:pt x="87" y="853"/>
                  </a:lnTo>
                  <a:lnTo>
                    <a:pt x="125" y="948"/>
                  </a:lnTo>
                  <a:lnTo>
                    <a:pt x="183" y="1035"/>
                  </a:lnTo>
                  <a:lnTo>
                    <a:pt x="240" y="1111"/>
                  </a:lnTo>
                  <a:lnTo>
                    <a:pt x="307" y="1188"/>
                  </a:lnTo>
                  <a:lnTo>
                    <a:pt x="384" y="1255"/>
                  </a:lnTo>
                  <a:lnTo>
                    <a:pt x="461" y="1312"/>
                  </a:lnTo>
                  <a:lnTo>
                    <a:pt x="547" y="1370"/>
                  </a:lnTo>
                  <a:lnTo>
                    <a:pt x="633" y="1408"/>
                  </a:lnTo>
                  <a:lnTo>
                    <a:pt x="729" y="1446"/>
                  </a:lnTo>
                  <a:lnTo>
                    <a:pt x="834" y="1475"/>
                  </a:lnTo>
                  <a:lnTo>
                    <a:pt x="930" y="1485"/>
                  </a:lnTo>
                  <a:lnTo>
                    <a:pt x="1045" y="1494"/>
                  </a:lnTo>
                  <a:lnTo>
                    <a:pt x="21485" y="1494"/>
                  </a:lnTo>
                  <a:lnTo>
                    <a:pt x="21590" y="1485"/>
                  </a:lnTo>
                  <a:lnTo>
                    <a:pt x="21686" y="1475"/>
                  </a:lnTo>
                  <a:lnTo>
                    <a:pt x="21791" y="1446"/>
                  </a:lnTo>
                  <a:lnTo>
                    <a:pt x="21887" y="1408"/>
                  </a:lnTo>
                  <a:lnTo>
                    <a:pt x="21973" y="1370"/>
                  </a:lnTo>
                  <a:lnTo>
                    <a:pt x="22059" y="1312"/>
                  </a:lnTo>
                  <a:lnTo>
                    <a:pt x="22145" y="1255"/>
                  </a:lnTo>
                  <a:lnTo>
                    <a:pt x="22212" y="1188"/>
                  </a:lnTo>
                  <a:lnTo>
                    <a:pt x="22280" y="1111"/>
                  </a:lnTo>
                  <a:lnTo>
                    <a:pt x="22347" y="1035"/>
                  </a:lnTo>
                  <a:lnTo>
                    <a:pt x="22394" y="948"/>
                  </a:lnTo>
                  <a:lnTo>
                    <a:pt x="22442" y="853"/>
                  </a:lnTo>
                  <a:lnTo>
                    <a:pt x="22471" y="757"/>
                  </a:lnTo>
                  <a:lnTo>
                    <a:pt x="22500" y="661"/>
                  </a:lnTo>
                  <a:lnTo>
                    <a:pt x="22519" y="556"/>
                  </a:lnTo>
                  <a:lnTo>
                    <a:pt x="22519" y="450"/>
                  </a:lnTo>
                  <a:lnTo>
                    <a:pt x="22519" y="0"/>
                  </a:lnTo>
                  <a:close/>
                </a:path>
              </a:pathLst>
            </a:custGeom>
            <a:solidFill>
              <a:srgbClr val="696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1"/>
            <p:cNvSpPr/>
            <p:nvPr/>
          </p:nvSpPr>
          <p:spPr>
            <a:xfrm>
              <a:off x="2165208" y="3829213"/>
              <a:ext cx="52342" cy="756700"/>
            </a:xfrm>
            <a:custGeom>
              <a:avLst/>
              <a:gdLst/>
              <a:ahLst/>
              <a:cxnLst/>
              <a:rect l="l" t="t" r="r" b="b"/>
              <a:pathLst>
                <a:path w="1620" h="23420" extrusionOk="0">
                  <a:moveTo>
                    <a:pt x="0" y="1"/>
                  </a:moveTo>
                  <a:lnTo>
                    <a:pt x="0" y="23419"/>
                  </a:lnTo>
                  <a:lnTo>
                    <a:pt x="1619" y="23419"/>
                  </a:lnTo>
                  <a:lnTo>
                    <a:pt x="1619" y="1"/>
                  </a:lnTo>
                  <a:close/>
                </a:path>
              </a:pathLst>
            </a:custGeom>
            <a:solidFill>
              <a:srgbClr val="959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1946723" y="4506963"/>
              <a:ext cx="494246" cy="132180"/>
            </a:xfrm>
            <a:custGeom>
              <a:avLst/>
              <a:gdLst/>
              <a:ahLst/>
              <a:cxnLst/>
              <a:rect l="l" t="t" r="r" b="b"/>
              <a:pathLst>
                <a:path w="15297" h="4091" extrusionOk="0">
                  <a:moveTo>
                    <a:pt x="3879" y="1"/>
                  </a:moveTo>
                  <a:lnTo>
                    <a:pt x="3678" y="20"/>
                  </a:lnTo>
                  <a:lnTo>
                    <a:pt x="3467" y="49"/>
                  </a:lnTo>
                  <a:lnTo>
                    <a:pt x="3266" y="87"/>
                  </a:lnTo>
                  <a:lnTo>
                    <a:pt x="3065" y="125"/>
                  </a:lnTo>
                  <a:lnTo>
                    <a:pt x="2874" y="183"/>
                  </a:lnTo>
                  <a:lnTo>
                    <a:pt x="2682" y="250"/>
                  </a:lnTo>
                  <a:lnTo>
                    <a:pt x="2500" y="326"/>
                  </a:lnTo>
                  <a:lnTo>
                    <a:pt x="2318" y="403"/>
                  </a:lnTo>
                  <a:lnTo>
                    <a:pt x="2146" y="499"/>
                  </a:lnTo>
                  <a:lnTo>
                    <a:pt x="1973" y="595"/>
                  </a:lnTo>
                  <a:lnTo>
                    <a:pt x="1801" y="700"/>
                  </a:lnTo>
                  <a:lnTo>
                    <a:pt x="1648" y="815"/>
                  </a:lnTo>
                  <a:lnTo>
                    <a:pt x="1485" y="939"/>
                  </a:lnTo>
                  <a:lnTo>
                    <a:pt x="1341" y="1064"/>
                  </a:lnTo>
                  <a:lnTo>
                    <a:pt x="1197" y="1198"/>
                  </a:lnTo>
                  <a:lnTo>
                    <a:pt x="1063" y="1342"/>
                  </a:lnTo>
                  <a:lnTo>
                    <a:pt x="929" y="1495"/>
                  </a:lnTo>
                  <a:lnTo>
                    <a:pt x="814" y="1648"/>
                  </a:lnTo>
                  <a:lnTo>
                    <a:pt x="699" y="1811"/>
                  </a:lnTo>
                  <a:lnTo>
                    <a:pt x="594" y="1974"/>
                  </a:lnTo>
                  <a:lnTo>
                    <a:pt x="489" y="2146"/>
                  </a:lnTo>
                  <a:lnTo>
                    <a:pt x="402" y="2319"/>
                  </a:lnTo>
                  <a:lnTo>
                    <a:pt x="316" y="2501"/>
                  </a:lnTo>
                  <a:lnTo>
                    <a:pt x="249" y="2692"/>
                  </a:lnTo>
                  <a:lnTo>
                    <a:pt x="182" y="2874"/>
                  </a:lnTo>
                  <a:lnTo>
                    <a:pt x="125" y="3075"/>
                  </a:lnTo>
                  <a:lnTo>
                    <a:pt x="77" y="3267"/>
                  </a:lnTo>
                  <a:lnTo>
                    <a:pt x="48" y="3468"/>
                  </a:lnTo>
                  <a:lnTo>
                    <a:pt x="19" y="3679"/>
                  </a:lnTo>
                  <a:lnTo>
                    <a:pt x="0" y="3880"/>
                  </a:lnTo>
                  <a:lnTo>
                    <a:pt x="0" y="4091"/>
                  </a:lnTo>
                  <a:lnTo>
                    <a:pt x="1169" y="4091"/>
                  </a:lnTo>
                  <a:lnTo>
                    <a:pt x="1178" y="3947"/>
                  </a:lnTo>
                  <a:lnTo>
                    <a:pt x="1188" y="3794"/>
                  </a:lnTo>
                  <a:lnTo>
                    <a:pt x="1207" y="3650"/>
                  </a:lnTo>
                  <a:lnTo>
                    <a:pt x="1236" y="3506"/>
                  </a:lnTo>
                  <a:lnTo>
                    <a:pt x="1264" y="3363"/>
                  </a:lnTo>
                  <a:lnTo>
                    <a:pt x="1303" y="3229"/>
                  </a:lnTo>
                  <a:lnTo>
                    <a:pt x="1351" y="3094"/>
                  </a:lnTo>
                  <a:lnTo>
                    <a:pt x="1399" y="2960"/>
                  </a:lnTo>
                  <a:lnTo>
                    <a:pt x="1466" y="2826"/>
                  </a:lnTo>
                  <a:lnTo>
                    <a:pt x="1523" y="2702"/>
                  </a:lnTo>
                  <a:lnTo>
                    <a:pt x="1600" y="2577"/>
                  </a:lnTo>
                  <a:lnTo>
                    <a:pt x="1676" y="2462"/>
                  </a:lnTo>
                  <a:lnTo>
                    <a:pt x="1753" y="2347"/>
                  </a:lnTo>
                  <a:lnTo>
                    <a:pt x="1839" y="2242"/>
                  </a:lnTo>
                  <a:lnTo>
                    <a:pt x="1935" y="2137"/>
                  </a:lnTo>
                  <a:lnTo>
                    <a:pt x="2031" y="2031"/>
                  </a:lnTo>
                  <a:lnTo>
                    <a:pt x="2127" y="1935"/>
                  </a:lnTo>
                  <a:lnTo>
                    <a:pt x="2232" y="1840"/>
                  </a:lnTo>
                  <a:lnTo>
                    <a:pt x="2347" y="1754"/>
                  </a:lnTo>
                  <a:lnTo>
                    <a:pt x="2462" y="1677"/>
                  </a:lnTo>
                  <a:lnTo>
                    <a:pt x="2577" y="1600"/>
                  </a:lnTo>
                  <a:lnTo>
                    <a:pt x="2701" y="1524"/>
                  </a:lnTo>
                  <a:lnTo>
                    <a:pt x="2826" y="1466"/>
                  </a:lnTo>
                  <a:lnTo>
                    <a:pt x="2960" y="1409"/>
                  </a:lnTo>
                  <a:lnTo>
                    <a:pt x="3094" y="1351"/>
                  </a:lnTo>
                  <a:lnTo>
                    <a:pt x="3228" y="1303"/>
                  </a:lnTo>
                  <a:lnTo>
                    <a:pt x="3362" y="1265"/>
                  </a:lnTo>
                  <a:lnTo>
                    <a:pt x="3506" y="1236"/>
                  </a:lnTo>
                  <a:lnTo>
                    <a:pt x="3649" y="1208"/>
                  </a:lnTo>
                  <a:lnTo>
                    <a:pt x="3793" y="1188"/>
                  </a:lnTo>
                  <a:lnTo>
                    <a:pt x="3946" y="1179"/>
                  </a:lnTo>
                  <a:lnTo>
                    <a:pt x="11350" y="1179"/>
                  </a:lnTo>
                  <a:lnTo>
                    <a:pt x="11494" y="1188"/>
                  </a:lnTo>
                  <a:lnTo>
                    <a:pt x="11638" y="1208"/>
                  </a:lnTo>
                  <a:lnTo>
                    <a:pt x="11781" y="1236"/>
                  </a:lnTo>
                  <a:lnTo>
                    <a:pt x="11925" y="1265"/>
                  </a:lnTo>
                  <a:lnTo>
                    <a:pt x="12069" y="1303"/>
                  </a:lnTo>
                  <a:lnTo>
                    <a:pt x="12203" y="1351"/>
                  </a:lnTo>
                  <a:lnTo>
                    <a:pt x="12337" y="1409"/>
                  </a:lnTo>
                  <a:lnTo>
                    <a:pt x="12461" y="1466"/>
                  </a:lnTo>
                  <a:lnTo>
                    <a:pt x="12586" y="1524"/>
                  </a:lnTo>
                  <a:lnTo>
                    <a:pt x="12710" y="1600"/>
                  </a:lnTo>
                  <a:lnTo>
                    <a:pt x="12825" y="1677"/>
                  </a:lnTo>
                  <a:lnTo>
                    <a:pt x="12940" y="1754"/>
                  </a:lnTo>
                  <a:lnTo>
                    <a:pt x="13055" y="1840"/>
                  </a:lnTo>
                  <a:lnTo>
                    <a:pt x="13160" y="1935"/>
                  </a:lnTo>
                  <a:lnTo>
                    <a:pt x="13256" y="2031"/>
                  </a:lnTo>
                  <a:lnTo>
                    <a:pt x="13362" y="2137"/>
                  </a:lnTo>
                  <a:lnTo>
                    <a:pt x="13448" y="2242"/>
                  </a:lnTo>
                  <a:lnTo>
                    <a:pt x="13534" y="2347"/>
                  </a:lnTo>
                  <a:lnTo>
                    <a:pt x="13620" y="2462"/>
                  </a:lnTo>
                  <a:lnTo>
                    <a:pt x="13697" y="2577"/>
                  </a:lnTo>
                  <a:lnTo>
                    <a:pt x="13764" y="2702"/>
                  </a:lnTo>
                  <a:lnTo>
                    <a:pt x="13831" y="2826"/>
                  </a:lnTo>
                  <a:lnTo>
                    <a:pt x="13888" y="2960"/>
                  </a:lnTo>
                  <a:lnTo>
                    <a:pt x="13936" y="3094"/>
                  </a:lnTo>
                  <a:lnTo>
                    <a:pt x="13984" y="3229"/>
                  </a:lnTo>
                  <a:lnTo>
                    <a:pt x="14023" y="3363"/>
                  </a:lnTo>
                  <a:lnTo>
                    <a:pt x="14061" y="3506"/>
                  </a:lnTo>
                  <a:lnTo>
                    <a:pt x="14080" y="3650"/>
                  </a:lnTo>
                  <a:lnTo>
                    <a:pt x="14099" y="3794"/>
                  </a:lnTo>
                  <a:lnTo>
                    <a:pt x="14109" y="3947"/>
                  </a:lnTo>
                  <a:lnTo>
                    <a:pt x="14118" y="4091"/>
                  </a:lnTo>
                  <a:lnTo>
                    <a:pt x="15296" y="4091"/>
                  </a:lnTo>
                  <a:lnTo>
                    <a:pt x="15287" y="3880"/>
                  </a:lnTo>
                  <a:lnTo>
                    <a:pt x="15268" y="3679"/>
                  </a:lnTo>
                  <a:lnTo>
                    <a:pt x="15249" y="3468"/>
                  </a:lnTo>
                  <a:lnTo>
                    <a:pt x="15210" y="3267"/>
                  </a:lnTo>
                  <a:lnTo>
                    <a:pt x="15162" y="3075"/>
                  </a:lnTo>
                  <a:lnTo>
                    <a:pt x="15105" y="2874"/>
                  </a:lnTo>
                  <a:lnTo>
                    <a:pt x="15047" y="2692"/>
                  </a:lnTo>
                  <a:lnTo>
                    <a:pt x="14971" y="2501"/>
                  </a:lnTo>
                  <a:lnTo>
                    <a:pt x="14885" y="2319"/>
                  </a:lnTo>
                  <a:lnTo>
                    <a:pt x="14798" y="2146"/>
                  </a:lnTo>
                  <a:lnTo>
                    <a:pt x="14703" y="1974"/>
                  </a:lnTo>
                  <a:lnTo>
                    <a:pt x="14588" y="1811"/>
                  </a:lnTo>
                  <a:lnTo>
                    <a:pt x="14473" y="1648"/>
                  </a:lnTo>
                  <a:lnTo>
                    <a:pt x="14358" y="1495"/>
                  </a:lnTo>
                  <a:lnTo>
                    <a:pt x="14224" y="1342"/>
                  </a:lnTo>
                  <a:lnTo>
                    <a:pt x="14090" y="1198"/>
                  </a:lnTo>
                  <a:lnTo>
                    <a:pt x="13946" y="1064"/>
                  </a:lnTo>
                  <a:lnTo>
                    <a:pt x="13802" y="939"/>
                  </a:lnTo>
                  <a:lnTo>
                    <a:pt x="13649" y="815"/>
                  </a:lnTo>
                  <a:lnTo>
                    <a:pt x="13486" y="700"/>
                  </a:lnTo>
                  <a:lnTo>
                    <a:pt x="13323" y="595"/>
                  </a:lnTo>
                  <a:lnTo>
                    <a:pt x="13151" y="499"/>
                  </a:lnTo>
                  <a:lnTo>
                    <a:pt x="12969" y="403"/>
                  </a:lnTo>
                  <a:lnTo>
                    <a:pt x="12787" y="326"/>
                  </a:lnTo>
                  <a:lnTo>
                    <a:pt x="12605" y="250"/>
                  </a:lnTo>
                  <a:lnTo>
                    <a:pt x="12413" y="183"/>
                  </a:lnTo>
                  <a:lnTo>
                    <a:pt x="12222" y="125"/>
                  </a:lnTo>
                  <a:lnTo>
                    <a:pt x="12021" y="87"/>
                  </a:lnTo>
                  <a:lnTo>
                    <a:pt x="11820" y="49"/>
                  </a:lnTo>
                  <a:lnTo>
                    <a:pt x="11618" y="20"/>
                  </a:lnTo>
                  <a:lnTo>
                    <a:pt x="11408" y="1"/>
                  </a:lnTo>
                  <a:close/>
                </a:path>
              </a:pathLst>
            </a:custGeom>
            <a:solidFill>
              <a:srgbClr val="696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2131475" y="3821168"/>
              <a:ext cx="113279" cy="205201"/>
            </a:xfrm>
            <a:custGeom>
              <a:avLst/>
              <a:gdLst/>
              <a:ahLst/>
              <a:cxnLst/>
              <a:rect l="l" t="t" r="r" b="b"/>
              <a:pathLst>
                <a:path w="3506" h="6351" extrusionOk="0">
                  <a:moveTo>
                    <a:pt x="0" y="1"/>
                  </a:moveTo>
                  <a:lnTo>
                    <a:pt x="661" y="6351"/>
                  </a:lnTo>
                  <a:lnTo>
                    <a:pt x="2845" y="6351"/>
                  </a:lnTo>
                  <a:lnTo>
                    <a:pt x="3506" y="1"/>
                  </a:lnTo>
                  <a:close/>
                </a:path>
              </a:pathLst>
            </a:custGeom>
            <a:solidFill>
              <a:srgbClr val="696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1"/>
            <p:cNvSpPr/>
            <p:nvPr/>
          </p:nvSpPr>
          <p:spPr>
            <a:xfrm>
              <a:off x="1801260" y="3705431"/>
              <a:ext cx="780190" cy="115767"/>
            </a:xfrm>
            <a:custGeom>
              <a:avLst/>
              <a:gdLst/>
              <a:ahLst/>
              <a:cxnLst/>
              <a:rect l="l" t="t" r="r" b="b"/>
              <a:pathLst>
                <a:path w="24147" h="3583" extrusionOk="0">
                  <a:moveTo>
                    <a:pt x="3171" y="0"/>
                  </a:moveTo>
                  <a:lnTo>
                    <a:pt x="3008" y="10"/>
                  </a:lnTo>
                  <a:lnTo>
                    <a:pt x="2855" y="20"/>
                  </a:lnTo>
                  <a:lnTo>
                    <a:pt x="2692" y="39"/>
                  </a:lnTo>
                  <a:lnTo>
                    <a:pt x="2539" y="67"/>
                  </a:lnTo>
                  <a:lnTo>
                    <a:pt x="2385" y="106"/>
                  </a:lnTo>
                  <a:lnTo>
                    <a:pt x="2232" y="144"/>
                  </a:lnTo>
                  <a:lnTo>
                    <a:pt x="2089" y="192"/>
                  </a:lnTo>
                  <a:lnTo>
                    <a:pt x="1945" y="249"/>
                  </a:lnTo>
                  <a:lnTo>
                    <a:pt x="1801" y="316"/>
                  </a:lnTo>
                  <a:lnTo>
                    <a:pt x="1667" y="384"/>
                  </a:lnTo>
                  <a:lnTo>
                    <a:pt x="1533" y="460"/>
                  </a:lnTo>
                  <a:lnTo>
                    <a:pt x="1399" y="546"/>
                  </a:lnTo>
                  <a:lnTo>
                    <a:pt x="1274" y="633"/>
                  </a:lnTo>
                  <a:lnTo>
                    <a:pt x="1159" y="728"/>
                  </a:lnTo>
                  <a:lnTo>
                    <a:pt x="1044" y="824"/>
                  </a:lnTo>
                  <a:lnTo>
                    <a:pt x="930" y="929"/>
                  </a:lnTo>
                  <a:lnTo>
                    <a:pt x="824" y="1044"/>
                  </a:lnTo>
                  <a:lnTo>
                    <a:pt x="728" y="1159"/>
                  </a:lnTo>
                  <a:lnTo>
                    <a:pt x="633" y="1274"/>
                  </a:lnTo>
                  <a:lnTo>
                    <a:pt x="546" y="1399"/>
                  </a:lnTo>
                  <a:lnTo>
                    <a:pt x="460" y="1533"/>
                  </a:lnTo>
                  <a:lnTo>
                    <a:pt x="384" y="1657"/>
                  </a:lnTo>
                  <a:lnTo>
                    <a:pt x="317" y="1801"/>
                  </a:lnTo>
                  <a:lnTo>
                    <a:pt x="250" y="1935"/>
                  </a:lnTo>
                  <a:lnTo>
                    <a:pt x="202" y="2079"/>
                  </a:lnTo>
                  <a:lnTo>
                    <a:pt x="144" y="2232"/>
                  </a:lnTo>
                  <a:lnTo>
                    <a:pt x="106" y="2376"/>
                  </a:lnTo>
                  <a:lnTo>
                    <a:pt x="68" y="2529"/>
                  </a:lnTo>
                  <a:lnTo>
                    <a:pt x="39" y="2692"/>
                  </a:lnTo>
                  <a:lnTo>
                    <a:pt x="20" y="2845"/>
                  </a:lnTo>
                  <a:lnTo>
                    <a:pt x="10" y="3008"/>
                  </a:lnTo>
                  <a:lnTo>
                    <a:pt x="0" y="3171"/>
                  </a:lnTo>
                  <a:lnTo>
                    <a:pt x="0" y="3583"/>
                  </a:lnTo>
                  <a:lnTo>
                    <a:pt x="24147" y="3583"/>
                  </a:lnTo>
                  <a:lnTo>
                    <a:pt x="24147" y="3171"/>
                  </a:lnTo>
                  <a:lnTo>
                    <a:pt x="24147" y="3008"/>
                  </a:lnTo>
                  <a:lnTo>
                    <a:pt x="24128" y="2845"/>
                  </a:lnTo>
                  <a:lnTo>
                    <a:pt x="24109" y="2692"/>
                  </a:lnTo>
                  <a:lnTo>
                    <a:pt x="24080" y="2529"/>
                  </a:lnTo>
                  <a:lnTo>
                    <a:pt x="24051" y="2376"/>
                  </a:lnTo>
                  <a:lnTo>
                    <a:pt x="24003" y="2232"/>
                  </a:lnTo>
                  <a:lnTo>
                    <a:pt x="23955" y="2079"/>
                  </a:lnTo>
                  <a:lnTo>
                    <a:pt x="23898" y="1935"/>
                  </a:lnTo>
                  <a:lnTo>
                    <a:pt x="23831" y="1801"/>
                  </a:lnTo>
                  <a:lnTo>
                    <a:pt x="23764" y="1657"/>
                  </a:lnTo>
                  <a:lnTo>
                    <a:pt x="23687" y="1533"/>
                  </a:lnTo>
                  <a:lnTo>
                    <a:pt x="23601" y="1399"/>
                  </a:lnTo>
                  <a:lnTo>
                    <a:pt x="23515" y="1274"/>
                  </a:lnTo>
                  <a:lnTo>
                    <a:pt x="23419" y="1159"/>
                  </a:lnTo>
                  <a:lnTo>
                    <a:pt x="23323" y="1044"/>
                  </a:lnTo>
                  <a:lnTo>
                    <a:pt x="23218" y="929"/>
                  </a:lnTo>
                  <a:lnTo>
                    <a:pt x="23112" y="824"/>
                  </a:lnTo>
                  <a:lnTo>
                    <a:pt x="22997" y="728"/>
                  </a:lnTo>
                  <a:lnTo>
                    <a:pt x="22873" y="633"/>
                  </a:lnTo>
                  <a:lnTo>
                    <a:pt x="22748" y="546"/>
                  </a:lnTo>
                  <a:lnTo>
                    <a:pt x="22624" y="460"/>
                  </a:lnTo>
                  <a:lnTo>
                    <a:pt x="22490" y="384"/>
                  </a:lnTo>
                  <a:lnTo>
                    <a:pt x="22346" y="316"/>
                  </a:lnTo>
                  <a:lnTo>
                    <a:pt x="22212" y="249"/>
                  </a:lnTo>
                  <a:lnTo>
                    <a:pt x="22068" y="192"/>
                  </a:lnTo>
                  <a:lnTo>
                    <a:pt x="21915" y="144"/>
                  </a:lnTo>
                  <a:lnTo>
                    <a:pt x="21771" y="106"/>
                  </a:lnTo>
                  <a:lnTo>
                    <a:pt x="21618" y="67"/>
                  </a:lnTo>
                  <a:lnTo>
                    <a:pt x="21455" y="39"/>
                  </a:lnTo>
                  <a:lnTo>
                    <a:pt x="21302" y="20"/>
                  </a:lnTo>
                  <a:lnTo>
                    <a:pt x="21139" y="10"/>
                  </a:lnTo>
                  <a:lnTo>
                    <a:pt x="209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1"/>
            <p:cNvSpPr/>
            <p:nvPr/>
          </p:nvSpPr>
          <p:spPr>
            <a:xfrm>
              <a:off x="2279717" y="1805851"/>
              <a:ext cx="732855" cy="701935"/>
            </a:xfrm>
            <a:custGeom>
              <a:avLst/>
              <a:gdLst/>
              <a:ahLst/>
              <a:cxnLst/>
              <a:rect l="l" t="t" r="r" b="b"/>
              <a:pathLst>
                <a:path w="22682" h="21725" extrusionOk="0">
                  <a:moveTo>
                    <a:pt x="1878" y="1"/>
                  </a:moveTo>
                  <a:lnTo>
                    <a:pt x="1609" y="30"/>
                  </a:lnTo>
                  <a:lnTo>
                    <a:pt x="1341" y="78"/>
                  </a:lnTo>
                  <a:lnTo>
                    <a:pt x="1217" y="106"/>
                  </a:lnTo>
                  <a:lnTo>
                    <a:pt x="1092" y="135"/>
                  </a:lnTo>
                  <a:lnTo>
                    <a:pt x="968" y="183"/>
                  </a:lnTo>
                  <a:lnTo>
                    <a:pt x="853" y="231"/>
                  </a:lnTo>
                  <a:lnTo>
                    <a:pt x="738" y="279"/>
                  </a:lnTo>
                  <a:lnTo>
                    <a:pt x="623" y="336"/>
                  </a:lnTo>
                  <a:lnTo>
                    <a:pt x="508" y="403"/>
                  </a:lnTo>
                  <a:lnTo>
                    <a:pt x="402" y="470"/>
                  </a:lnTo>
                  <a:lnTo>
                    <a:pt x="297" y="547"/>
                  </a:lnTo>
                  <a:lnTo>
                    <a:pt x="192" y="624"/>
                  </a:lnTo>
                  <a:lnTo>
                    <a:pt x="96" y="710"/>
                  </a:lnTo>
                  <a:lnTo>
                    <a:pt x="0" y="805"/>
                  </a:lnTo>
                  <a:lnTo>
                    <a:pt x="134" y="1390"/>
                  </a:lnTo>
                  <a:lnTo>
                    <a:pt x="307" y="2070"/>
                  </a:lnTo>
                  <a:lnTo>
                    <a:pt x="527" y="2961"/>
                  </a:lnTo>
                  <a:lnTo>
                    <a:pt x="805" y="4024"/>
                  </a:lnTo>
                  <a:lnTo>
                    <a:pt x="1140" y="5231"/>
                  </a:lnTo>
                  <a:lnTo>
                    <a:pt x="1514" y="6533"/>
                  </a:lnTo>
                  <a:lnTo>
                    <a:pt x="1715" y="7223"/>
                  </a:lnTo>
                  <a:lnTo>
                    <a:pt x="1935" y="7912"/>
                  </a:lnTo>
                  <a:lnTo>
                    <a:pt x="2155" y="8621"/>
                  </a:lnTo>
                  <a:lnTo>
                    <a:pt x="2395" y="9330"/>
                  </a:lnTo>
                  <a:lnTo>
                    <a:pt x="2634" y="10039"/>
                  </a:lnTo>
                  <a:lnTo>
                    <a:pt x="2883" y="10748"/>
                  </a:lnTo>
                  <a:lnTo>
                    <a:pt x="3142" y="11437"/>
                  </a:lnTo>
                  <a:lnTo>
                    <a:pt x="3400" y="12127"/>
                  </a:lnTo>
                  <a:lnTo>
                    <a:pt x="3678" y="12788"/>
                  </a:lnTo>
                  <a:lnTo>
                    <a:pt x="3946" y="13429"/>
                  </a:lnTo>
                  <a:lnTo>
                    <a:pt x="4234" y="14052"/>
                  </a:lnTo>
                  <a:lnTo>
                    <a:pt x="4521" y="14636"/>
                  </a:lnTo>
                  <a:lnTo>
                    <a:pt x="4808" y="15182"/>
                  </a:lnTo>
                  <a:lnTo>
                    <a:pt x="4952" y="15441"/>
                  </a:lnTo>
                  <a:lnTo>
                    <a:pt x="5105" y="15690"/>
                  </a:lnTo>
                  <a:lnTo>
                    <a:pt x="5249" y="15929"/>
                  </a:lnTo>
                  <a:lnTo>
                    <a:pt x="5402" y="16159"/>
                  </a:lnTo>
                  <a:lnTo>
                    <a:pt x="5556" y="16380"/>
                  </a:lnTo>
                  <a:lnTo>
                    <a:pt x="5699" y="16581"/>
                  </a:lnTo>
                  <a:lnTo>
                    <a:pt x="5852" y="16772"/>
                  </a:lnTo>
                  <a:lnTo>
                    <a:pt x="6006" y="16945"/>
                  </a:lnTo>
                  <a:lnTo>
                    <a:pt x="6159" y="17107"/>
                  </a:lnTo>
                  <a:lnTo>
                    <a:pt x="6312" y="17251"/>
                  </a:lnTo>
                  <a:lnTo>
                    <a:pt x="6456" y="17376"/>
                  </a:lnTo>
                  <a:lnTo>
                    <a:pt x="6609" y="17491"/>
                  </a:lnTo>
                  <a:lnTo>
                    <a:pt x="6772" y="17615"/>
                  </a:lnTo>
                  <a:lnTo>
                    <a:pt x="6954" y="17730"/>
                  </a:lnTo>
                  <a:lnTo>
                    <a:pt x="7145" y="17855"/>
                  </a:lnTo>
                  <a:lnTo>
                    <a:pt x="7347" y="17969"/>
                  </a:lnTo>
                  <a:lnTo>
                    <a:pt x="7557" y="18084"/>
                  </a:lnTo>
                  <a:lnTo>
                    <a:pt x="7778" y="18190"/>
                  </a:lnTo>
                  <a:lnTo>
                    <a:pt x="8247" y="18420"/>
                  </a:lnTo>
                  <a:lnTo>
                    <a:pt x="8755" y="18640"/>
                  </a:lnTo>
                  <a:lnTo>
                    <a:pt x="9291" y="18851"/>
                  </a:lnTo>
                  <a:lnTo>
                    <a:pt x="9846" y="19052"/>
                  </a:lnTo>
                  <a:lnTo>
                    <a:pt x="10440" y="19253"/>
                  </a:lnTo>
                  <a:lnTo>
                    <a:pt x="11044" y="19445"/>
                  </a:lnTo>
                  <a:lnTo>
                    <a:pt x="11657" y="19636"/>
                  </a:lnTo>
                  <a:lnTo>
                    <a:pt x="12289" y="19818"/>
                  </a:lnTo>
                  <a:lnTo>
                    <a:pt x="12921" y="19990"/>
                  </a:lnTo>
                  <a:lnTo>
                    <a:pt x="13563" y="20153"/>
                  </a:lnTo>
                  <a:lnTo>
                    <a:pt x="14205" y="20316"/>
                  </a:lnTo>
                  <a:lnTo>
                    <a:pt x="14837" y="20469"/>
                  </a:lnTo>
                  <a:lnTo>
                    <a:pt x="16072" y="20747"/>
                  </a:lnTo>
                  <a:lnTo>
                    <a:pt x="17250" y="20996"/>
                  </a:lnTo>
                  <a:lnTo>
                    <a:pt x="18333" y="21216"/>
                  </a:lnTo>
                  <a:lnTo>
                    <a:pt x="19281" y="21389"/>
                  </a:lnTo>
                  <a:lnTo>
                    <a:pt x="20076" y="21533"/>
                  </a:lnTo>
                  <a:lnTo>
                    <a:pt x="20689" y="21638"/>
                  </a:lnTo>
                  <a:lnTo>
                    <a:pt x="21206" y="21724"/>
                  </a:lnTo>
                  <a:lnTo>
                    <a:pt x="21292" y="21475"/>
                  </a:lnTo>
                  <a:lnTo>
                    <a:pt x="21388" y="21178"/>
                  </a:lnTo>
                  <a:lnTo>
                    <a:pt x="21503" y="20776"/>
                  </a:lnTo>
                  <a:lnTo>
                    <a:pt x="21647" y="20278"/>
                  </a:lnTo>
                  <a:lnTo>
                    <a:pt x="21800" y="19703"/>
                  </a:lnTo>
                  <a:lnTo>
                    <a:pt x="21953" y="19052"/>
                  </a:lnTo>
                  <a:lnTo>
                    <a:pt x="22116" y="18343"/>
                  </a:lnTo>
                  <a:lnTo>
                    <a:pt x="22269" y="17577"/>
                  </a:lnTo>
                  <a:lnTo>
                    <a:pt x="22336" y="17184"/>
                  </a:lnTo>
                  <a:lnTo>
                    <a:pt x="22403" y="16772"/>
                  </a:lnTo>
                  <a:lnTo>
                    <a:pt x="22461" y="16351"/>
                  </a:lnTo>
                  <a:lnTo>
                    <a:pt x="22518" y="15929"/>
                  </a:lnTo>
                  <a:lnTo>
                    <a:pt x="22566" y="15498"/>
                  </a:lnTo>
                  <a:lnTo>
                    <a:pt x="22614" y="15067"/>
                  </a:lnTo>
                  <a:lnTo>
                    <a:pt x="22643" y="14627"/>
                  </a:lnTo>
                  <a:lnTo>
                    <a:pt x="22662" y="14186"/>
                  </a:lnTo>
                  <a:lnTo>
                    <a:pt x="22681" y="13736"/>
                  </a:lnTo>
                  <a:lnTo>
                    <a:pt x="22681" y="13295"/>
                  </a:lnTo>
                  <a:lnTo>
                    <a:pt x="22672" y="12855"/>
                  </a:lnTo>
                  <a:lnTo>
                    <a:pt x="22652" y="12424"/>
                  </a:lnTo>
                  <a:lnTo>
                    <a:pt x="22614" y="11983"/>
                  </a:lnTo>
                  <a:lnTo>
                    <a:pt x="22566" y="11552"/>
                  </a:lnTo>
                  <a:lnTo>
                    <a:pt x="22145" y="11600"/>
                  </a:lnTo>
                  <a:lnTo>
                    <a:pt x="21024" y="11715"/>
                  </a:lnTo>
                  <a:lnTo>
                    <a:pt x="20248" y="11782"/>
                  </a:lnTo>
                  <a:lnTo>
                    <a:pt x="19377" y="11849"/>
                  </a:lnTo>
                  <a:lnTo>
                    <a:pt x="18428" y="11907"/>
                  </a:lnTo>
                  <a:lnTo>
                    <a:pt x="17413" y="11945"/>
                  </a:lnTo>
                  <a:lnTo>
                    <a:pt x="16379" y="11974"/>
                  </a:lnTo>
                  <a:lnTo>
                    <a:pt x="15852" y="11983"/>
                  </a:lnTo>
                  <a:lnTo>
                    <a:pt x="15325" y="11983"/>
                  </a:lnTo>
                  <a:lnTo>
                    <a:pt x="14808" y="11974"/>
                  </a:lnTo>
                  <a:lnTo>
                    <a:pt x="14300" y="11964"/>
                  </a:lnTo>
                  <a:lnTo>
                    <a:pt x="13793" y="11935"/>
                  </a:lnTo>
                  <a:lnTo>
                    <a:pt x="13304" y="11907"/>
                  </a:lnTo>
                  <a:lnTo>
                    <a:pt x="12835" y="11859"/>
                  </a:lnTo>
                  <a:lnTo>
                    <a:pt x="12385" y="11801"/>
                  </a:lnTo>
                  <a:lnTo>
                    <a:pt x="11954" y="11744"/>
                  </a:lnTo>
                  <a:lnTo>
                    <a:pt x="11551" y="11657"/>
                  </a:lnTo>
                  <a:lnTo>
                    <a:pt x="11178" y="11571"/>
                  </a:lnTo>
                  <a:lnTo>
                    <a:pt x="10996" y="11523"/>
                  </a:lnTo>
                  <a:lnTo>
                    <a:pt x="10833" y="11466"/>
                  </a:lnTo>
                  <a:lnTo>
                    <a:pt x="10670" y="11408"/>
                  </a:lnTo>
                  <a:lnTo>
                    <a:pt x="10527" y="11351"/>
                  </a:lnTo>
                  <a:lnTo>
                    <a:pt x="10383" y="11284"/>
                  </a:lnTo>
                  <a:lnTo>
                    <a:pt x="10249" y="11217"/>
                  </a:lnTo>
                  <a:lnTo>
                    <a:pt x="10115" y="11131"/>
                  </a:lnTo>
                  <a:lnTo>
                    <a:pt x="9961" y="11035"/>
                  </a:lnTo>
                  <a:lnTo>
                    <a:pt x="9818" y="10930"/>
                  </a:lnTo>
                  <a:lnTo>
                    <a:pt x="9665" y="10815"/>
                  </a:lnTo>
                  <a:lnTo>
                    <a:pt x="9348" y="10546"/>
                  </a:lnTo>
                  <a:lnTo>
                    <a:pt x="9023" y="10250"/>
                  </a:lnTo>
                  <a:lnTo>
                    <a:pt x="8697" y="9914"/>
                  </a:lnTo>
                  <a:lnTo>
                    <a:pt x="8362" y="9550"/>
                  </a:lnTo>
                  <a:lnTo>
                    <a:pt x="8017" y="9167"/>
                  </a:lnTo>
                  <a:lnTo>
                    <a:pt x="7672" y="8746"/>
                  </a:lnTo>
                  <a:lnTo>
                    <a:pt x="7318" y="8315"/>
                  </a:lnTo>
                  <a:lnTo>
                    <a:pt x="6973" y="7865"/>
                  </a:lnTo>
                  <a:lnTo>
                    <a:pt x="6628" y="7405"/>
                  </a:lnTo>
                  <a:lnTo>
                    <a:pt x="6274" y="6926"/>
                  </a:lnTo>
                  <a:lnTo>
                    <a:pt x="5929" y="6437"/>
                  </a:lnTo>
                  <a:lnTo>
                    <a:pt x="5594" y="5949"/>
                  </a:lnTo>
                  <a:lnTo>
                    <a:pt x="4933" y="4972"/>
                  </a:lnTo>
                  <a:lnTo>
                    <a:pt x="4310" y="4014"/>
                  </a:lnTo>
                  <a:lnTo>
                    <a:pt x="3736" y="3104"/>
                  </a:lnTo>
                  <a:lnTo>
                    <a:pt x="3209" y="2261"/>
                  </a:lnTo>
                  <a:lnTo>
                    <a:pt x="2759" y="1514"/>
                  </a:lnTo>
                  <a:lnTo>
                    <a:pt x="2117" y="413"/>
                  </a:lnTo>
                  <a:lnTo>
                    <a:pt x="18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2910712" y="4519952"/>
              <a:ext cx="99709" cy="108982"/>
            </a:xfrm>
            <a:custGeom>
              <a:avLst/>
              <a:gdLst/>
              <a:ahLst/>
              <a:cxnLst/>
              <a:rect l="l" t="t" r="r" b="b"/>
              <a:pathLst>
                <a:path w="3086" h="3373" extrusionOk="0">
                  <a:moveTo>
                    <a:pt x="1782" y="1"/>
                  </a:moveTo>
                  <a:lnTo>
                    <a:pt x="1390" y="997"/>
                  </a:lnTo>
                  <a:lnTo>
                    <a:pt x="1313" y="1083"/>
                  </a:lnTo>
                  <a:lnTo>
                    <a:pt x="1112" y="1284"/>
                  </a:lnTo>
                  <a:lnTo>
                    <a:pt x="834" y="1591"/>
                  </a:lnTo>
                  <a:lnTo>
                    <a:pt x="681" y="1763"/>
                  </a:lnTo>
                  <a:lnTo>
                    <a:pt x="528" y="1945"/>
                  </a:lnTo>
                  <a:lnTo>
                    <a:pt x="384" y="2137"/>
                  </a:lnTo>
                  <a:lnTo>
                    <a:pt x="250" y="2328"/>
                  </a:lnTo>
                  <a:lnTo>
                    <a:pt x="145" y="2520"/>
                  </a:lnTo>
                  <a:lnTo>
                    <a:pt x="97" y="2616"/>
                  </a:lnTo>
                  <a:lnTo>
                    <a:pt x="58" y="2702"/>
                  </a:lnTo>
                  <a:lnTo>
                    <a:pt x="30" y="2788"/>
                  </a:lnTo>
                  <a:lnTo>
                    <a:pt x="11" y="2874"/>
                  </a:lnTo>
                  <a:lnTo>
                    <a:pt x="1" y="2951"/>
                  </a:lnTo>
                  <a:lnTo>
                    <a:pt x="1" y="3028"/>
                  </a:lnTo>
                  <a:lnTo>
                    <a:pt x="11" y="3095"/>
                  </a:lnTo>
                  <a:lnTo>
                    <a:pt x="30" y="3152"/>
                  </a:lnTo>
                  <a:lnTo>
                    <a:pt x="68" y="3210"/>
                  </a:lnTo>
                  <a:lnTo>
                    <a:pt x="116" y="3258"/>
                  </a:lnTo>
                  <a:lnTo>
                    <a:pt x="164" y="3296"/>
                  </a:lnTo>
                  <a:lnTo>
                    <a:pt x="221" y="3325"/>
                  </a:lnTo>
                  <a:lnTo>
                    <a:pt x="288" y="3344"/>
                  </a:lnTo>
                  <a:lnTo>
                    <a:pt x="355" y="3363"/>
                  </a:lnTo>
                  <a:lnTo>
                    <a:pt x="432" y="3372"/>
                  </a:lnTo>
                  <a:lnTo>
                    <a:pt x="671" y="3372"/>
                  </a:lnTo>
                  <a:lnTo>
                    <a:pt x="844" y="3344"/>
                  </a:lnTo>
                  <a:lnTo>
                    <a:pt x="1035" y="3296"/>
                  </a:lnTo>
                  <a:lnTo>
                    <a:pt x="1227" y="3229"/>
                  </a:lnTo>
                  <a:lnTo>
                    <a:pt x="1419" y="3152"/>
                  </a:lnTo>
                  <a:lnTo>
                    <a:pt x="1620" y="3066"/>
                  </a:lnTo>
                  <a:lnTo>
                    <a:pt x="1821" y="2961"/>
                  </a:lnTo>
                  <a:lnTo>
                    <a:pt x="2012" y="2855"/>
                  </a:lnTo>
                  <a:lnTo>
                    <a:pt x="2194" y="2731"/>
                  </a:lnTo>
                  <a:lnTo>
                    <a:pt x="2367" y="2616"/>
                  </a:lnTo>
                  <a:lnTo>
                    <a:pt x="2530" y="2491"/>
                  </a:lnTo>
                  <a:lnTo>
                    <a:pt x="2673" y="2367"/>
                  </a:lnTo>
                  <a:lnTo>
                    <a:pt x="2798" y="2242"/>
                  </a:lnTo>
                  <a:lnTo>
                    <a:pt x="2865" y="2156"/>
                  </a:lnTo>
                  <a:lnTo>
                    <a:pt x="2932" y="2079"/>
                  </a:lnTo>
                  <a:lnTo>
                    <a:pt x="2980" y="1984"/>
                  </a:lnTo>
                  <a:lnTo>
                    <a:pt x="3018" y="1897"/>
                  </a:lnTo>
                  <a:lnTo>
                    <a:pt x="3047" y="1792"/>
                  </a:lnTo>
                  <a:lnTo>
                    <a:pt x="3076" y="1696"/>
                  </a:lnTo>
                  <a:lnTo>
                    <a:pt x="3085" y="1591"/>
                  </a:lnTo>
                  <a:lnTo>
                    <a:pt x="3085" y="1486"/>
                  </a:lnTo>
                  <a:lnTo>
                    <a:pt x="3056" y="87"/>
                  </a:lnTo>
                  <a:lnTo>
                    <a:pt x="17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3236307" y="4527093"/>
              <a:ext cx="119773" cy="96898"/>
            </a:xfrm>
            <a:custGeom>
              <a:avLst/>
              <a:gdLst/>
              <a:ahLst/>
              <a:cxnLst/>
              <a:rect l="l" t="t" r="r" b="b"/>
              <a:pathLst>
                <a:path w="3707" h="2999" extrusionOk="0">
                  <a:moveTo>
                    <a:pt x="1351" y="0"/>
                  </a:moveTo>
                  <a:lnTo>
                    <a:pt x="0" y="106"/>
                  </a:lnTo>
                  <a:lnTo>
                    <a:pt x="201" y="1686"/>
                  </a:lnTo>
                  <a:lnTo>
                    <a:pt x="240" y="1772"/>
                  </a:lnTo>
                  <a:lnTo>
                    <a:pt x="278" y="1858"/>
                  </a:lnTo>
                  <a:lnTo>
                    <a:pt x="316" y="1935"/>
                  </a:lnTo>
                  <a:lnTo>
                    <a:pt x="364" y="2012"/>
                  </a:lnTo>
                  <a:lnTo>
                    <a:pt x="422" y="2079"/>
                  </a:lnTo>
                  <a:lnTo>
                    <a:pt x="489" y="2146"/>
                  </a:lnTo>
                  <a:lnTo>
                    <a:pt x="556" y="2203"/>
                  </a:lnTo>
                  <a:lnTo>
                    <a:pt x="623" y="2261"/>
                  </a:lnTo>
                  <a:lnTo>
                    <a:pt x="766" y="2357"/>
                  </a:lnTo>
                  <a:lnTo>
                    <a:pt x="939" y="2452"/>
                  </a:lnTo>
                  <a:lnTo>
                    <a:pt x="1130" y="2538"/>
                  </a:lnTo>
                  <a:lnTo>
                    <a:pt x="1341" y="2634"/>
                  </a:lnTo>
                  <a:lnTo>
                    <a:pt x="1561" y="2711"/>
                  </a:lnTo>
                  <a:lnTo>
                    <a:pt x="1782" y="2788"/>
                  </a:lnTo>
                  <a:lnTo>
                    <a:pt x="2012" y="2855"/>
                  </a:lnTo>
                  <a:lnTo>
                    <a:pt x="2251" y="2912"/>
                  </a:lnTo>
                  <a:lnTo>
                    <a:pt x="2471" y="2960"/>
                  </a:lnTo>
                  <a:lnTo>
                    <a:pt x="2692" y="2989"/>
                  </a:lnTo>
                  <a:lnTo>
                    <a:pt x="2902" y="2998"/>
                  </a:lnTo>
                  <a:lnTo>
                    <a:pt x="3094" y="2998"/>
                  </a:lnTo>
                  <a:lnTo>
                    <a:pt x="3266" y="2970"/>
                  </a:lnTo>
                  <a:lnTo>
                    <a:pt x="3352" y="2950"/>
                  </a:lnTo>
                  <a:lnTo>
                    <a:pt x="3419" y="2931"/>
                  </a:lnTo>
                  <a:lnTo>
                    <a:pt x="3487" y="2902"/>
                  </a:lnTo>
                  <a:lnTo>
                    <a:pt x="3544" y="2864"/>
                  </a:lnTo>
                  <a:lnTo>
                    <a:pt x="3592" y="2826"/>
                  </a:lnTo>
                  <a:lnTo>
                    <a:pt x="3640" y="2778"/>
                  </a:lnTo>
                  <a:lnTo>
                    <a:pt x="3669" y="2720"/>
                  </a:lnTo>
                  <a:lnTo>
                    <a:pt x="3697" y="2663"/>
                  </a:lnTo>
                  <a:lnTo>
                    <a:pt x="3707" y="2606"/>
                  </a:lnTo>
                  <a:lnTo>
                    <a:pt x="3707" y="2548"/>
                  </a:lnTo>
                  <a:lnTo>
                    <a:pt x="3697" y="2481"/>
                  </a:lnTo>
                  <a:lnTo>
                    <a:pt x="3678" y="2414"/>
                  </a:lnTo>
                  <a:lnTo>
                    <a:pt x="3649" y="2347"/>
                  </a:lnTo>
                  <a:lnTo>
                    <a:pt x="3611" y="2280"/>
                  </a:lnTo>
                  <a:lnTo>
                    <a:pt x="3515" y="2146"/>
                  </a:lnTo>
                  <a:lnTo>
                    <a:pt x="3391" y="2012"/>
                  </a:lnTo>
                  <a:lnTo>
                    <a:pt x="3247" y="1868"/>
                  </a:lnTo>
                  <a:lnTo>
                    <a:pt x="3084" y="1724"/>
                  </a:lnTo>
                  <a:lnTo>
                    <a:pt x="2902" y="1581"/>
                  </a:lnTo>
                  <a:lnTo>
                    <a:pt x="2701" y="1447"/>
                  </a:lnTo>
                  <a:lnTo>
                    <a:pt x="2510" y="1312"/>
                  </a:lnTo>
                  <a:lnTo>
                    <a:pt x="2299" y="1178"/>
                  </a:lnTo>
                  <a:lnTo>
                    <a:pt x="1906" y="939"/>
                  </a:lnTo>
                  <a:lnTo>
                    <a:pt x="1542" y="728"/>
                  </a:lnTo>
                  <a:lnTo>
                    <a:pt x="135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2809515" y="3439578"/>
              <a:ext cx="237705" cy="1096181"/>
            </a:xfrm>
            <a:custGeom>
              <a:avLst/>
              <a:gdLst/>
              <a:ahLst/>
              <a:cxnLst/>
              <a:rect l="l" t="t" r="r" b="b"/>
              <a:pathLst>
                <a:path w="7357" h="33927" extrusionOk="0">
                  <a:moveTo>
                    <a:pt x="7357" y="1"/>
                  </a:moveTo>
                  <a:lnTo>
                    <a:pt x="1" y="710"/>
                  </a:lnTo>
                  <a:lnTo>
                    <a:pt x="4790" y="33764"/>
                  </a:lnTo>
                  <a:lnTo>
                    <a:pt x="4953" y="33831"/>
                  </a:lnTo>
                  <a:lnTo>
                    <a:pt x="5125" y="33888"/>
                  </a:lnTo>
                  <a:lnTo>
                    <a:pt x="5298" y="33917"/>
                  </a:lnTo>
                  <a:lnTo>
                    <a:pt x="5480" y="33926"/>
                  </a:lnTo>
                  <a:lnTo>
                    <a:pt x="5652" y="33907"/>
                  </a:lnTo>
                  <a:lnTo>
                    <a:pt x="5834" y="33879"/>
                  </a:lnTo>
                  <a:lnTo>
                    <a:pt x="6016" y="33831"/>
                  </a:lnTo>
                  <a:lnTo>
                    <a:pt x="6198" y="33764"/>
                  </a:lnTo>
                  <a:lnTo>
                    <a:pt x="735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3058663" y="3301547"/>
              <a:ext cx="274215" cy="1234210"/>
            </a:xfrm>
            <a:custGeom>
              <a:avLst/>
              <a:gdLst/>
              <a:ahLst/>
              <a:cxnLst/>
              <a:rect l="l" t="t" r="r" b="b"/>
              <a:pathLst>
                <a:path w="8487" h="38199" extrusionOk="0">
                  <a:moveTo>
                    <a:pt x="8486" y="1"/>
                  </a:moveTo>
                  <a:lnTo>
                    <a:pt x="0" y="1917"/>
                  </a:lnTo>
                  <a:lnTo>
                    <a:pt x="5498" y="38036"/>
                  </a:lnTo>
                  <a:lnTo>
                    <a:pt x="5728" y="38112"/>
                  </a:lnTo>
                  <a:lnTo>
                    <a:pt x="5939" y="38160"/>
                  </a:lnTo>
                  <a:lnTo>
                    <a:pt x="6034" y="38179"/>
                  </a:lnTo>
                  <a:lnTo>
                    <a:pt x="6130" y="38189"/>
                  </a:lnTo>
                  <a:lnTo>
                    <a:pt x="6216" y="38198"/>
                  </a:lnTo>
                  <a:lnTo>
                    <a:pt x="6303" y="38189"/>
                  </a:lnTo>
                  <a:lnTo>
                    <a:pt x="6389" y="38179"/>
                  </a:lnTo>
                  <a:lnTo>
                    <a:pt x="6465" y="38170"/>
                  </a:lnTo>
                  <a:lnTo>
                    <a:pt x="6542" y="38141"/>
                  </a:lnTo>
                  <a:lnTo>
                    <a:pt x="6609" y="38112"/>
                  </a:lnTo>
                  <a:lnTo>
                    <a:pt x="6676" y="38074"/>
                  </a:lnTo>
                  <a:lnTo>
                    <a:pt x="6734" y="38036"/>
                  </a:lnTo>
                  <a:lnTo>
                    <a:pt x="6791" y="37988"/>
                  </a:lnTo>
                  <a:lnTo>
                    <a:pt x="6849" y="37930"/>
                  </a:lnTo>
                  <a:lnTo>
                    <a:pt x="8486"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2701210" y="2163014"/>
              <a:ext cx="708720" cy="1512399"/>
            </a:xfrm>
            <a:custGeom>
              <a:avLst/>
              <a:gdLst/>
              <a:ahLst/>
              <a:cxnLst/>
              <a:rect l="l" t="t" r="r" b="b"/>
              <a:pathLst>
                <a:path w="21935" h="46809" extrusionOk="0">
                  <a:moveTo>
                    <a:pt x="11954" y="0"/>
                  </a:moveTo>
                  <a:lnTo>
                    <a:pt x="11580" y="19"/>
                  </a:lnTo>
                  <a:lnTo>
                    <a:pt x="11207" y="48"/>
                  </a:lnTo>
                  <a:lnTo>
                    <a:pt x="10833" y="86"/>
                  </a:lnTo>
                  <a:lnTo>
                    <a:pt x="10460" y="144"/>
                  </a:lnTo>
                  <a:lnTo>
                    <a:pt x="10096" y="220"/>
                  </a:lnTo>
                  <a:lnTo>
                    <a:pt x="9732" y="316"/>
                  </a:lnTo>
                  <a:lnTo>
                    <a:pt x="9378" y="422"/>
                  </a:lnTo>
                  <a:lnTo>
                    <a:pt x="9014" y="546"/>
                  </a:lnTo>
                  <a:lnTo>
                    <a:pt x="8669" y="690"/>
                  </a:lnTo>
                  <a:lnTo>
                    <a:pt x="8324" y="843"/>
                  </a:lnTo>
                  <a:lnTo>
                    <a:pt x="7989" y="1015"/>
                  </a:lnTo>
                  <a:lnTo>
                    <a:pt x="7653" y="1207"/>
                  </a:lnTo>
                  <a:lnTo>
                    <a:pt x="7328" y="1418"/>
                  </a:lnTo>
                  <a:lnTo>
                    <a:pt x="7012" y="1638"/>
                  </a:lnTo>
                  <a:lnTo>
                    <a:pt x="6705" y="1877"/>
                  </a:lnTo>
                  <a:lnTo>
                    <a:pt x="6408" y="2126"/>
                  </a:lnTo>
                  <a:lnTo>
                    <a:pt x="6111" y="2404"/>
                  </a:lnTo>
                  <a:lnTo>
                    <a:pt x="5834" y="2692"/>
                  </a:lnTo>
                  <a:lnTo>
                    <a:pt x="5565" y="2988"/>
                  </a:lnTo>
                  <a:lnTo>
                    <a:pt x="5307" y="3314"/>
                  </a:lnTo>
                  <a:lnTo>
                    <a:pt x="5058" y="3649"/>
                  </a:lnTo>
                  <a:lnTo>
                    <a:pt x="4828" y="4004"/>
                  </a:lnTo>
                  <a:lnTo>
                    <a:pt x="4608" y="4368"/>
                  </a:lnTo>
                  <a:lnTo>
                    <a:pt x="4397" y="4760"/>
                  </a:lnTo>
                  <a:lnTo>
                    <a:pt x="4205" y="5163"/>
                  </a:lnTo>
                  <a:lnTo>
                    <a:pt x="4023" y="5584"/>
                  </a:lnTo>
                  <a:lnTo>
                    <a:pt x="3851" y="6015"/>
                  </a:lnTo>
                  <a:lnTo>
                    <a:pt x="3707" y="6475"/>
                  </a:lnTo>
                  <a:lnTo>
                    <a:pt x="3573" y="6944"/>
                  </a:lnTo>
                  <a:lnTo>
                    <a:pt x="3458" y="7423"/>
                  </a:lnTo>
                  <a:lnTo>
                    <a:pt x="3353" y="7931"/>
                  </a:lnTo>
                  <a:lnTo>
                    <a:pt x="3248" y="8572"/>
                  </a:lnTo>
                  <a:lnTo>
                    <a:pt x="3133" y="9348"/>
                  </a:lnTo>
                  <a:lnTo>
                    <a:pt x="3018" y="10249"/>
                  </a:lnTo>
                  <a:lnTo>
                    <a:pt x="2903" y="11274"/>
                  </a:lnTo>
                  <a:lnTo>
                    <a:pt x="2769" y="12404"/>
                  </a:lnTo>
                  <a:lnTo>
                    <a:pt x="2644" y="13630"/>
                  </a:lnTo>
                  <a:lnTo>
                    <a:pt x="2376" y="16321"/>
                  </a:lnTo>
                  <a:lnTo>
                    <a:pt x="2098" y="19281"/>
                  </a:lnTo>
                  <a:lnTo>
                    <a:pt x="1811" y="22413"/>
                  </a:lnTo>
                  <a:lnTo>
                    <a:pt x="1543" y="25650"/>
                  </a:lnTo>
                  <a:lnTo>
                    <a:pt x="1265" y="28888"/>
                  </a:lnTo>
                  <a:lnTo>
                    <a:pt x="1016" y="32058"/>
                  </a:lnTo>
                  <a:lnTo>
                    <a:pt x="776" y="35075"/>
                  </a:lnTo>
                  <a:lnTo>
                    <a:pt x="365" y="40314"/>
                  </a:lnTo>
                  <a:lnTo>
                    <a:pt x="96" y="43944"/>
                  </a:lnTo>
                  <a:lnTo>
                    <a:pt x="1" y="45305"/>
                  </a:lnTo>
                  <a:lnTo>
                    <a:pt x="288" y="45458"/>
                  </a:lnTo>
                  <a:lnTo>
                    <a:pt x="585" y="45601"/>
                  </a:lnTo>
                  <a:lnTo>
                    <a:pt x="891" y="45736"/>
                  </a:lnTo>
                  <a:lnTo>
                    <a:pt x="1217" y="45870"/>
                  </a:lnTo>
                  <a:lnTo>
                    <a:pt x="1552" y="45985"/>
                  </a:lnTo>
                  <a:lnTo>
                    <a:pt x="1887" y="46090"/>
                  </a:lnTo>
                  <a:lnTo>
                    <a:pt x="2242" y="46186"/>
                  </a:lnTo>
                  <a:lnTo>
                    <a:pt x="2596" y="46282"/>
                  </a:lnTo>
                  <a:lnTo>
                    <a:pt x="2960" y="46368"/>
                  </a:lnTo>
                  <a:lnTo>
                    <a:pt x="3334" y="46435"/>
                  </a:lnTo>
                  <a:lnTo>
                    <a:pt x="3717" y="46502"/>
                  </a:lnTo>
                  <a:lnTo>
                    <a:pt x="4100" y="46569"/>
                  </a:lnTo>
                  <a:lnTo>
                    <a:pt x="4493" y="46617"/>
                  </a:lnTo>
                  <a:lnTo>
                    <a:pt x="4895" y="46665"/>
                  </a:lnTo>
                  <a:lnTo>
                    <a:pt x="5297" y="46703"/>
                  </a:lnTo>
                  <a:lnTo>
                    <a:pt x="5709" y="46741"/>
                  </a:lnTo>
                  <a:lnTo>
                    <a:pt x="6111" y="46760"/>
                  </a:lnTo>
                  <a:lnTo>
                    <a:pt x="6533" y="46789"/>
                  </a:lnTo>
                  <a:lnTo>
                    <a:pt x="7366" y="46808"/>
                  </a:lnTo>
                  <a:lnTo>
                    <a:pt x="8209" y="46808"/>
                  </a:lnTo>
                  <a:lnTo>
                    <a:pt x="9061" y="46799"/>
                  </a:lnTo>
                  <a:lnTo>
                    <a:pt x="9904" y="46760"/>
                  </a:lnTo>
                  <a:lnTo>
                    <a:pt x="10747" y="46713"/>
                  </a:lnTo>
                  <a:lnTo>
                    <a:pt x="11571" y="46655"/>
                  </a:lnTo>
                  <a:lnTo>
                    <a:pt x="12395" y="46578"/>
                  </a:lnTo>
                  <a:lnTo>
                    <a:pt x="13190" y="46492"/>
                  </a:lnTo>
                  <a:lnTo>
                    <a:pt x="13965" y="46406"/>
                  </a:lnTo>
                  <a:lnTo>
                    <a:pt x="14722" y="46301"/>
                  </a:lnTo>
                  <a:lnTo>
                    <a:pt x="15440" y="46205"/>
                  </a:lnTo>
                  <a:lnTo>
                    <a:pt x="16130" y="46100"/>
                  </a:lnTo>
                  <a:lnTo>
                    <a:pt x="16781" y="45994"/>
                  </a:lnTo>
                  <a:lnTo>
                    <a:pt x="17950" y="45783"/>
                  </a:lnTo>
                  <a:lnTo>
                    <a:pt x="18908" y="45601"/>
                  </a:lnTo>
                  <a:lnTo>
                    <a:pt x="19645" y="45448"/>
                  </a:lnTo>
                  <a:lnTo>
                    <a:pt x="20268" y="45305"/>
                  </a:lnTo>
                  <a:lnTo>
                    <a:pt x="21915" y="16139"/>
                  </a:lnTo>
                  <a:lnTo>
                    <a:pt x="21925" y="15574"/>
                  </a:lnTo>
                  <a:lnTo>
                    <a:pt x="21934" y="15028"/>
                  </a:lnTo>
                  <a:lnTo>
                    <a:pt x="21925" y="14482"/>
                  </a:lnTo>
                  <a:lnTo>
                    <a:pt x="21925" y="13955"/>
                  </a:lnTo>
                  <a:lnTo>
                    <a:pt x="21906" y="13429"/>
                  </a:lnTo>
                  <a:lnTo>
                    <a:pt x="21887" y="12921"/>
                  </a:lnTo>
                  <a:lnTo>
                    <a:pt x="21858" y="12432"/>
                  </a:lnTo>
                  <a:lnTo>
                    <a:pt x="21829" y="11944"/>
                  </a:lnTo>
                  <a:lnTo>
                    <a:pt x="21791" y="11465"/>
                  </a:lnTo>
                  <a:lnTo>
                    <a:pt x="21743" y="11005"/>
                  </a:lnTo>
                  <a:lnTo>
                    <a:pt x="21695" y="10546"/>
                  </a:lnTo>
                  <a:lnTo>
                    <a:pt x="21647" y="10105"/>
                  </a:lnTo>
                  <a:lnTo>
                    <a:pt x="21590" y="9674"/>
                  </a:lnTo>
                  <a:lnTo>
                    <a:pt x="21523" y="9253"/>
                  </a:lnTo>
                  <a:lnTo>
                    <a:pt x="21456" y="8841"/>
                  </a:lnTo>
                  <a:lnTo>
                    <a:pt x="21379" y="8438"/>
                  </a:lnTo>
                  <a:lnTo>
                    <a:pt x="21274" y="7940"/>
                  </a:lnTo>
                  <a:lnTo>
                    <a:pt x="21149" y="7452"/>
                  </a:lnTo>
                  <a:lnTo>
                    <a:pt x="21015" y="6973"/>
                  </a:lnTo>
                  <a:lnTo>
                    <a:pt x="20862" y="6523"/>
                  </a:lnTo>
                  <a:lnTo>
                    <a:pt x="20689" y="6082"/>
                  </a:lnTo>
                  <a:lnTo>
                    <a:pt x="20507" y="5651"/>
                  </a:lnTo>
                  <a:lnTo>
                    <a:pt x="20306" y="5239"/>
                  </a:lnTo>
                  <a:lnTo>
                    <a:pt x="20095" y="4847"/>
                  </a:lnTo>
                  <a:lnTo>
                    <a:pt x="19866" y="4463"/>
                  </a:lnTo>
                  <a:lnTo>
                    <a:pt x="19636" y="4100"/>
                  </a:lnTo>
                  <a:lnTo>
                    <a:pt x="19387" y="3745"/>
                  </a:lnTo>
                  <a:lnTo>
                    <a:pt x="19118" y="3410"/>
                  </a:lnTo>
                  <a:lnTo>
                    <a:pt x="18850" y="3094"/>
                  </a:lnTo>
                  <a:lnTo>
                    <a:pt x="18563" y="2787"/>
                  </a:lnTo>
                  <a:lnTo>
                    <a:pt x="18276" y="2500"/>
                  </a:lnTo>
                  <a:lnTo>
                    <a:pt x="17969" y="2232"/>
                  </a:lnTo>
                  <a:lnTo>
                    <a:pt x="17663" y="1973"/>
                  </a:lnTo>
                  <a:lnTo>
                    <a:pt x="17337" y="1734"/>
                  </a:lnTo>
                  <a:lnTo>
                    <a:pt x="17011" y="1504"/>
                  </a:lnTo>
                  <a:lnTo>
                    <a:pt x="16686" y="1293"/>
                  </a:lnTo>
                  <a:lnTo>
                    <a:pt x="16341" y="1102"/>
                  </a:lnTo>
                  <a:lnTo>
                    <a:pt x="15996" y="929"/>
                  </a:lnTo>
                  <a:lnTo>
                    <a:pt x="15642" y="766"/>
                  </a:lnTo>
                  <a:lnTo>
                    <a:pt x="15287" y="613"/>
                  </a:lnTo>
                  <a:lnTo>
                    <a:pt x="14923" y="479"/>
                  </a:lnTo>
                  <a:lnTo>
                    <a:pt x="14559" y="364"/>
                  </a:lnTo>
                  <a:lnTo>
                    <a:pt x="14195" y="268"/>
                  </a:lnTo>
                  <a:lnTo>
                    <a:pt x="13822" y="182"/>
                  </a:lnTo>
                  <a:lnTo>
                    <a:pt x="13448" y="115"/>
                  </a:lnTo>
                  <a:lnTo>
                    <a:pt x="13075" y="67"/>
                  </a:lnTo>
                  <a:lnTo>
                    <a:pt x="12701" y="29"/>
                  </a:lnTo>
                  <a:lnTo>
                    <a:pt x="12328" y="10"/>
                  </a:lnTo>
                  <a:lnTo>
                    <a:pt x="119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205354" y="1483713"/>
              <a:ext cx="533535" cy="1294532"/>
            </a:xfrm>
            <a:custGeom>
              <a:avLst/>
              <a:gdLst/>
              <a:ahLst/>
              <a:cxnLst/>
              <a:rect l="l" t="t" r="r" b="b"/>
              <a:pathLst>
                <a:path w="16513" h="40066" extrusionOk="0">
                  <a:moveTo>
                    <a:pt x="11350" y="0"/>
                  </a:moveTo>
                  <a:lnTo>
                    <a:pt x="11197" y="10"/>
                  </a:lnTo>
                  <a:lnTo>
                    <a:pt x="11044" y="29"/>
                  </a:lnTo>
                  <a:lnTo>
                    <a:pt x="10900" y="48"/>
                  </a:lnTo>
                  <a:lnTo>
                    <a:pt x="10756" y="77"/>
                  </a:lnTo>
                  <a:lnTo>
                    <a:pt x="10613" y="115"/>
                  </a:lnTo>
                  <a:lnTo>
                    <a:pt x="10469" y="153"/>
                  </a:lnTo>
                  <a:lnTo>
                    <a:pt x="10335" y="201"/>
                  </a:lnTo>
                  <a:lnTo>
                    <a:pt x="10191" y="259"/>
                  </a:lnTo>
                  <a:lnTo>
                    <a:pt x="10067" y="326"/>
                  </a:lnTo>
                  <a:lnTo>
                    <a:pt x="9933" y="402"/>
                  </a:lnTo>
                  <a:lnTo>
                    <a:pt x="9808" y="479"/>
                  </a:lnTo>
                  <a:lnTo>
                    <a:pt x="9875" y="1054"/>
                  </a:lnTo>
                  <a:lnTo>
                    <a:pt x="9952" y="1724"/>
                  </a:lnTo>
                  <a:lnTo>
                    <a:pt x="10038" y="2596"/>
                  </a:lnTo>
                  <a:lnTo>
                    <a:pt x="10134" y="3649"/>
                  </a:lnTo>
                  <a:lnTo>
                    <a:pt x="10239" y="4837"/>
                  </a:lnTo>
                  <a:lnTo>
                    <a:pt x="10325" y="6140"/>
                  </a:lnTo>
                  <a:lnTo>
                    <a:pt x="10373" y="6820"/>
                  </a:lnTo>
                  <a:lnTo>
                    <a:pt x="10402" y="7509"/>
                  </a:lnTo>
                  <a:lnTo>
                    <a:pt x="10440" y="8218"/>
                  </a:lnTo>
                  <a:lnTo>
                    <a:pt x="10460" y="8927"/>
                  </a:lnTo>
                  <a:lnTo>
                    <a:pt x="10479" y="9636"/>
                  </a:lnTo>
                  <a:lnTo>
                    <a:pt x="10479" y="10344"/>
                  </a:lnTo>
                  <a:lnTo>
                    <a:pt x="10479" y="11044"/>
                  </a:lnTo>
                  <a:lnTo>
                    <a:pt x="10469" y="11733"/>
                  </a:lnTo>
                  <a:lnTo>
                    <a:pt x="10440" y="12404"/>
                  </a:lnTo>
                  <a:lnTo>
                    <a:pt x="10402" y="13055"/>
                  </a:lnTo>
                  <a:lnTo>
                    <a:pt x="10354" y="13687"/>
                  </a:lnTo>
                  <a:lnTo>
                    <a:pt x="10287" y="14291"/>
                  </a:lnTo>
                  <a:lnTo>
                    <a:pt x="10211" y="14856"/>
                  </a:lnTo>
                  <a:lnTo>
                    <a:pt x="10163" y="15134"/>
                  </a:lnTo>
                  <a:lnTo>
                    <a:pt x="10115" y="15392"/>
                  </a:lnTo>
                  <a:lnTo>
                    <a:pt x="10057" y="15641"/>
                  </a:lnTo>
                  <a:lnTo>
                    <a:pt x="10000" y="15890"/>
                  </a:lnTo>
                  <a:lnTo>
                    <a:pt x="9933" y="16120"/>
                  </a:lnTo>
                  <a:lnTo>
                    <a:pt x="9866" y="16331"/>
                  </a:lnTo>
                  <a:lnTo>
                    <a:pt x="9789" y="16542"/>
                  </a:lnTo>
                  <a:lnTo>
                    <a:pt x="9712" y="16733"/>
                  </a:lnTo>
                  <a:lnTo>
                    <a:pt x="9626" y="16915"/>
                  </a:lnTo>
                  <a:lnTo>
                    <a:pt x="9540" y="17078"/>
                  </a:lnTo>
                  <a:lnTo>
                    <a:pt x="9473" y="17183"/>
                  </a:lnTo>
                  <a:lnTo>
                    <a:pt x="9396" y="17289"/>
                  </a:lnTo>
                  <a:lnTo>
                    <a:pt x="9320" y="17394"/>
                  </a:lnTo>
                  <a:lnTo>
                    <a:pt x="9224" y="17499"/>
                  </a:lnTo>
                  <a:lnTo>
                    <a:pt x="9013" y="17720"/>
                  </a:lnTo>
                  <a:lnTo>
                    <a:pt x="8764" y="17930"/>
                  </a:lnTo>
                  <a:lnTo>
                    <a:pt x="8486" y="18151"/>
                  </a:lnTo>
                  <a:lnTo>
                    <a:pt x="8190" y="18371"/>
                  </a:lnTo>
                  <a:lnTo>
                    <a:pt x="7864" y="18591"/>
                  </a:lnTo>
                  <a:lnTo>
                    <a:pt x="7510" y="18812"/>
                  </a:lnTo>
                  <a:lnTo>
                    <a:pt x="7146" y="19032"/>
                  </a:lnTo>
                  <a:lnTo>
                    <a:pt x="6762" y="19243"/>
                  </a:lnTo>
                  <a:lnTo>
                    <a:pt x="6370" y="19463"/>
                  </a:lnTo>
                  <a:lnTo>
                    <a:pt x="5958" y="19674"/>
                  </a:lnTo>
                  <a:lnTo>
                    <a:pt x="5546" y="19875"/>
                  </a:lnTo>
                  <a:lnTo>
                    <a:pt x="5134" y="20085"/>
                  </a:lnTo>
                  <a:lnTo>
                    <a:pt x="4291" y="20469"/>
                  </a:lnTo>
                  <a:lnTo>
                    <a:pt x="3468" y="20833"/>
                  </a:lnTo>
                  <a:lnTo>
                    <a:pt x="2682" y="21168"/>
                  </a:lnTo>
                  <a:lnTo>
                    <a:pt x="1954" y="21465"/>
                  </a:lnTo>
                  <a:lnTo>
                    <a:pt x="1312" y="21723"/>
                  </a:lnTo>
                  <a:lnTo>
                    <a:pt x="364" y="22078"/>
                  </a:lnTo>
                  <a:lnTo>
                    <a:pt x="0" y="22212"/>
                  </a:lnTo>
                  <a:lnTo>
                    <a:pt x="2989" y="31148"/>
                  </a:lnTo>
                  <a:lnTo>
                    <a:pt x="5038" y="37288"/>
                  </a:lnTo>
                  <a:lnTo>
                    <a:pt x="5967" y="40065"/>
                  </a:lnTo>
                  <a:lnTo>
                    <a:pt x="6063" y="39443"/>
                  </a:lnTo>
                  <a:lnTo>
                    <a:pt x="6178" y="38830"/>
                  </a:lnTo>
                  <a:lnTo>
                    <a:pt x="6293" y="38207"/>
                  </a:lnTo>
                  <a:lnTo>
                    <a:pt x="6437" y="37594"/>
                  </a:lnTo>
                  <a:lnTo>
                    <a:pt x="6580" y="36972"/>
                  </a:lnTo>
                  <a:lnTo>
                    <a:pt x="6753" y="36359"/>
                  </a:lnTo>
                  <a:lnTo>
                    <a:pt x="6925" y="35746"/>
                  </a:lnTo>
                  <a:lnTo>
                    <a:pt x="7117" y="35142"/>
                  </a:lnTo>
                  <a:lnTo>
                    <a:pt x="7318" y="34529"/>
                  </a:lnTo>
                  <a:lnTo>
                    <a:pt x="7529" y="33926"/>
                  </a:lnTo>
                  <a:lnTo>
                    <a:pt x="7759" y="33332"/>
                  </a:lnTo>
                  <a:lnTo>
                    <a:pt x="7998" y="32729"/>
                  </a:lnTo>
                  <a:lnTo>
                    <a:pt x="8247" y="32135"/>
                  </a:lnTo>
                  <a:lnTo>
                    <a:pt x="8506" y="31550"/>
                  </a:lnTo>
                  <a:lnTo>
                    <a:pt x="8774" y="30966"/>
                  </a:lnTo>
                  <a:lnTo>
                    <a:pt x="9061" y="30382"/>
                  </a:lnTo>
                  <a:lnTo>
                    <a:pt x="9349" y="29807"/>
                  </a:lnTo>
                  <a:lnTo>
                    <a:pt x="9655" y="29233"/>
                  </a:lnTo>
                  <a:lnTo>
                    <a:pt x="9962" y="28667"/>
                  </a:lnTo>
                  <a:lnTo>
                    <a:pt x="10287" y="28102"/>
                  </a:lnTo>
                  <a:lnTo>
                    <a:pt x="10613" y="27547"/>
                  </a:lnTo>
                  <a:lnTo>
                    <a:pt x="10948" y="27001"/>
                  </a:lnTo>
                  <a:lnTo>
                    <a:pt x="11302" y="26455"/>
                  </a:lnTo>
                  <a:lnTo>
                    <a:pt x="11657" y="25918"/>
                  </a:lnTo>
                  <a:lnTo>
                    <a:pt x="12021" y="25392"/>
                  </a:lnTo>
                  <a:lnTo>
                    <a:pt x="12385" y="24865"/>
                  </a:lnTo>
                  <a:lnTo>
                    <a:pt x="12768" y="24357"/>
                  </a:lnTo>
                  <a:lnTo>
                    <a:pt x="13151" y="23840"/>
                  </a:lnTo>
                  <a:lnTo>
                    <a:pt x="13544" y="23342"/>
                  </a:lnTo>
                  <a:lnTo>
                    <a:pt x="13936" y="22853"/>
                  </a:lnTo>
                  <a:lnTo>
                    <a:pt x="14348" y="22365"/>
                  </a:lnTo>
                  <a:lnTo>
                    <a:pt x="14751" y="21886"/>
                  </a:lnTo>
                  <a:lnTo>
                    <a:pt x="15009" y="21589"/>
                  </a:lnTo>
                  <a:lnTo>
                    <a:pt x="15249" y="21292"/>
                  </a:lnTo>
                  <a:lnTo>
                    <a:pt x="15469" y="20995"/>
                  </a:lnTo>
                  <a:lnTo>
                    <a:pt x="15670" y="20708"/>
                  </a:lnTo>
                  <a:lnTo>
                    <a:pt x="15842" y="20421"/>
                  </a:lnTo>
                  <a:lnTo>
                    <a:pt x="15996" y="20152"/>
                  </a:lnTo>
                  <a:lnTo>
                    <a:pt x="16120" y="19875"/>
                  </a:lnTo>
                  <a:lnTo>
                    <a:pt x="16226" y="19616"/>
                  </a:lnTo>
                  <a:lnTo>
                    <a:pt x="16293" y="19386"/>
                  </a:lnTo>
                  <a:lnTo>
                    <a:pt x="16350" y="19147"/>
                  </a:lnTo>
                  <a:lnTo>
                    <a:pt x="16408" y="18888"/>
                  </a:lnTo>
                  <a:lnTo>
                    <a:pt x="16446" y="18620"/>
                  </a:lnTo>
                  <a:lnTo>
                    <a:pt x="16475" y="18333"/>
                  </a:lnTo>
                  <a:lnTo>
                    <a:pt x="16494" y="18045"/>
                  </a:lnTo>
                  <a:lnTo>
                    <a:pt x="16503" y="17739"/>
                  </a:lnTo>
                  <a:lnTo>
                    <a:pt x="16513" y="17423"/>
                  </a:lnTo>
                  <a:lnTo>
                    <a:pt x="16503" y="17097"/>
                  </a:lnTo>
                  <a:lnTo>
                    <a:pt x="16494" y="16752"/>
                  </a:lnTo>
                  <a:lnTo>
                    <a:pt x="16475" y="16407"/>
                  </a:lnTo>
                  <a:lnTo>
                    <a:pt x="16446" y="16053"/>
                  </a:lnTo>
                  <a:lnTo>
                    <a:pt x="16408" y="15699"/>
                  </a:lnTo>
                  <a:lnTo>
                    <a:pt x="16369" y="15325"/>
                  </a:lnTo>
                  <a:lnTo>
                    <a:pt x="16264" y="14568"/>
                  </a:lnTo>
                  <a:lnTo>
                    <a:pt x="16139" y="13783"/>
                  </a:lnTo>
                  <a:lnTo>
                    <a:pt x="15986" y="12988"/>
                  </a:lnTo>
                  <a:lnTo>
                    <a:pt x="15823" y="12174"/>
                  </a:lnTo>
                  <a:lnTo>
                    <a:pt x="15641" y="11350"/>
                  </a:lnTo>
                  <a:lnTo>
                    <a:pt x="15440" y="10526"/>
                  </a:lnTo>
                  <a:lnTo>
                    <a:pt x="15229" y="9703"/>
                  </a:lnTo>
                  <a:lnTo>
                    <a:pt x="15009" y="8879"/>
                  </a:lnTo>
                  <a:lnTo>
                    <a:pt x="14789" y="8065"/>
                  </a:lnTo>
                  <a:lnTo>
                    <a:pt x="14559" y="7270"/>
                  </a:lnTo>
                  <a:lnTo>
                    <a:pt x="14320" y="6484"/>
                  </a:lnTo>
                  <a:lnTo>
                    <a:pt x="14090" y="5728"/>
                  </a:lnTo>
                  <a:lnTo>
                    <a:pt x="13860" y="5000"/>
                  </a:lnTo>
                  <a:lnTo>
                    <a:pt x="13419" y="3640"/>
                  </a:lnTo>
                  <a:lnTo>
                    <a:pt x="13007" y="2452"/>
                  </a:lnTo>
                  <a:lnTo>
                    <a:pt x="12663" y="1456"/>
                  </a:lnTo>
                  <a:lnTo>
                    <a:pt x="12385" y="709"/>
                  </a:lnTo>
                  <a:lnTo>
                    <a:pt x="12145" y="58"/>
                  </a:lnTo>
                  <a:lnTo>
                    <a:pt x="11820" y="19"/>
                  </a:lnTo>
                  <a:lnTo>
                    <a:pt x="11666" y="10"/>
                  </a:lnTo>
                  <a:lnTo>
                    <a:pt x="11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1497346" y="3314859"/>
              <a:ext cx="329627" cy="67819"/>
            </a:xfrm>
            <a:custGeom>
              <a:avLst/>
              <a:gdLst/>
              <a:ahLst/>
              <a:cxnLst/>
              <a:rect l="l" t="t" r="r" b="b"/>
              <a:pathLst>
                <a:path w="10202" h="2099" extrusionOk="0">
                  <a:moveTo>
                    <a:pt x="1993" y="1"/>
                  </a:moveTo>
                  <a:lnTo>
                    <a:pt x="1792" y="20"/>
                  </a:lnTo>
                  <a:lnTo>
                    <a:pt x="1591" y="49"/>
                  </a:lnTo>
                  <a:lnTo>
                    <a:pt x="1399" y="97"/>
                  </a:lnTo>
                  <a:lnTo>
                    <a:pt x="1217" y="164"/>
                  </a:lnTo>
                  <a:lnTo>
                    <a:pt x="1045" y="250"/>
                  </a:lnTo>
                  <a:lnTo>
                    <a:pt x="872" y="346"/>
                  </a:lnTo>
                  <a:lnTo>
                    <a:pt x="719" y="461"/>
                  </a:lnTo>
                  <a:lnTo>
                    <a:pt x="585" y="595"/>
                  </a:lnTo>
                  <a:lnTo>
                    <a:pt x="451" y="729"/>
                  </a:lnTo>
                  <a:lnTo>
                    <a:pt x="336" y="882"/>
                  </a:lnTo>
                  <a:lnTo>
                    <a:pt x="240" y="1054"/>
                  </a:lnTo>
                  <a:lnTo>
                    <a:pt x="154" y="1227"/>
                  </a:lnTo>
                  <a:lnTo>
                    <a:pt x="87" y="1409"/>
                  </a:lnTo>
                  <a:lnTo>
                    <a:pt x="39" y="1600"/>
                  </a:lnTo>
                  <a:lnTo>
                    <a:pt x="10" y="1802"/>
                  </a:lnTo>
                  <a:lnTo>
                    <a:pt x="1" y="2003"/>
                  </a:lnTo>
                  <a:lnTo>
                    <a:pt x="1" y="2098"/>
                  </a:lnTo>
                  <a:lnTo>
                    <a:pt x="10201" y="2098"/>
                  </a:lnTo>
                  <a:lnTo>
                    <a:pt x="10201" y="2003"/>
                  </a:lnTo>
                  <a:lnTo>
                    <a:pt x="10192" y="1802"/>
                  </a:lnTo>
                  <a:lnTo>
                    <a:pt x="10163" y="1600"/>
                  </a:lnTo>
                  <a:lnTo>
                    <a:pt x="10115" y="1409"/>
                  </a:lnTo>
                  <a:lnTo>
                    <a:pt x="10048" y="1227"/>
                  </a:lnTo>
                  <a:lnTo>
                    <a:pt x="9962" y="1054"/>
                  </a:lnTo>
                  <a:lnTo>
                    <a:pt x="9866" y="882"/>
                  </a:lnTo>
                  <a:lnTo>
                    <a:pt x="9751" y="729"/>
                  </a:lnTo>
                  <a:lnTo>
                    <a:pt x="9617" y="595"/>
                  </a:lnTo>
                  <a:lnTo>
                    <a:pt x="9474" y="461"/>
                  </a:lnTo>
                  <a:lnTo>
                    <a:pt x="9320" y="346"/>
                  </a:lnTo>
                  <a:lnTo>
                    <a:pt x="9157" y="250"/>
                  </a:lnTo>
                  <a:lnTo>
                    <a:pt x="8985" y="164"/>
                  </a:lnTo>
                  <a:lnTo>
                    <a:pt x="8803" y="97"/>
                  </a:lnTo>
                  <a:lnTo>
                    <a:pt x="8612" y="49"/>
                  </a:lnTo>
                  <a:lnTo>
                    <a:pt x="8410" y="20"/>
                  </a:lnTo>
                  <a:lnTo>
                    <a:pt x="8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1417506" y="3147134"/>
              <a:ext cx="249466" cy="235540"/>
            </a:xfrm>
            <a:custGeom>
              <a:avLst/>
              <a:gdLst/>
              <a:ahLst/>
              <a:cxnLst/>
              <a:rect l="l" t="t" r="r" b="b"/>
              <a:pathLst>
                <a:path w="7721" h="7290" extrusionOk="0">
                  <a:moveTo>
                    <a:pt x="1849" y="0"/>
                  </a:moveTo>
                  <a:lnTo>
                    <a:pt x="1" y="7289"/>
                  </a:lnTo>
                  <a:lnTo>
                    <a:pt x="5872" y="7289"/>
                  </a:lnTo>
                  <a:lnTo>
                    <a:pt x="77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1043671" y="2522309"/>
              <a:ext cx="1036731" cy="669722"/>
            </a:xfrm>
            <a:custGeom>
              <a:avLst/>
              <a:gdLst/>
              <a:ahLst/>
              <a:cxnLst/>
              <a:rect l="l" t="t" r="r" b="b"/>
              <a:pathLst>
                <a:path w="32087" h="20728" extrusionOk="0">
                  <a:moveTo>
                    <a:pt x="1533" y="0"/>
                  </a:moveTo>
                  <a:lnTo>
                    <a:pt x="1370" y="10"/>
                  </a:lnTo>
                  <a:lnTo>
                    <a:pt x="1226" y="29"/>
                  </a:lnTo>
                  <a:lnTo>
                    <a:pt x="1073" y="67"/>
                  </a:lnTo>
                  <a:lnTo>
                    <a:pt x="939" y="125"/>
                  </a:lnTo>
                  <a:lnTo>
                    <a:pt x="805" y="182"/>
                  </a:lnTo>
                  <a:lnTo>
                    <a:pt x="671" y="259"/>
                  </a:lnTo>
                  <a:lnTo>
                    <a:pt x="556" y="345"/>
                  </a:lnTo>
                  <a:lnTo>
                    <a:pt x="450" y="450"/>
                  </a:lnTo>
                  <a:lnTo>
                    <a:pt x="345" y="556"/>
                  </a:lnTo>
                  <a:lnTo>
                    <a:pt x="259" y="671"/>
                  </a:lnTo>
                  <a:lnTo>
                    <a:pt x="182" y="805"/>
                  </a:lnTo>
                  <a:lnTo>
                    <a:pt x="125" y="939"/>
                  </a:lnTo>
                  <a:lnTo>
                    <a:pt x="67" y="1073"/>
                  </a:lnTo>
                  <a:lnTo>
                    <a:pt x="29" y="1226"/>
                  </a:lnTo>
                  <a:lnTo>
                    <a:pt x="10" y="1370"/>
                  </a:lnTo>
                  <a:lnTo>
                    <a:pt x="0" y="1533"/>
                  </a:lnTo>
                  <a:lnTo>
                    <a:pt x="2184" y="19195"/>
                  </a:lnTo>
                  <a:lnTo>
                    <a:pt x="2194" y="19348"/>
                  </a:lnTo>
                  <a:lnTo>
                    <a:pt x="2213" y="19501"/>
                  </a:lnTo>
                  <a:lnTo>
                    <a:pt x="2251" y="19645"/>
                  </a:lnTo>
                  <a:lnTo>
                    <a:pt x="2309" y="19789"/>
                  </a:lnTo>
                  <a:lnTo>
                    <a:pt x="2366" y="19923"/>
                  </a:lnTo>
                  <a:lnTo>
                    <a:pt x="2443" y="20047"/>
                  </a:lnTo>
                  <a:lnTo>
                    <a:pt x="2539" y="20162"/>
                  </a:lnTo>
                  <a:lnTo>
                    <a:pt x="2634" y="20277"/>
                  </a:lnTo>
                  <a:lnTo>
                    <a:pt x="2740" y="20373"/>
                  </a:lnTo>
                  <a:lnTo>
                    <a:pt x="2855" y="20459"/>
                  </a:lnTo>
                  <a:lnTo>
                    <a:pt x="2989" y="20536"/>
                  </a:lnTo>
                  <a:lnTo>
                    <a:pt x="3123" y="20603"/>
                  </a:lnTo>
                  <a:lnTo>
                    <a:pt x="3257" y="20651"/>
                  </a:lnTo>
                  <a:lnTo>
                    <a:pt x="3410" y="20689"/>
                  </a:lnTo>
                  <a:lnTo>
                    <a:pt x="3554" y="20718"/>
                  </a:lnTo>
                  <a:lnTo>
                    <a:pt x="3717" y="20727"/>
                  </a:lnTo>
                  <a:lnTo>
                    <a:pt x="30564" y="20727"/>
                  </a:lnTo>
                  <a:lnTo>
                    <a:pt x="30717" y="20718"/>
                  </a:lnTo>
                  <a:lnTo>
                    <a:pt x="30871" y="20689"/>
                  </a:lnTo>
                  <a:lnTo>
                    <a:pt x="31014" y="20651"/>
                  </a:lnTo>
                  <a:lnTo>
                    <a:pt x="31158" y="20603"/>
                  </a:lnTo>
                  <a:lnTo>
                    <a:pt x="31292" y="20536"/>
                  </a:lnTo>
                  <a:lnTo>
                    <a:pt x="31416" y="20459"/>
                  </a:lnTo>
                  <a:lnTo>
                    <a:pt x="31531" y="20373"/>
                  </a:lnTo>
                  <a:lnTo>
                    <a:pt x="31646" y="20277"/>
                  </a:lnTo>
                  <a:lnTo>
                    <a:pt x="31742" y="20162"/>
                  </a:lnTo>
                  <a:lnTo>
                    <a:pt x="31828" y="20047"/>
                  </a:lnTo>
                  <a:lnTo>
                    <a:pt x="31905" y="19923"/>
                  </a:lnTo>
                  <a:lnTo>
                    <a:pt x="31972" y="19789"/>
                  </a:lnTo>
                  <a:lnTo>
                    <a:pt x="32020" y="19645"/>
                  </a:lnTo>
                  <a:lnTo>
                    <a:pt x="32058" y="19501"/>
                  </a:lnTo>
                  <a:lnTo>
                    <a:pt x="32087" y="19348"/>
                  </a:lnTo>
                  <a:lnTo>
                    <a:pt x="32087" y="19195"/>
                  </a:lnTo>
                  <a:lnTo>
                    <a:pt x="29903" y="1533"/>
                  </a:lnTo>
                  <a:lnTo>
                    <a:pt x="29903" y="1370"/>
                  </a:lnTo>
                  <a:lnTo>
                    <a:pt x="29874" y="1226"/>
                  </a:lnTo>
                  <a:lnTo>
                    <a:pt x="29836" y="1073"/>
                  </a:lnTo>
                  <a:lnTo>
                    <a:pt x="29788" y="939"/>
                  </a:lnTo>
                  <a:lnTo>
                    <a:pt x="29721" y="805"/>
                  </a:lnTo>
                  <a:lnTo>
                    <a:pt x="29645" y="671"/>
                  </a:lnTo>
                  <a:lnTo>
                    <a:pt x="29558" y="556"/>
                  </a:lnTo>
                  <a:lnTo>
                    <a:pt x="29463" y="450"/>
                  </a:lnTo>
                  <a:lnTo>
                    <a:pt x="29348" y="345"/>
                  </a:lnTo>
                  <a:lnTo>
                    <a:pt x="29233" y="259"/>
                  </a:lnTo>
                  <a:lnTo>
                    <a:pt x="29108" y="182"/>
                  </a:lnTo>
                  <a:lnTo>
                    <a:pt x="28974" y="125"/>
                  </a:lnTo>
                  <a:lnTo>
                    <a:pt x="28830" y="67"/>
                  </a:lnTo>
                  <a:lnTo>
                    <a:pt x="28687" y="29"/>
                  </a:lnTo>
                  <a:lnTo>
                    <a:pt x="28533" y="10"/>
                  </a:lnTo>
                  <a:lnTo>
                    <a:pt x="2838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1463000" y="2794333"/>
              <a:ext cx="178610" cy="159708"/>
            </a:xfrm>
            <a:custGeom>
              <a:avLst/>
              <a:gdLst/>
              <a:ahLst/>
              <a:cxnLst/>
              <a:rect l="l" t="t" r="r" b="b"/>
              <a:pathLst>
                <a:path w="5528" h="4943" extrusionOk="0">
                  <a:moveTo>
                    <a:pt x="844" y="0"/>
                  </a:moveTo>
                  <a:lnTo>
                    <a:pt x="757" y="10"/>
                  </a:lnTo>
                  <a:lnTo>
                    <a:pt x="671" y="20"/>
                  </a:lnTo>
                  <a:lnTo>
                    <a:pt x="594" y="39"/>
                  </a:lnTo>
                  <a:lnTo>
                    <a:pt x="518" y="67"/>
                  </a:lnTo>
                  <a:lnTo>
                    <a:pt x="441" y="106"/>
                  </a:lnTo>
                  <a:lnTo>
                    <a:pt x="374" y="154"/>
                  </a:lnTo>
                  <a:lnTo>
                    <a:pt x="307" y="202"/>
                  </a:lnTo>
                  <a:lnTo>
                    <a:pt x="250" y="249"/>
                  </a:lnTo>
                  <a:lnTo>
                    <a:pt x="192" y="317"/>
                  </a:lnTo>
                  <a:lnTo>
                    <a:pt x="144" y="374"/>
                  </a:lnTo>
                  <a:lnTo>
                    <a:pt x="96" y="451"/>
                  </a:lnTo>
                  <a:lnTo>
                    <a:pt x="68" y="527"/>
                  </a:lnTo>
                  <a:lnTo>
                    <a:pt x="39" y="604"/>
                  </a:lnTo>
                  <a:lnTo>
                    <a:pt x="10" y="680"/>
                  </a:lnTo>
                  <a:lnTo>
                    <a:pt x="1" y="767"/>
                  </a:lnTo>
                  <a:lnTo>
                    <a:pt x="1" y="853"/>
                  </a:lnTo>
                  <a:lnTo>
                    <a:pt x="585" y="4100"/>
                  </a:lnTo>
                  <a:lnTo>
                    <a:pt x="585" y="4186"/>
                  </a:lnTo>
                  <a:lnTo>
                    <a:pt x="604" y="4263"/>
                  </a:lnTo>
                  <a:lnTo>
                    <a:pt x="623" y="4349"/>
                  </a:lnTo>
                  <a:lnTo>
                    <a:pt x="652" y="4426"/>
                  </a:lnTo>
                  <a:lnTo>
                    <a:pt x="690" y="4502"/>
                  </a:lnTo>
                  <a:lnTo>
                    <a:pt x="729" y="4569"/>
                  </a:lnTo>
                  <a:lnTo>
                    <a:pt x="776" y="4636"/>
                  </a:lnTo>
                  <a:lnTo>
                    <a:pt x="834" y="4694"/>
                  </a:lnTo>
                  <a:lnTo>
                    <a:pt x="891" y="4751"/>
                  </a:lnTo>
                  <a:lnTo>
                    <a:pt x="958" y="4799"/>
                  </a:lnTo>
                  <a:lnTo>
                    <a:pt x="1025" y="4847"/>
                  </a:lnTo>
                  <a:lnTo>
                    <a:pt x="1102" y="4876"/>
                  </a:lnTo>
                  <a:lnTo>
                    <a:pt x="1179" y="4904"/>
                  </a:lnTo>
                  <a:lnTo>
                    <a:pt x="1265" y="4933"/>
                  </a:lnTo>
                  <a:lnTo>
                    <a:pt x="1351" y="4943"/>
                  </a:lnTo>
                  <a:lnTo>
                    <a:pt x="4761" y="4943"/>
                  </a:lnTo>
                  <a:lnTo>
                    <a:pt x="4847" y="4933"/>
                  </a:lnTo>
                  <a:lnTo>
                    <a:pt x="4933" y="4904"/>
                  </a:lnTo>
                  <a:lnTo>
                    <a:pt x="5010" y="4876"/>
                  </a:lnTo>
                  <a:lnTo>
                    <a:pt x="5077" y="4847"/>
                  </a:lnTo>
                  <a:lnTo>
                    <a:pt x="5154" y="4799"/>
                  </a:lnTo>
                  <a:lnTo>
                    <a:pt x="5221" y="4751"/>
                  </a:lnTo>
                  <a:lnTo>
                    <a:pt x="5278" y="4694"/>
                  </a:lnTo>
                  <a:lnTo>
                    <a:pt x="5336" y="4636"/>
                  </a:lnTo>
                  <a:lnTo>
                    <a:pt x="5384" y="4569"/>
                  </a:lnTo>
                  <a:lnTo>
                    <a:pt x="5422" y="4502"/>
                  </a:lnTo>
                  <a:lnTo>
                    <a:pt x="5460" y="4426"/>
                  </a:lnTo>
                  <a:lnTo>
                    <a:pt x="5489" y="4349"/>
                  </a:lnTo>
                  <a:lnTo>
                    <a:pt x="5508" y="4263"/>
                  </a:lnTo>
                  <a:lnTo>
                    <a:pt x="5518" y="4186"/>
                  </a:lnTo>
                  <a:lnTo>
                    <a:pt x="5527" y="4100"/>
                  </a:lnTo>
                  <a:lnTo>
                    <a:pt x="4933" y="853"/>
                  </a:lnTo>
                  <a:lnTo>
                    <a:pt x="4933" y="767"/>
                  </a:lnTo>
                  <a:lnTo>
                    <a:pt x="4924" y="680"/>
                  </a:lnTo>
                  <a:lnTo>
                    <a:pt x="4895" y="604"/>
                  </a:lnTo>
                  <a:lnTo>
                    <a:pt x="4876" y="527"/>
                  </a:lnTo>
                  <a:lnTo>
                    <a:pt x="4838" y="451"/>
                  </a:lnTo>
                  <a:lnTo>
                    <a:pt x="4790" y="374"/>
                  </a:lnTo>
                  <a:lnTo>
                    <a:pt x="4742" y="317"/>
                  </a:lnTo>
                  <a:lnTo>
                    <a:pt x="4684" y="249"/>
                  </a:lnTo>
                  <a:lnTo>
                    <a:pt x="4627" y="202"/>
                  </a:lnTo>
                  <a:lnTo>
                    <a:pt x="4560" y="154"/>
                  </a:lnTo>
                  <a:lnTo>
                    <a:pt x="4493" y="106"/>
                  </a:lnTo>
                  <a:lnTo>
                    <a:pt x="4416" y="67"/>
                  </a:lnTo>
                  <a:lnTo>
                    <a:pt x="4340" y="39"/>
                  </a:lnTo>
                  <a:lnTo>
                    <a:pt x="4263" y="20"/>
                  </a:lnTo>
                  <a:lnTo>
                    <a:pt x="4177" y="10"/>
                  </a:lnTo>
                  <a:lnTo>
                    <a:pt x="40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832618" y="3466202"/>
              <a:ext cx="1738601" cy="37480"/>
            </a:xfrm>
            <a:custGeom>
              <a:avLst/>
              <a:gdLst/>
              <a:ahLst/>
              <a:cxnLst/>
              <a:rect l="l" t="t" r="r" b="b"/>
              <a:pathLst>
                <a:path w="53810" h="1160" extrusionOk="0">
                  <a:moveTo>
                    <a:pt x="0" y="1"/>
                  </a:moveTo>
                  <a:lnTo>
                    <a:pt x="0" y="1159"/>
                  </a:lnTo>
                  <a:lnTo>
                    <a:pt x="53810" y="1159"/>
                  </a:lnTo>
                  <a:lnTo>
                    <a:pt x="538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607315" y="3437123"/>
              <a:ext cx="450595" cy="1240995"/>
            </a:xfrm>
            <a:custGeom>
              <a:avLst/>
              <a:gdLst/>
              <a:ahLst/>
              <a:cxnLst/>
              <a:rect l="l" t="t" r="r" b="b"/>
              <a:pathLst>
                <a:path w="13946" h="38409" extrusionOk="0">
                  <a:moveTo>
                    <a:pt x="10306" y="0"/>
                  </a:moveTo>
                  <a:lnTo>
                    <a:pt x="0" y="38408"/>
                  </a:lnTo>
                  <a:lnTo>
                    <a:pt x="1312" y="38408"/>
                  </a:lnTo>
                  <a:lnTo>
                    <a:pt x="13946" y="345"/>
                  </a:lnTo>
                  <a:lnTo>
                    <a:pt x="10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2320881" y="3437123"/>
              <a:ext cx="450304" cy="1240995"/>
            </a:xfrm>
            <a:custGeom>
              <a:avLst/>
              <a:gdLst/>
              <a:ahLst/>
              <a:cxnLst/>
              <a:rect l="l" t="t" r="r" b="b"/>
              <a:pathLst>
                <a:path w="13937" h="38409" extrusionOk="0">
                  <a:moveTo>
                    <a:pt x="3640" y="0"/>
                  </a:moveTo>
                  <a:lnTo>
                    <a:pt x="0" y="345"/>
                  </a:lnTo>
                  <a:lnTo>
                    <a:pt x="12634" y="38408"/>
                  </a:lnTo>
                  <a:lnTo>
                    <a:pt x="13936" y="38408"/>
                  </a:lnTo>
                  <a:lnTo>
                    <a:pt x="36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746575" y="3378317"/>
              <a:ext cx="1915628" cy="96284"/>
            </a:xfrm>
            <a:custGeom>
              <a:avLst/>
              <a:gdLst/>
              <a:ahLst/>
              <a:cxnLst/>
              <a:rect l="l" t="t" r="r" b="b"/>
              <a:pathLst>
                <a:path w="59289" h="2980" extrusionOk="0">
                  <a:moveTo>
                    <a:pt x="0" y="0"/>
                  </a:moveTo>
                  <a:lnTo>
                    <a:pt x="0" y="2979"/>
                  </a:lnTo>
                  <a:lnTo>
                    <a:pt x="59289" y="2979"/>
                  </a:lnTo>
                  <a:lnTo>
                    <a:pt x="592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101669" y="1759129"/>
              <a:ext cx="167463" cy="301775"/>
            </a:xfrm>
            <a:custGeom>
              <a:avLst/>
              <a:gdLst/>
              <a:ahLst/>
              <a:cxnLst/>
              <a:rect l="l" t="t" r="r" b="b"/>
              <a:pathLst>
                <a:path w="5183" h="9340" extrusionOk="0">
                  <a:moveTo>
                    <a:pt x="2223" y="1"/>
                  </a:moveTo>
                  <a:lnTo>
                    <a:pt x="2070" y="10"/>
                  </a:lnTo>
                  <a:lnTo>
                    <a:pt x="1926" y="29"/>
                  </a:lnTo>
                  <a:lnTo>
                    <a:pt x="1782" y="58"/>
                  </a:lnTo>
                  <a:lnTo>
                    <a:pt x="1648" y="96"/>
                  </a:lnTo>
                  <a:lnTo>
                    <a:pt x="1514" y="144"/>
                  </a:lnTo>
                  <a:lnTo>
                    <a:pt x="1389" y="202"/>
                  </a:lnTo>
                  <a:lnTo>
                    <a:pt x="1265" y="259"/>
                  </a:lnTo>
                  <a:lnTo>
                    <a:pt x="1150" y="336"/>
                  </a:lnTo>
                  <a:lnTo>
                    <a:pt x="1045" y="403"/>
                  </a:lnTo>
                  <a:lnTo>
                    <a:pt x="939" y="489"/>
                  </a:lnTo>
                  <a:lnTo>
                    <a:pt x="738" y="652"/>
                  </a:lnTo>
                  <a:lnTo>
                    <a:pt x="566" y="824"/>
                  </a:lnTo>
                  <a:lnTo>
                    <a:pt x="422" y="997"/>
                  </a:lnTo>
                  <a:lnTo>
                    <a:pt x="288" y="1160"/>
                  </a:lnTo>
                  <a:lnTo>
                    <a:pt x="192" y="1313"/>
                  </a:lnTo>
                  <a:lnTo>
                    <a:pt x="106" y="1437"/>
                  </a:lnTo>
                  <a:lnTo>
                    <a:pt x="49" y="1543"/>
                  </a:lnTo>
                  <a:lnTo>
                    <a:pt x="1" y="1629"/>
                  </a:lnTo>
                  <a:lnTo>
                    <a:pt x="2587" y="9339"/>
                  </a:lnTo>
                  <a:lnTo>
                    <a:pt x="2625" y="9330"/>
                  </a:lnTo>
                  <a:lnTo>
                    <a:pt x="2750" y="9282"/>
                  </a:lnTo>
                  <a:lnTo>
                    <a:pt x="2836" y="9234"/>
                  </a:lnTo>
                  <a:lnTo>
                    <a:pt x="2941" y="9176"/>
                  </a:lnTo>
                  <a:lnTo>
                    <a:pt x="3056" y="9090"/>
                  </a:lnTo>
                  <a:lnTo>
                    <a:pt x="3190" y="8985"/>
                  </a:lnTo>
                  <a:lnTo>
                    <a:pt x="3334" y="8851"/>
                  </a:lnTo>
                  <a:lnTo>
                    <a:pt x="3487" y="8688"/>
                  </a:lnTo>
                  <a:lnTo>
                    <a:pt x="3659" y="8496"/>
                  </a:lnTo>
                  <a:lnTo>
                    <a:pt x="3832" y="8267"/>
                  </a:lnTo>
                  <a:lnTo>
                    <a:pt x="4014" y="8008"/>
                  </a:lnTo>
                  <a:lnTo>
                    <a:pt x="4205" y="7701"/>
                  </a:lnTo>
                  <a:lnTo>
                    <a:pt x="4397" y="7357"/>
                  </a:lnTo>
                  <a:lnTo>
                    <a:pt x="4598" y="6964"/>
                  </a:lnTo>
                  <a:lnTo>
                    <a:pt x="4703" y="6734"/>
                  </a:lnTo>
                  <a:lnTo>
                    <a:pt x="4799" y="6485"/>
                  </a:lnTo>
                  <a:lnTo>
                    <a:pt x="4885" y="6246"/>
                  </a:lnTo>
                  <a:lnTo>
                    <a:pt x="4962" y="5987"/>
                  </a:lnTo>
                  <a:lnTo>
                    <a:pt x="5029" y="5728"/>
                  </a:lnTo>
                  <a:lnTo>
                    <a:pt x="5077" y="5470"/>
                  </a:lnTo>
                  <a:lnTo>
                    <a:pt x="5115" y="5211"/>
                  </a:lnTo>
                  <a:lnTo>
                    <a:pt x="5154" y="4943"/>
                  </a:lnTo>
                  <a:lnTo>
                    <a:pt x="5173" y="4684"/>
                  </a:lnTo>
                  <a:lnTo>
                    <a:pt x="5182" y="4416"/>
                  </a:lnTo>
                  <a:lnTo>
                    <a:pt x="5182" y="4148"/>
                  </a:lnTo>
                  <a:lnTo>
                    <a:pt x="5173" y="3889"/>
                  </a:lnTo>
                  <a:lnTo>
                    <a:pt x="5154" y="3631"/>
                  </a:lnTo>
                  <a:lnTo>
                    <a:pt x="5125" y="3372"/>
                  </a:lnTo>
                  <a:lnTo>
                    <a:pt x="5077" y="3114"/>
                  </a:lnTo>
                  <a:lnTo>
                    <a:pt x="5029" y="2864"/>
                  </a:lnTo>
                  <a:lnTo>
                    <a:pt x="4972" y="2625"/>
                  </a:lnTo>
                  <a:lnTo>
                    <a:pt x="4895" y="2386"/>
                  </a:lnTo>
                  <a:lnTo>
                    <a:pt x="4818" y="2146"/>
                  </a:lnTo>
                  <a:lnTo>
                    <a:pt x="4723" y="1926"/>
                  </a:lnTo>
                  <a:lnTo>
                    <a:pt x="4627" y="1706"/>
                  </a:lnTo>
                  <a:lnTo>
                    <a:pt x="4512" y="1504"/>
                  </a:lnTo>
                  <a:lnTo>
                    <a:pt x="4397" y="1303"/>
                  </a:lnTo>
                  <a:lnTo>
                    <a:pt x="4263" y="1121"/>
                  </a:lnTo>
                  <a:lnTo>
                    <a:pt x="4129" y="939"/>
                  </a:lnTo>
                  <a:lnTo>
                    <a:pt x="3976" y="776"/>
                  </a:lnTo>
                  <a:lnTo>
                    <a:pt x="3813" y="633"/>
                  </a:lnTo>
                  <a:lnTo>
                    <a:pt x="3650" y="499"/>
                  </a:lnTo>
                  <a:lnTo>
                    <a:pt x="3468" y="374"/>
                  </a:lnTo>
                  <a:lnTo>
                    <a:pt x="3286" y="269"/>
                  </a:lnTo>
                  <a:lnTo>
                    <a:pt x="3085" y="173"/>
                  </a:lnTo>
                  <a:lnTo>
                    <a:pt x="2884" y="106"/>
                  </a:lnTo>
                  <a:lnTo>
                    <a:pt x="2711" y="58"/>
                  </a:lnTo>
                  <a:lnTo>
                    <a:pt x="2539" y="20"/>
                  </a:lnTo>
                  <a:lnTo>
                    <a:pt x="2376" y="10"/>
                  </a:lnTo>
                  <a:lnTo>
                    <a:pt x="22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3034527" y="1952865"/>
              <a:ext cx="151986" cy="289078"/>
            </a:xfrm>
            <a:custGeom>
              <a:avLst/>
              <a:gdLst/>
              <a:ahLst/>
              <a:cxnLst/>
              <a:rect l="l" t="t" r="r" b="b"/>
              <a:pathLst>
                <a:path w="4704" h="8947" extrusionOk="0">
                  <a:moveTo>
                    <a:pt x="3563" y="1"/>
                  </a:moveTo>
                  <a:lnTo>
                    <a:pt x="3487" y="10"/>
                  </a:lnTo>
                  <a:lnTo>
                    <a:pt x="3410" y="29"/>
                  </a:lnTo>
                  <a:lnTo>
                    <a:pt x="3333" y="48"/>
                  </a:lnTo>
                  <a:lnTo>
                    <a:pt x="3257" y="77"/>
                  </a:lnTo>
                  <a:lnTo>
                    <a:pt x="3180" y="115"/>
                  </a:lnTo>
                  <a:lnTo>
                    <a:pt x="3103" y="163"/>
                  </a:lnTo>
                  <a:lnTo>
                    <a:pt x="3036" y="211"/>
                  </a:lnTo>
                  <a:lnTo>
                    <a:pt x="2960" y="269"/>
                  </a:lnTo>
                  <a:lnTo>
                    <a:pt x="1628" y="1447"/>
                  </a:lnTo>
                  <a:lnTo>
                    <a:pt x="1648" y="1533"/>
                  </a:lnTo>
                  <a:lnTo>
                    <a:pt x="1667" y="1648"/>
                  </a:lnTo>
                  <a:lnTo>
                    <a:pt x="1676" y="1801"/>
                  </a:lnTo>
                  <a:lnTo>
                    <a:pt x="1686" y="2002"/>
                  </a:lnTo>
                  <a:lnTo>
                    <a:pt x="1686" y="2242"/>
                  </a:lnTo>
                  <a:lnTo>
                    <a:pt x="1667" y="2520"/>
                  </a:lnTo>
                  <a:lnTo>
                    <a:pt x="1638" y="2836"/>
                  </a:lnTo>
                  <a:lnTo>
                    <a:pt x="1581" y="3200"/>
                  </a:lnTo>
                  <a:lnTo>
                    <a:pt x="1504" y="3592"/>
                  </a:lnTo>
                  <a:lnTo>
                    <a:pt x="1446" y="3803"/>
                  </a:lnTo>
                  <a:lnTo>
                    <a:pt x="1389" y="4023"/>
                  </a:lnTo>
                  <a:lnTo>
                    <a:pt x="1322" y="4253"/>
                  </a:lnTo>
                  <a:lnTo>
                    <a:pt x="1245" y="4493"/>
                  </a:lnTo>
                  <a:lnTo>
                    <a:pt x="1159" y="4732"/>
                  </a:lnTo>
                  <a:lnTo>
                    <a:pt x="1063" y="4991"/>
                  </a:lnTo>
                  <a:lnTo>
                    <a:pt x="948" y="5249"/>
                  </a:lnTo>
                  <a:lnTo>
                    <a:pt x="833" y="5527"/>
                  </a:lnTo>
                  <a:lnTo>
                    <a:pt x="699" y="5805"/>
                  </a:lnTo>
                  <a:lnTo>
                    <a:pt x="556" y="6092"/>
                  </a:lnTo>
                  <a:lnTo>
                    <a:pt x="402" y="6389"/>
                  </a:lnTo>
                  <a:lnTo>
                    <a:pt x="230" y="6686"/>
                  </a:lnTo>
                  <a:lnTo>
                    <a:pt x="182" y="6791"/>
                  </a:lnTo>
                  <a:lnTo>
                    <a:pt x="134" y="6887"/>
                  </a:lnTo>
                  <a:lnTo>
                    <a:pt x="96" y="6993"/>
                  </a:lnTo>
                  <a:lnTo>
                    <a:pt x="58" y="7107"/>
                  </a:lnTo>
                  <a:lnTo>
                    <a:pt x="38" y="7213"/>
                  </a:lnTo>
                  <a:lnTo>
                    <a:pt x="19" y="7328"/>
                  </a:lnTo>
                  <a:lnTo>
                    <a:pt x="10" y="7433"/>
                  </a:lnTo>
                  <a:lnTo>
                    <a:pt x="0" y="7548"/>
                  </a:lnTo>
                  <a:lnTo>
                    <a:pt x="10" y="7653"/>
                  </a:lnTo>
                  <a:lnTo>
                    <a:pt x="19" y="7768"/>
                  </a:lnTo>
                  <a:lnTo>
                    <a:pt x="38" y="7874"/>
                  </a:lnTo>
                  <a:lnTo>
                    <a:pt x="67" y="7979"/>
                  </a:lnTo>
                  <a:lnTo>
                    <a:pt x="106" y="8084"/>
                  </a:lnTo>
                  <a:lnTo>
                    <a:pt x="153" y="8190"/>
                  </a:lnTo>
                  <a:lnTo>
                    <a:pt x="201" y="8286"/>
                  </a:lnTo>
                  <a:lnTo>
                    <a:pt x="268" y="8381"/>
                  </a:lnTo>
                  <a:lnTo>
                    <a:pt x="355" y="8487"/>
                  </a:lnTo>
                  <a:lnTo>
                    <a:pt x="460" y="8592"/>
                  </a:lnTo>
                  <a:lnTo>
                    <a:pt x="594" y="8688"/>
                  </a:lnTo>
                  <a:lnTo>
                    <a:pt x="738" y="8774"/>
                  </a:lnTo>
                  <a:lnTo>
                    <a:pt x="901" y="8841"/>
                  </a:lnTo>
                  <a:lnTo>
                    <a:pt x="1083" y="8899"/>
                  </a:lnTo>
                  <a:lnTo>
                    <a:pt x="1284" y="8927"/>
                  </a:lnTo>
                  <a:lnTo>
                    <a:pt x="1389" y="8937"/>
                  </a:lnTo>
                  <a:lnTo>
                    <a:pt x="1494" y="8946"/>
                  </a:lnTo>
                  <a:lnTo>
                    <a:pt x="1609" y="8946"/>
                  </a:lnTo>
                  <a:lnTo>
                    <a:pt x="1724" y="8937"/>
                  </a:lnTo>
                  <a:lnTo>
                    <a:pt x="1849" y="8927"/>
                  </a:lnTo>
                  <a:lnTo>
                    <a:pt x="1973" y="8899"/>
                  </a:lnTo>
                  <a:lnTo>
                    <a:pt x="2098" y="8879"/>
                  </a:lnTo>
                  <a:lnTo>
                    <a:pt x="2232" y="8841"/>
                  </a:lnTo>
                  <a:lnTo>
                    <a:pt x="2366" y="8793"/>
                  </a:lnTo>
                  <a:lnTo>
                    <a:pt x="2500" y="8745"/>
                  </a:lnTo>
                  <a:lnTo>
                    <a:pt x="2634" y="8688"/>
                  </a:lnTo>
                  <a:lnTo>
                    <a:pt x="2778" y="8621"/>
                  </a:lnTo>
                  <a:lnTo>
                    <a:pt x="2922" y="8544"/>
                  </a:lnTo>
                  <a:lnTo>
                    <a:pt x="3075" y="8458"/>
                  </a:lnTo>
                  <a:lnTo>
                    <a:pt x="3218" y="8362"/>
                  </a:lnTo>
                  <a:lnTo>
                    <a:pt x="3372" y="8257"/>
                  </a:lnTo>
                  <a:lnTo>
                    <a:pt x="3525" y="8142"/>
                  </a:lnTo>
                  <a:lnTo>
                    <a:pt x="3678" y="8017"/>
                  </a:lnTo>
                  <a:lnTo>
                    <a:pt x="3764" y="7950"/>
                  </a:lnTo>
                  <a:lnTo>
                    <a:pt x="3831" y="7874"/>
                  </a:lnTo>
                  <a:lnTo>
                    <a:pt x="3975" y="7720"/>
                  </a:lnTo>
                  <a:lnTo>
                    <a:pt x="4090" y="7548"/>
                  </a:lnTo>
                  <a:lnTo>
                    <a:pt x="4186" y="7366"/>
                  </a:lnTo>
                  <a:lnTo>
                    <a:pt x="4272" y="7175"/>
                  </a:lnTo>
                  <a:lnTo>
                    <a:pt x="4329" y="6973"/>
                  </a:lnTo>
                  <a:lnTo>
                    <a:pt x="4368" y="6772"/>
                  </a:lnTo>
                  <a:lnTo>
                    <a:pt x="4377" y="6562"/>
                  </a:lnTo>
                  <a:lnTo>
                    <a:pt x="4387" y="6102"/>
                  </a:lnTo>
                  <a:lnTo>
                    <a:pt x="4387" y="5565"/>
                  </a:lnTo>
                  <a:lnTo>
                    <a:pt x="4387" y="4952"/>
                  </a:lnTo>
                  <a:lnTo>
                    <a:pt x="4397" y="4292"/>
                  </a:lnTo>
                  <a:lnTo>
                    <a:pt x="4435" y="3564"/>
                  </a:lnTo>
                  <a:lnTo>
                    <a:pt x="4454" y="3190"/>
                  </a:lnTo>
                  <a:lnTo>
                    <a:pt x="4483" y="2807"/>
                  </a:lnTo>
                  <a:lnTo>
                    <a:pt x="4521" y="2424"/>
                  </a:lnTo>
                  <a:lnTo>
                    <a:pt x="4569" y="2022"/>
                  </a:lnTo>
                  <a:lnTo>
                    <a:pt x="4617" y="1629"/>
                  </a:lnTo>
                  <a:lnTo>
                    <a:pt x="4684" y="1227"/>
                  </a:lnTo>
                  <a:lnTo>
                    <a:pt x="4693" y="1131"/>
                  </a:lnTo>
                  <a:lnTo>
                    <a:pt x="4703" y="1045"/>
                  </a:lnTo>
                  <a:lnTo>
                    <a:pt x="4693" y="958"/>
                  </a:lnTo>
                  <a:lnTo>
                    <a:pt x="4684" y="872"/>
                  </a:lnTo>
                  <a:lnTo>
                    <a:pt x="4674" y="796"/>
                  </a:lnTo>
                  <a:lnTo>
                    <a:pt x="4646" y="719"/>
                  </a:lnTo>
                  <a:lnTo>
                    <a:pt x="4617" y="642"/>
                  </a:lnTo>
                  <a:lnTo>
                    <a:pt x="4588" y="575"/>
                  </a:lnTo>
                  <a:lnTo>
                    <a:pt x="4550" y="499"/>
                  </a:lnTo>
                  <a:lnTo>
                    <a:pt x="4502" y="441"/>
                  </a:lnTo>
                  <a:lnTo>
                    <a:pt x="4454" y="374"/>
                  </a:lnTo>
                  <a:lnTo>
                    <a:pt x="4406" y="317"/>
                  </a:lnTo>
                  <a:lnTo>
                    <a:pt x="4291" y="221"/>
                  </a:lnTo>
                  <a:lnTo>
                    <a:pt x="4157" y="135"/>
                  </a:lnTo>
                  <a:lnTo>
                    <a:pt x="4023" y="68"/>
                  </a:lnTo>
                  <a:lnTo>
                    <a:pt x="3870" y="29"/>
                  </a:lnTo>
                  <a:lnTo>
                    <a:pt x="3803" y="10"/>
                  </a:lnTo>
                  <a:lnTo>
                    <a:pt x="3716" y="1"/>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2978500" y="1785754"/>
              <a:ext cx="221614" cy="325588"/>
            </a:xfrm>
            <a:custGeom>
              <a:avLst/>
              <a:gdLst/>
              <a:ahLst/>
              <a:cxnLst/>
              <a:rect l="l" t="t" r="r" b="b"/>
              <a:pathLst>
                <a:path w="6859" h="10077" extrusionOk="0">
                  <a:moveTo>
                    <a:pt x="2817" y="0"/>
                  </a:moveTo>
                  <a:lnTo>
                    <a:pt x="2596" y="10"/>
                  </a:lnTo>
                  <a:lnTo>
                    <a:pt x="2376" y="20"/>
                  </a:lnTo>
                  <a:lnTo>
                    <a:pt x="2156" y="48"/>
                  </a:lnTo>
                  <a:lnTo>
                    <a:pt x="1935" y="77"/>
                  </a:lnTo>
                  <a:lnTo>
                    <a:pt x="1725" y="125"/>
                  </a:lnTo>
                  <a:lnTo>
                    <a:pt x="1523" y="182"/>
                  </a:lnTo>
                  <a:lnTo>
                    <a:pt x="1322" y="259"/>
                  </a:lnTo>
                  <a:lnTo>
                    <a:pt x="1131" y="345"/>
                  </a:lnTo>
                  <a:lnTo>
                    <a:pt x="958" y="451"/>
                  </a:lnTo>
                  <a:lnTo>
                    <a:pt x="786" y="575"/>
                  </a:lnTo>
                  <a:lnTo>
                    <a:pt x="709" y="642"/>
                  </a:lnTo>
                  <a:lnTo>
                    <a:pt x="633" y="719"/>
                  </a:lnTo>
                  <a:lnTo>
                    <a:pt x="556" y="795"/>
                  </a:lnTo>
                  <a:lnTo>
                    <a:pt x="489" y="882"/>
                  </a:lnTo>
                  <a:lnTo>
                    <a:pt x="422" y="968"/>
                  </a:lnTo>
                  <a:lnTo>
                    <a:pt x="365" y="1064"/>
                  </a:lnTo>
                  <a:lnTo>
                    <a:pt x="307" y="1159"/>
                  </a:lnTo>
                  <a:lnTo>
                    <a:pt x="250" y="1265"/>
                  </a:lnTo>
                  <a:lnTo>
                    <a:pt x="202" y="1380"/>
                  </a:lnTo>
                  <a:lnTo>
                    <a:pt x="154" y="1495"/>
                  </a:lnTo>
                  <a:lnTo>
                    <a:pt x="115" y="1619"/>
                  </a:lnTo>
                  <a:lnTo>
                    <a:pt x="87" y="1744"/>
                  </a:lnTo>
                  <a:lnTo>
                    <a:pt x="58" y="1878"/>
                  </a:lnTo>
                  <a:lnTo>
                    <a:pt x="29" y="2021"/>
                  </a:lnTo>
                  <a:lnTo>
                    <a:pt x="10" y="2165"/>
                  </a:lnTo>
                  <a:lnTo>
                    <a:pt x="1" y="2328"/>
                  </a:lnTo>
                  <a:lnTo>
                    <a:pt x="1" y="2634"/>
                  </a:lnTo>
                  <a:lnTo>
                    <a:pt x="10" y="2998"/>
                  </a:lnTo>
                  <a:lnTo>
                    <a:pt x="39" y="3468"/>
                  </a:lnTo>
                  <a:lnTo>
                    <a:pt x="68" y="4033"/>
                  </a:lnTo>
                  <a:lnTo>
                    <a:pt x="125" y="4655"/>
                  </a:lnTo>
                  <a:lnTo>
                    <a:pt x="192" y="5326"/>
                  </a:lnTo>
                  <a:lnTo>
                    <a:pt x="288" y="6025"/>
                  </a:lnTo>
                  <a:lnTo>
                    <a:pt x="336" y="6379"/>
                  </a:lnTo>
                  <a:lnTo>
                    <a:pt x="403" y="6734"/>
                  </a:lnTo>
                  <a:lnTo>
                    <a:pt x="470" y="7079"/>
                  </a:lnTo>
                  <a:lnTo>
                    <a:pt x="547" y="7414"/>
                  </a:lnTo>
                  <a:lnTo>
                    <a:pt x="633" y="7749"/>
                  </a:lnTo>
                  <a:lnTo>
                    <a:pt x="728" y="8065"/>
                  </a:lnTo>
                  <a:lnTo>
                    <a:pt x="824" y="8372"/>
                  </a:lnTo>
                  <a:lnTo>
                    <a:pt x="939" y="8659"/>
                  </a:lnTo>
                  <a:lnTo>
                    <a:pt x="1054" y="8927"/>
                  </a:lnTo>
                  <a:lnTo>
                    <a:pt x="1188" y="9176"/>
                  </a:lnTo>
                  <a:lnTo>
                    <a:pt x="1322" y="9396"/>
                  </a:lnTo>
                  <a:lnTo>
                    <a:pt x="1399" y="9492"/>
                  </a:lnTo>
                  <a:lnTo>
                    <a:pt x="1476" y="9588"/>
                  </a:lnTo>
                  <a:lnTo>
                    <a:pt x="1552" y="9674"/>
                  </a:lnTo>
                  <a:lnTo>
                    <a:pt x="1638" y="9751"/>
                  </a:lnTo>
                  <a:lnTo>
                    <a:pt x="1725" y="9827"/>
                  </a:lnTo>
                  <a:lnTo>
                    <a:pt x="1811" y="9885"/>
                  </a:lnTo>
                  <a:lnTo>
                    <a:pt x="1907" y="9933"/>
                  </a:lnTo>
                  <a:lnTo>
                    <a:pt x="1993" y="9981"/>
                  </a:lnTo>
                  <a:lnTo>
                    <a:pt x="2089" y="10019"/>
                  </a:lnTo>
                  <a:lnTo>
                    <a:pt x="2194" y="10038"/>
                  </a:lnTo>
                  <a:lnTo>
                    <a:pt x="2309" y="10057"/>
                  </a:lnTo>
                  <a:lnTo>
                    <a:pt x="2433" y="10067"/>
                  </a:lnTo>
                  <a:lnTo>
                    <a:pt x="2567" y="10077"/>
                  </a:lnTo>
                  <a:lnTo>
                    <a:pt x="2702" y="10077"/>
                  </a:lnTo>
                  <a:lnTo>
                    <a:pt x="2855" y="10067"/>
                  </a:lnTo>
                  <a:lnTo>
                    <a:pt x="2998" y="10048"/>
                  </a:lnTo>
                  <a:lnTo>
                    <a:pt x="3152" y="10019"/>
                  </a:lnTo>
                  <a:lnTo>
                    <a:pt x="3315" y="9990"/>
                  </a:lnTo>
                  <a:lnTo>
                    <a:pt x="3477" y="9942"/>
                  </a:lnTo>
                  <a:lnTo>
                    <a:pt x="3640" y="9885"/>
                  </a:lnTo>
                  <a:lnTo>
                    <a:pt x="3803" y="9827"/>
                  </a:lnTo>
                  <a:lnTo>
                    <a:pt x="3975" y="9751"/>
                  </a:lnTo>
                  <a:lnTo>
                    <a:pt x="4148" y="9665"/>
                  </a:lnTo>
                  <a:lnTo>
                    <a:pt x="4311" y="9559"/>
                  </a:lnTo>
                  <a:lnTo>
                    <a:pt x="4483" y="9454"/>
                  </a:lnTo>
                  <a:lnTo>
                    <a:pt x="4646" y="9329"/>
                  </a:lnTo>
                  <a:lnTo>
                    <a:pt x="4809" y="9186"/>
                  </a:lnTo>
                  <a:lnTo>
                    <a:pt x="4972" y="9033"/>
                  </a:lnTo>
                  <a:lnTo>
                    <a:pt x="5134" y="8870"/>
                  </a:lnTo>
                  <a:lnTo>
                    <a:pt x="5288" y="8688"/>
                  </a:lnTo>
                  <a:lnTo>
                    <a:pt x="5441" y="8496"/>
                  </a:lnTo>
                  <a:lnTo>
                    <a:pt x="5585" y="8285"/>
                  </a:lnTo>
                  <a:lnTo>
                    <a:pt x="5719" y="8056"/>
                  </a:lnTo>
                  <a:lnTo>
                    <a:pt x="5853" y="7816"/>
                  </a:lnTo>
                  <a:lnTo>
                    <a:pt x="5977" y="7548"/>
                  </a:lnTo>
                  <a:lnTo>
                    <a:pt x="6102" y="7270"/>
                  </a:lnTo>
                  <a:lnTo>
                    <a:pt x="6207" y="6973"/>
                  </a:lnTo>
                  <a:lnTo>
                    <a:pt x="6313" y="6667"/>
                  </a:lnTo>
                  <a:lnTo>
                    <a:pt x="6399" y="6331"/>
                  </a:lnTo>
                  <a:lnTo>
                    <a:pt x="6485" y="5977"/>
                  </a:lnTo>
                  <a:lnTo>
                    <a:pt x="6552" y="5604"/>
                  </a:lnTo>
                  <a:lnTo>
                    <a:pt x="6609" y="5211"/>
                  </a:lnTo>
                  <a:lnTo>
                    <a:pt x="6676" y="4904"/>
                  </a:lnTo>
                  <a:lnTo>
                    <a:pt x="6724" y="4607"/>
                  </a:lnTo>
                  <a:lnTo>
                    <a:pt x="6772" y="4320"/>
                  </a:lnTo>
                  <a:lnTo>
                    <a:pt x="6811" y="4042"/>
                  </a:lnTo>
                  <a:lnTo>
                    <a:pt x="6830" y="3774"/>
                  </a:lnTo>
                  <a:lnTo>
                    <a:pt x="6849" y="3516"/>
                  </a:lnTo>
                  <a:lnTo>
                    <a:pt x="6858" y="3266"/>
                  </a:lnTo>
                  <a:lnTo>
                    <a:pt x="6858" y="3027"/>
                  </a:lnTo>
                  <a:lnTo>
                    <a:pt x="6849" y="2807"/>
                  </a:lnTo>
                  <a:lnTo>
                    <a:pt x="6839" y="2586"/>
                  </a:lnTo>
                  <a:lnTo>
                    <a:pt x="6811" y="2376"/>
                  </a:lnTo>
                  <a:lnTo>
                    <a:pt x="6782" y="2175"/>
                  </a:lnTo>
                  <a:lnTo>
                    <a:pt x="6744" y="1993"/>
                  </a:lnTo>
                  <a:lnTo>
                    <a:pt x="6705" y="1811"/>
                  </a:lnTo>
                  <a:lnTo>
                    <a:pt x="6657" y="1638"/>
                  </a:lnTo>
                  <a:lnTo>
                    <a:pt x="6600" y="1485"/>
                  </a:lnTo>
                  <a:lnTo>
                    <a:pt x="6542" y="1332"/>
                  </a:lnTo>
                  <a:lnTo>
                    <a:pt x="6485" y="1188"/>
                  </a:lnTo>
                  <a:lnTo>
                    <a:pt x="6418" y="1064"/>
                  </a:lnTo>
                  <a:lnTo>
                    <a:pt x="6341" y="939"/>
                  </a:lnTo>
                  <a:lnTo>
                    <a:pt x="6265" y="834"/>
                  </a:lnTo>
                  <a:lnTo>
                    <a:pt x="6188" y="728"/>
                  </a:lnTo>
                  <a:lnTo>
                    <a:pt x="6111" y="633"/>
                  </a:lnTo>
                  <a:lnTo>
                    <a:pt x="6025" y="556"/>
                  </a:lnTo>
                  <a:lnTo>
                    <a:pt x="5939" y="479"/>
                  </a:lnTo>
                  <a:lnTo>
                    <a:pt x="5853" y="422"/>
                  </a:lnTo>
                  <a:lnTo>
                    <a:pt x="5757" y="364"/>
                  </a:lnTo>
                  <a:lnTo>
                    <a:pt x="5671" y="326"/>
                  </a:lnTo>
                  <a:lnTo>
                    <a:pt x="5575" y="288"/>
                  </a:lnTo>
                  <a:lnTo>
                    <a:pt x="5489" y="269"/>
                  </a:lnTo>
                  <a:lnTo>
                    <a:pt x="5393" y="249"/>
                  </a:lnTo>
                  <a:lnTo>
                    <a:pt x="5307" y="249"/>
                  </a:lnTo>
                  <a:lnTo>
                    <a:pt x="5087" y="230"/>
                  </a:lnTo>
                  <a:lnTo>
                    <a:pt x="4809" y="201"/>
                  </a:lnTo>
                  <a:lnTo>
                    <a:pt x="4100" y="96"/>
                  </a:lnTo>
                  <a:lnTo>
                    <a:pt x="3688" y="48"/>
                  </a:lnTo>
                  <a:lnTo>
                    <a:pt x="3257" y="20"/>
                  </a:lnTo>
                  <a:lnTo>
                    <a:pt x="3037" y="10"/>
                  </a:lnTo>
                  <a:lnTo>
                    <a:pt x="2817"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2988420" y="1885723"/>
              <a:ext cx="44265" cy="22294"/>
            </a:xfrm>
            <a:custGeom>
              <a:avLst/>
              <a:gdLst/>
              <a:ahLst/>
              <a:cxnLst/>
              <a:rect l="l" t="t" r="r" b="b"/>
              <a:pathLst>
                <a:path w="1370" h="690" extrusionOk="0">
                  <a:moveTo>
                    <a:pt x="747" y="0"/>
                  </a:moveTo>
                  <a:lnTo>
                    <a:pt x="651" y="19"/>
                  </a:lnTo>
                  <a:lnTo>
                    <a:pt x="546" y="58"/>
                  </a:lnTo>
                  <a:lnTo>
                    <a:pt x="460" y="96"/>
                  </a:lnTo>
                  <a:lnTo>
                    <a:pt x="364" y="144"/>
                  </a:lnTo>
                  <a:lnTo>
                    <a:pt x="278" y="201"/>
                  </a:lnTo>
                  <a:lnTo>
                    <a:pt x="201" y="278"/>
                  </a:lnTo>
                  <a:lnTo>
                    <a:pt x="134" y="354"/>
                  </a:lnTo>
                  <a:lnTo>
                    <a:pt x="77" y="450"/>
                  </a:lnTo>
                  <a:lnTo>
                    <a:pt x="29" y="556"/>
                  </a:lnTo>
                  <a:lnTo>
                    <a:pt x="0" y="671"/>
                  </a:lnTo>
                  <a:lnTo>
                    <a:pt x="125" y="690"/>
                  </a:lnTo>
                  <a:lnTo>
                    <a:pt x="326" y="690"/>
                  </a:lnTo>
                  <a:lnTo>
                    <a:pt x="421" y="680"/>
                  </a:lnTo>
                  <a:lnTo>
                    <a:pt x="594" y="651"/>
                  </a:lnTo>
                  <a:lnTo>
                    <a:pt x="747" y="604"/>
                  </a:lnTo>
                  <a:lnTo>
                    <a:pt x="900" y="536"/>
                  </a:lnTo>
                  <a:lnTo>
                    <a:pt x="1054" y="450"/>
                  </a:lnTo>
                  <a:lnTo>
                    <a:pt x="1207" y="335"/>
                  </a:lnTo>
                  <a:lnTo>
                    <a:pt x="1284" y="268"/>
                  </a:lnTo>
                  <a:lnTo>
                    <a:pt x="1370" y="172"/>
                  </a:lnTo>
                  <a:lnTo>
                    <a:pt x="1322" y="134"/>
                  </a:lnTo>
                  <a:lnTo>
                    <a:pt x="1264" y="105"/>
                  </a:lnTo>
                  <a:lnTo>
                    <a:pt x="1169" y="48"/>
                  </a:lnTo>
                  <a:lnTo>
                    <a:pt x="1063" y="19"/>
                  </a:lnTo>
                  <a:lnTo>
                    <a:pt x="958" y="0"/>
                  </a:lnTo>
                  <a:close/>
                </a:path>
              </a:pathLst>
            </a:custGeom>
            <a:solidFill>
              <a:srgbClr val="5A2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3037306" y="1919455"/>
              <a:ext cx="31599" cy="81712"/>
            </a:xfrm>
            <a:custGeom>
              <a:avLst/>
              <a:gdLst/>
              <a:ahLst/>
              <a:cxnLst/>
              <a:rect l="l" t="t" r="r" b="b"/>
              <a:pathLst>
                <a:path w="978" h="2529" extrusionOk="0">
                  <a:moveTo>
                    <a:pt x="680" y="0"/>
                  </a:moveTo>
                  <a:lnTo>
                    <a:pt x="10" y="2031"/>
                  </a:lnTo>
                  <a:lnTo>
                    <a:pt x="0" y="2107"/>
                  </a:lnTo>
                  <a:lnTo>
                    <a:pt x="10" y="2174"/>
                  </a:lnTo>
                  <a:lnTo>
                    <a:pt x="29" y="2232"/>
                  </a:lnTo>
                  <a:lnTo>
                    <a:pt x="58" y="2289"/>
                  </a:lnTo>
                  <a:lnTo>
                    <a:pt x="87" y="2337"/>
                  </a:lnTo>
                  <a:lnTo>
                    <a:pt x="134" y="2375"/>
                  </a:lnTo>
                  <a:lnTo>
                    <a:pt x="173" y="2404"/>
                  </a:lnTo>
                  <a:lnTo>
                    <a:pt x="230" y="2433"/>
                  </a:lnTo>
                  <a:lnTo>
                    <a:pt x="336" y="2481"/>
                  </a:lnTo>
                  <a:lnTo>
                    <a:pt x="451" y="2510"/>
                  </a:lnTo>
                  <a:lnTo>
                    <a:pt x="556" y="2519"/>
                  </a:lnTo>
                  <a:lnTo>
                    <a:pt x="642" y="2529"/>
                  </a:lnTo>
                  <a:lnTo>
                    <a:pt x="719" y="2519"/>
                  </a:lnTo>
                  <a:lnTo>
                    <a:pt x="786" y="2490"/>
                  </a:lnTo>
                  <a:lnTo>
                    <a:pt x="843" y="2462"/>
                  </a:lnTo>
                  <a:lnTo>
                    <a:pt x="891" y="2414"/>
                  </a:lnTo>
                  <a:lnTo>
                    <a:pt x="929" y="2356"/>
                  </a:lnTo>
                  <a:lnTo>
                    <a:pt x="958" y="2289"/>
                  </a:lnTo>
                  <a:lnTo>
                    <a:pt x="977" y="2222"/>
                  </a:lnTo>
                  <a:lnTo>
                    <a:pt x="977" y="2146"/>
                  </a:lnTo>
                  <a:lnTo>
                    <a:pt x="6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3095174" y="1885723"/>
              <a:ext cx="46753" cy="22294"/>
            </a:xfrm>
            <a:custGeom>
              <a:avLst/>
              <a:gdLst/>
              <a:ahLst/>
              <a:cxnLst/>
              <a:rect l="l" t="t" r="r" b="b"/>
              <a:pathLst>
                <a:path w="1447" h="690" extrusionOk="0">
                  <a:moveTo>
                    <a:pt x="432" y="0"/>
                  </a:moveTo>
                  <a:lnTo>
                    <a:pt x="326" y="19"/>
                  </a:lnTo>
                  <a:lnTo>
                    <a:pt x="221" y="58"/>
                  </a:lnTo>
                  <a:lnTo>
                    <a:pt x="106" y="105"/>
                  </a:lnTo>
                  <a:lnTo>
                    <a:pt x="58" y="134"/>
                  </a:lnTo>
                  <a:lnTo>
                    <a:pt x="0" y="172"/>
                  </a:lnTo>
                  <a:lnTo>
                    <a:pt x="87" y="268"/>
                  </a:lnTo>
                  <a:lnTo>
                    <a:pt x="173" y="345"/>
                  </a:lnTo>
                  <a:lnTo>
                    <a:pt x="259" y="402"/>
                  </a:lnTo>
                  <a:lnTo>
                    <a:pt x="345" y="460"/>
                  </a:lnTo>
                  <a:lnTo>
                    <a:pt x="432" y="508"/>
                  </a:lnTo>
                  <a:lnTo>
                    <a:pt x="508" y="546"/>
                  </a:lnTo>
                  <a:lnTo>
                    <a:pt x="681" y="604"/>
                  </a:lnTo>
                  <a:lnTo>
                    <a:pt x="843" y="651"/>
                  </a:lnTo>
                  <a:lnTo>
                    <a:pt x="1025" y="671"/>
                  </a:lnTo>
                  <a:lnTo>
                    <a:pt x="1112" y="680"/>
                  </a:lnTo>
                  <a:lnTo>
                    <a:pt x="1217" y="680"/>
                  </a:lnTo>
                  <a:lnTo>
                    <a:pt x="1265" y="690"/>
                  </a:lnTo>
                  <a:lnTo>
                    <a:pt x="1294" y="680"/>
                  </a:lnTo>
                  <a:lnTo>
                    <a:pt x="1322" y="690"/>
                  </a:lnTo>
                  <a:lnTo>
                    <a:pt x="1447" y="680"/>
                  </a:lnTo>
                  <a:lnTo>
                    <a:pt x="1437" y="623"/>
                  </a:lnTo>
                  <a:lnTo>
                    <a:pt x="1418" y="556"/>
                  </a:lnTo>
                  <a:lnTo>
                    <a:pt x="1399" y="498"/>
                  </a:lnTo>
                  <a:lnTo>
                    <a:pt x="1370" y="441"/>
                  </a:lnTo>
                  <a:lnTo>
                    <a:pt x="1341" y="393"/>
                  </a:lnTo>
                  <a:lnTo>
                    <a:pt x="1303" y="345"/>
                  </a:lnTo>
                  <a:lnTo>
                    <a:pt x="1226" y="259"/>
                  </a:lnTo>
                  <a:lnTo>
                    <a:pt x="1140" y="192"/>
                  </a:lnTo>
                  <a:lnTo>
                    <a:pt x="1054" y="125"/>
                  </a:lnTo>
                  <a:lnTo>
                    <a:pt x="949" y="77"/>
                  </a:lnTo>
                  <a:lnTo>
                    <a:pt x="853" y="48"/>
                  </a:lnTo>
                  <a:lnTo>
                    <a:pt x="748" y="19"/>
                  </a:lnTo>
                  <a:lnTo>
                    <a:pt x="642" y="0"/>
                  </a:lnTo>
                  <a:close/>
                </a:path>
              </a:pathLst>
            </a:custGeom>
            <a:solidFill>
              <a:srgbClr val="5A2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3015011" y="1923462"/>
              <a:ext cx="14895" cy="30662"/>
            </a:xfrm>
            <a:custGeom>
              <a:avLst/>
              <a:gdLst/>
              <a:ahLst/>
              <a:cxnLst/>
              <a:rect l="l" t="t" r="r" b="b"/>
              <a:pathLst>
                <a:path w="461" h="949" extrusionOk="0">
                  <a:moveTo>
                    <a:pt x="231" y="1"/>
                  </a:moveTo>
                  <a:lnTo>
                    <a:pt x="192" y="10"/>
                  </a:lnTo>
                  <a:lnTo>
                    <a:pt x="144" y="39"/>
                  </a:lnTo>
                  <a:lnTo>
                    <a:pt x="106" y="77"/>
                  </a:lnTo>
                  <a:lnTo>
                    <a:pt x="68" y="135"/>
                  </a:lnTo>
                  <a:lnTo>
                    <a:pt x="39" y="211"/>
                  </a:lnTo>
                  <a:lnTo>
                    <a:pt x="20" y="288"/>
                  </a:lnTo>
                  <a:lnTo>
                    <a:pt x="10" y="374"/>
                  </a:lnTo>
                  <a:lnTo>
                    <a:pt x="1" y="470"/>
                  </a:lnTo>
                  <a:lnTo>
                    <a:pt x="10" y="566"/>
                  </a:lnTo>
                  <a:lnTo>
                    <a:pt x="20" y="662"/>
                  </a:lnTo>
                  <a:lnTo>
                    <a:pt x="39" y="738"/>
                  </a:lnTo>
                  <a:lnTo>
                    <a:pt x="68" y="805"/>
                  </a:lnTo>
                  <a:lnTo>
                    <a:pt x="106" y="863"/>
                  </a:lnTo>
                  <a:lnTo>
                    <a:pt x="144" y="911"/>
                  </a:lnTo>
                  <a:lnTo>
                    <a:pt x="192" y="939"/>
                  </a:lnTo>
                  <a:lnTo>
                    <a:pt x="231" y="949"/>
                  </a:lnTo>
                  <a:lnTo>
                    <a:pt x="279" y="939"/>
                  </a:lnTo>
                  <a:lnTo>
                    <a:pt x="326" y="911"/>
                  </a:lnTo>
                  <a:lnTo>
                    <a:pt x="365" y="863"/>
                  </a:lnTo>
                  <a:lnTo>
                    <a:pt x="393" y="805"/>
                  </a:lnTo>
                  <a:lnTo>
                    <a:pt x="422" y="738"/>
                  </a:lnTo>
                  <a:lnTo>
                    <a:pt x="451" y="662"/>
                  </a:lnTo>
                  <a:lnTo>
                    <a:pt x="461" y="566"/>
                  </a:lnTo>
                  <a:lnTo>
                    <a:pt x="461" y="470"/>
                  </a:lnTo>
                  <a:lnTo>
                    <a:pt x="461" y="374"/>
                  </a:lnTo>
                  <a:lnTo>
                    <a:pt x="451" y="288"/>
                  </a:lnTo>
                  <a:lnTo>
                    <a:pt x="422" y="211"/>
                  </a:lnTo>
                  <a:lnTo>
                    <a:pt x="393" y="135"/>
                  </a:lnTo>
                  <a:lnTo>
                    <a:pt x="365" y="77"/>
                  </a:lnTo>
                  <a:lnTo>
                    <a:pt x="326" y="39"/>
                  </a:lnTo>
                  <a:lnTo>
                    <a:pt x="279" y="10"/>
                  </a:lnTo>
                  <a:lnTo>
                    <a:pt x="231" y="1"/>
                  </a:lnTo>
                  <a:close/>
                </a:path>
              </a:pathLst>
            </a:custGeom>
            <a:solidFill>
              <a:srgbClr val="5A2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3094237" y="1923462"/>
              <a:ext cx="14895" cy="30662"/>
            </a:xfrm>
            <a:custGeom>
              <a:avLst/>
              <a:gdLst/>
              <a:ahLst/>
              <a:cxnLst/>
              <a:rect l="l" t="t" r="r" b="b"/>
              <a:pathLst>
                <a:path w="461" h="949" extrusionOk="0">
                  <a:moveTo>
                    <a:pt x="231" y="1"/>
                  </a:moveTo>
                  <a:lnTo>
                    <a:pt x="183" y="10"/>
                  </a:lnTo>
                  <a:lnTo>
                    <a:pt x="135" y="39"/>
                  </a:lnTo>
                  <a:lnTo>
                    <a:pt x="97" y="77"/>
                  </a:lnTo>
                  <a:lnTo>
                    <a:pt x="68" y="135"/>
                  </a:lnTo>
                  <a:lnTo>
                    <a:pt x="39" y="211"/>
                  </a:lnTo>
                  <a:lnTo>
                    <a:pt x="20" y="288"/>
                  </a:lnTo>
                  <a:lnTo>
                    <a:pt x="1" y="374"/>
                  </a:lnTo>
                  <a:lnTo>
                    <a:pt x="1" y="470"/>
                  </a:lnTo>
                  <a:lnTo>
                    <a:pt x="1" y="566"/>
                  </a:lnTo>
                  <a:lnTo>
                    <a:pt x="20" y="662"/>
                  </a:lnTo>
                  <a:lnTo>
                    <a:pt x="39" y="738"/>
                  </a:lnTo>
                  <a:lnTo>
                    <a:pt x="68" y="805"/>
                  </a:lnTo>
                  <a:lnTo>
                    <a:pt x="97" y="863"/>
                  </a:lnTo>
                  <a:lnTo>
                    <a:pt x="135" y="911"/>
                  </a:lnTo>
                  <a:lnTo>
                    <a:pt x="183" y="939"/>
                  </a:lnTo>
                  <a:lnTo>
                    <a:pt x="231" y="949"/>
                  </a:lnTo>
                  <a:lnTo>
                    <a:pt x="279" y="939"/>
                  </a:lnTo>
                  <a:lnTo>
                    <a:pt x="317" y="911"/>
                  </a:lnTo>
                  <a:lnTo>
                    <a:pt x="355" y="863"/>
                  </a:lnTo>
                  <a:lnTo>
                    <a:pt x="393" y="805"/>
                  </a:lnTo>
                  <a:lnTo>
                    <a:pt x="422" y="738"/>
                  </a:lnTo>
                  <a:lnTo>
                    <a:pt x="441" y="662"/>
                  </a:lnTo>
                  <a:lnTo>
                    <a:pt x="451" y="566"/>
                  </a:lnTo>
                  <a:lnTo>
                    <a:pt x="461" y="470"/>
                  </a:lnTo>
                  <a:lnTo>
                    <a:pt x="451" y="374"/>
                  </a:lnTo>
                  <a:lnTo>
                    <a:pt x="441" y="288"/>
                  </a:lnTo>
                  <a:lnTo>
                    <a:pt x="422" y="211"/>
                  </a:lnTo>
                  <a:lnTo>
                    <a:pt x="393" y="135"/>
                  </a:lnTo>
                  <a:lnTo>
                    <a:pt x="355" y="77"/>
                  </a:lnTo>
                  <a:lnTo>
                    <a:pt x="317" y="39"/>
                  </a:lnTo>
                  <a:lnTo>
                    <a:pt x="279" y="10"/>
                  </a:lnTo>
                  <a:lnTo>
                    <a:pt x="231" y="1"/>
                  </a:lnTo>
                  <a:close/>
                </a:path>
              </a:pathLst>
            </a:custGeom>
            <a:solidFill>
              <a:srgbClr val="5A2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3029874" y="2017841"/>
              <a:ext cx="65331" cy="32536"/>
            </a:xfrm>
            <a:custGeom>
              <a:avLst/>
              <a:gdLst/>
              <a:ahLst/>
              <a:cxnLst/>
              <a:rect l="l" t="t" r="r" b="b"/>
              <a:pathLst>
                <a:path w="2022" h="1007" extrusionOk="0">
                  <a:moveTo>
                    <a:pt x="1" y="1"/>
                  </a:moveTo>
                  <a:lnTo>
                    <a:pt x="10" y="97"/>
                  </a:lnTo>
                  <a:lnTo>
                    <a:pt x="29" y="202"/>
                  </a:lnTo>
                  <a:lnTo>
                    <a:pt x="48" y="298"/>
                  </a:lnTo>
                  <a:lnTo>
                    <a:pt x="87" y="394"/>
                  </a:lnTo>
                  <a:lnTo>
                    <a:pt x="125" y="480"/>
                  </a:lnTo>
                  <a:lnTo>
                    <a:pt x="173" y="566"/>
                  </a:lnTo>
                  <a:lnTo>
                    <a:pt x="240" y="643"/>
                  </a:lnTo>
                  <a:lnTo>
                    <a:pt x="297" y="710"/>
                  </a:lnTo>
                  <a:lnTo>
                    <a:pt x="374" y="777"/>
                  </a:lnTo>
                  <a:lnTo>
                    <a:pt x="451" y="834"/>
                  </a:lnTo>
                  <a:lnTo>
                    <a:pt x="537" y="882"/>
                  </a:lnTo>
                  <a:lnTo>
                    <a:pt x="623" y="930"/>
                  </a:lnTo>
                  <a:lnTo>
                    <a:pt x="719" y="959"/>
                  </a:lnTo>
                  <a:lnTo>
                    <a:pt x="815" y="987"/>
                  </a:lnTo>
                  <a:lnTo>
                    <a:pt x="910" y="1007"/>
                  </a:lnTo>
                  <a:lnTo>
                    <a:pt x="1121" y="1007"/>
                  </a:lnTo>
                  <a:lnTo>
                    <a:pt x="1217" y="987"/>
                  </a:lnTo>
                  <a:lnTo>
                    <a:pt x="1313" y="959"/>
                  </a:lnTo>
                  <a:lnTo>
                    <a:pt x="1408" y="930"/>
                  </a:lnTo>
                  <a:lnTo>
                    <a:pt x="1495" y="882"/>
                  </a:lnTo>
                  <a:lnTo>
                    <a:pt x="1581" y="834"/>
                  </a:lnTo>
                  <a:lnTo>
                    <a:pt x="1658" y="777"/>
                  </a:lnTo>
                  <a:lnTo>
                    <a:pt x="1725" y="710"/>
                  </a:lnTo>
                  <a:lnTo>
                    <a:pt x="1792" y="643"/>
                  </a:lnTo>
                  <a:lnTo>
                    <a:pt x="1849" y="566"/>
                  </a:lnTo>
                  <a:lnTo>
                    <a:pt x="1907" y="480"/>
                  </a:lnTo>
                  <a:lnTo>
                    <a:pt x="1945" y="394"/>
                  </a:lnTo>
                  <a:lnTo>
                    <a:pt x="1983" y="298"/>
                  </a:lnTo>
                  <a:lnTo>
                    <a:pt x="2002" y="202"/>
                  </a:lnTo>
                  <a:lnTo>
                    <a:pt x="2021" y="97"/>
                  </a:lnTo>
                  <a:lnTo>
                    <a:pt x="2021" y="1"/>
                  </a:lnTo>
                  <a:close/>
                </a:path>
              </a:pathLst>
            </a:custGeom>
            <a:solidFill>
              <a:srgbClr val="F9F8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2850388" y="1697868"/>
              <a:ext cx="342292" cy="214474"/>
            </a:xfrm>
            <a:custGeom>
              <a:avLst/>
              <a:gdLst/>
              <a:ahLst/>
              <a:cxnLst/>
              <a:rect l="l" t="t" r="r" b="b"/>
              <a:pathLst>
                <a:path w="10594" h="6638" extrusionOk="0">
                  <a:moveTo>
                    <a:pt x="3975" y="0"/>
                  </a:moveTo>
                  <a:lnTo>
                    <a:pt x="3630" y="19"/>
                  </a:lnTo>
                  <a:lnTo>
                    <a:pt x="3458" y="38"/>
                  </a:lnTo>
                  <a:lnTo>
                    <a:pt x="3295" y="58"/>
                  </a:lnTo>
                  <a:lnTo>
                    <a:pt x="3123" y="96"/>
                  </a:lnTo>
                  <a:lnTo>
                    <a:pt x="2950" y="125"/>
                  </a:lnTo>
                  <a:lnTo>
                    <a:pt x="2682" y="201"/>
                  </a:lnTo>
                  <a:lnTo>
                    <a:pt x="2414" y="297"/>
                  </a:lnTo>
                  <a:lnTo>
                    <a:pt x="2165" y="402"/>
                  </a:lnTo>
                  <a:lnTo>
                    <a:pt x="1916" y="527"/>
                  </a:lnTo>
                  <a:lnTo>
                    <a:pt x="1686" y="671"/>
                  </a:lnTo>
                  <a:lnTo>
                    <a:pt x="1466" y="833"/>
                  </a:lnTo>
                  <a:lnTo>
                    <a:pt x="1265" y="1006"/>
                  </a:lnTo>
                  <a:lnTo>
                    <a:pt x="1063" y="1188"/>
                  </a:lnTo>
                  <a:lnTo>
                    <a:pt x="891" y="1379"/>
                  </a:lnTo>
                  <a:lnTo>
                    <a:pt x="719" y="1581"/>
                  </a:lnTo>
                  <a:lnTo>
                    <a:pt x="575" y="1791"/>
                  </a:lnTo>
                  <a:lnTo>
                    <a:pt x="441" y="2012"/>
                  </a:lnTo>
                  <a:lnTo>
                    <a:pt x="326" y="2241"/>
                  </a:lnTo>
                  <a:lnTo>
                    <a:pt x="221" y="2471"/>
                  </a:lnTo>
                  <a:lnTo>
                    <a:pt x="144" y="2711"/>
                  </a:lnTo>
                  <a:lnTo>
                    <a:pt x="77" y="2950"/>
                  </a:lnTo>
                  <a:lnTo>
                    <a:pt x="29" y="3190"/>
                  </a:lnTo>
                  <a:lnTo>
                    <a:pt x="10" y="3439"/>
                  </a:lnTo>
                  <a:lnTo>
                    <a:pt x="0" y="3678"/>
                  </a:lnTo>
                  <a:lnTo>
                    <a:pt x="19" y="3918"/>
                  </a:lnTo>
                  <a:lnTo>
                    <a:pt x="58" y="4157"/>
                  </a:lnTo>
                  <a:lnTo>
                    <a:pt x="86" y="4282"/>
                  </a:lnTo>
                  <a:lnTo>
                    <a:pt x="125" y="4397"/>
                  </a:lnTo>
                  <a:lnTo>
                    <a:pt x="163" y="4511"/>
                  </a:lnTo>
                  <a:lnTo>
                    <a:pt x="201" y="4626"/>
                  </a:lnTo>
                  <a:lnTo>
                    <a:pt x="259" y="4741"/>
                  </a:lnTo>
                  <a:lnTo>
                    <a:pt x="316" y="4847"/>
                  </a:lnTo>
                  <a:lnTo>
                    <a:pt x="374" y="4962"/>
                  </a:lnTo>
                  <a:lnTo>
                    <a:pt x="441" y="5067"/>
                  </a:lnTo>
                  <a:lnTo>
                    <a:pt x="517" y="5172"/>
                  </a:lnTo>
                  <a:lnTo>
                    <a:pt x="604" y="5278"/>
                  </a:lnTo>
                  <a:lnTo>
                    <a:pt x="690" y="5383"/>
                  </a:lnTo>
                  <a:lnTo>
                    <a:pt x="786" y="5479"/>
                  </a:lnTo>
                  <a:lnTo>
                    <a:pt x="891" y="5575"/>
                  </a:lnTo>
                  <a:lnTo>
                    <a:pt x="996" y="5670"/>
                  </a:lnTo>
                  <a:lnTo>
                    <a:pt x="1111" y="5757"/>
                  </a:lnTo>
                  <a:lnTo>
                    <a:pt x="1236" y="5843"/>
                  </a:lnTo>
                  <a:lnTo>
                    <a:pt x="1360" y="5929"/>
                  </a:lnTo>
                  <a:lnTo>
                    <a:pt x="1494" y="6015"/>
                  </a:lnTo>
                  <a:lnTo>
                    <a:pt x="1638" y="6092"/>
                  </a:lnTo>
                  <a:lnTo>
                    <a:pt x="1791" y="6168"/>
                  </a:lnTo>
                  <a:lnTo>
                    <a:pt x="1945" y="6236"/>
                  </a:lnTo>
                  <a:lnTo>
                    <a:pt x="2107" y="6303"/>
                  </a:lnTo>
                  <a:lnTo>
                    <a:pt x="2318" y="6379"/>
                  </a:lnTo>
                  <a:lnTo>
                    <a:pt x="2519" y="6446"/>
                  </a:lnTo>
                  <a:lnTo>
                    <a:pt x="2730" y="6494"/>
                  </a:lnTo>
                  <a:lnTo>
                    <a:pt x="2931" y="6542"/>
                  </a:lnTo>
                  <a:lnTo>
                    <a:pt x="3142" y="6580"/>
                  </a:lnTo>
                  <a:lnTo>
                    <a:pt x="3343" y="6609"/>
                  </a:lnTo>
                  <a:lnTo>
                    <a:pt x="3544" y="6628"/>
                  </a:lnTo>
                  <a:lnTo>
                    <a:pt x="3745" y="6638"/>
                  </a:lnTo>
                  <a:lnTo>
                    <a:pt x="4138" y="6638"/>
                  </a:lnTo>
                  <a:lnTo>
                    <a:pt x="4339" y="6628"/>
                  </a:lnTo>
                  <a:lnTo>
                    <a:pt x="4531" y="6599"/>
                  </a:lnTo>
                  <a:lnTo>
                    <a:pt x="4732" y="6580"/>
                  </a:lnTo>
                  <a:lnTo>
                    <a:pt x="4923" y="6542"/>
                  </a:lnTo>
                  <a:lnTo>
                    <a:pt x="5115" y="6504"/>
                  </a:lnTo>
                  <a:lnTo>
                    <a:pt x="5297" y="6465"/>
                  </a:lnTo>
                  <a:lnTo>
                    <a:pt x="5488" y="6408"/>
                  </a:lnTo>
                  <a:lnTo>
                    <a:pt x="5670" y="6350"/>
                  </a:lnTo>
                  <a:lnTo>
                    <a:pt x="6034" y="6226"/>
                  </a:lnTo>
                  <a:lnTo>
                    <a:pt x="6389" y="6082"/>
                  </a:lnTo>
                  <a:lnTo>
                    <a:pt x="6734" y="5919"/>
                  </a:lnTo>
                  <a:lnTo>
                    <a:pt x="7069" y="5737"/>
                  </a:lnTo>
                  <a:lnTo>
                    <a:pt x="7395" y="5555"/>
                  </a:lnTo>
                  <a:lnTo>
                    <a:pt x="7711" y="5354"/>
                  </a:lnTo>
                  <a:lnTo>
                    <a:pt x="8008" y="5153"/>
                  </a:lnTo>
                  <a:lnTo>
                    <a:pt x="8295" y="4942"/>
                  </a:lnTo>
                  <a:lnTo>
                    <a:pt x="8573" y="4732"/>
                  </a:lnTo>
                  <a:lnTo>
                    <a:pt x="8831" y="4511"/>
                  </a:lnTo>
                  <a:lnTo>
                    <a:pt x="9080" y="4301"/>
                  </a:lnTo>
                  <a:lnTo>
                    <a:pt x="9301" y="4100"/>
                  </a:lnTo>
                  <a:lnTo>
                    <a:pt x="9521" y="3898"/>
                  </a:lnTo>
                  <a:lnTo>
                    <a:pt x="9894" y="3525"/>
                  </a:lnTo>
                  <a:lnTo>
                    <a:pt x="10191" y="3199"/>
                  </a:lnTo>
                  <a:lnTo>
                    <a:pt x="10412" y="2950"/>
                  </a:lnTo>
                  <a:lnTo>
                    <a:pt x="10594" y="2720"/>
                  </a:lnTo>
                  <a:lnTo>
                    <a:pt x="10412" y="2577"/>
                  </a:lnTo>
                  <a:lnTo>
                    <a:pt x="10201" y="2414"/>
                  </a:lnTo>
                  <a:lnTo>
                    <a:pt x="9914" y="2203"/>
                  </a:lnTo>
                  <a:lnTo>
                    <a:pt x="9550" y="1954"/>
                  </a:lnTo>
                  <a:lnTo>
                    <a:pt x="9128" y="1686"/>
                  </a:lnTo>
                  <a:lnTo>
                    <a:pt x="8659" y="1399"/>
                  </a:lnTo>
                  <a:lnTo>
                    <a:pt x="8400" y="1255"/>
                  </a:lnTo>
                  <a:lnTo>
                    <a:pt x="8132" y="1111"/>
                  </a:lnTo>
                  <a:lnTo>
                    <a:pt x="7854" y="977"/>
                  </a:lnTo>
                  <a:lnTo>
                    <a:pt x="7567" y="833"/>
                  </a:lnTo>
                  <a:lnTo>
                    <a:pt x="7260" y="709"/>
                  </a:lnTo>
                  <a:lnTo>
                    <a:pt x="6963" y="584"/>
                  </a:lnTo>
                  <a:lnTo>
                    <a:pt x="6647" y="469"/>
                  </a:lnTo>
                  <a:lnTo>
                    <a:pt x="6331" y="364"/>
                  </a:lnTo>
                  <a:lnTo>
                    <a:pt x="6006" y="268"/>
                  </a:lnTo>
                  <a:lnTo>
                    <a:pt x="5670" y="182"/>
                  </a:lnTo>
                  <a:lnTo>
                    <a:pt x="5335" y="115"/>
                  </a:lnTo>
                  <a:lnTo>
                    <a:pt x="5000" y="58"/>
                  </a:lnTo>
                  <a:lnTo>
                    <a:pt x="4655" y="19"/>
                  </a:lnTo>
                  <a:lnTo>
                    <a:pt x="43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3141895" y="1559514"/>
              <a:ext cx="319417" cy="231824"/>
            </a:xfrm>
            <a:custGeom>
              <a:avLst/>
              <a:gdLst/>
              <a:ahLst/>
              <a:cxnLst/>
              <a:rect l="l" t="t" r="r" b="b"/>
              <a:pathLst>
                <a:path w="9886" h="7175" extrusionOk="0">
                  <a:moveTo>
                    <a:pt x="6399" y="1"/>
                  </a:moveTo>
                  <a:lnTo>
                    <a:pt x="6121" y="10"/>
                  </a:lnTo>
                  <a:lnTo>
                    <a:pt x="5853" y="39"/>
                  </a:lnTo>
                  <a:lnTo>
                    <a:pt x="5566" y="77"/>
                  </a:lnTo>
                  <a:lnTo>
                    <a:pt x="5278" y="135"/>
                  </a:lnTo>
                  <a:lnTo>
                    <a:pt x="4991" y="202"/>
                  </a:lnTo>
                  <a:lnTo>
                    <a:pt x="4694" y="288"/>
                  </a:lnTo>
                  <a:lnTo>
                    <a:pt x="4388" y="393"/>
                  </a:lnTo>
                  <a:lnTo>
                    <a:pt x="4081" y="508"/>
                  </a:lnTo>
                  <a:lnTo>
                    <a:pt x="3822" y="623"/>
                  </a:lnTo>
                  <a:lnTo>
                    <a:pt x="3573" y="757"/>
                  </a:lnTo>
                  <a:lnTo>
                    <a:pt x="3324" y="911"/>
                  </a:lnTo>
                  <a:lnTo>
                    <a:pt x="3095" y="1073"/>
                  </a:lnTo>
                  <a:lnTo>
                    <a:pt x="2865" y="1255"/>
                  </a:lnTo>
                  <a:lnTo>
                    <a:pt x="2654" y="1437"/>
                  </a:lnTo>
                  <a:lnTo>
                    <a:pt x="2443" y="1639"/>
                  </a:lnTo>
                  <a:lnTo>
                    <a:pt x="2242" y="1840"/>
                  </a:lnTo>
                  <a:lnTo>
                    <a:pt x="2050" y="2060"/>
                  </a:lnTo>
                  <a:lnTo>
                    <a:pt x="1878" y="2271"/>
                  </a:lnTo>
                  <a:lnTo>
                    <a:pt x="1706" y="2501"/>
                  </a:lnTo>
                  <a:lnTo>
                    <a:pt x="1543" y="2721"/>
                  </a:lnTo>
                  <a:lnTo>
                    <a:pt x="1390" y="2951"/>
                  </a:lnTo>
                  <a:lnTo>
                    <a:pt x="1236" y="3181"/>
                  </a:lnTo>
                  <a:lnTo>
                    <a:pt x="1102" y="3411"/>
                  </a:lnTo>
                  <a:lnTo>
                    <a:pt x="978" y="3640"/>
                  </a:lnTo>
                  <a:lnTo>
                    <a:pt x="738" y="4081"/>
                  </a:lnTo>
                  <a:lnTo>
                    <a:pt x="537" y="4493"/>
                  </a:lnTo>
                  <a:lnTo>
                    <a:pt x="374" y="4876"/>
                  </a:lnTo>
                  <a:lnTo>
                    <a:pt x="240" y="5211"/>
                  </a:lnTo>
                  <a:lnTo>
                    <a:pt x="135" y="5489"/>
                  </a:lnTo>
                  <a:lnTo>
                    <a:pt x="58" y="5709"/>
                  </a:lnTo>
                  <a:lnTo>
                    <a:pt x="1" y="5891"/>
                  </a:lnTo>
                  <a:lnTo>
                    <a:pt x="461" y="6677"/>
                  </a:lnTo>
                  <a:lnTo>
                    <a:pt x="853" y="6763"/>
                  </a:lnTo>
                  <a:lnTo>
                    <a:pt x="1303" y="6859"/>
                  </a:lnTo>
                  <a:lnTo>
                    <a:pt x="1888" y="6954"/>
                  </a:lnTo>
                  <a:lnTo>
                    <a:pt x="2232" y="7002"/>
                  </a:lnTo>
                  <a:lnTo>
                    <a:pt x="2587" y="7050"/>
                  </a:lnTo>
                  <a:lnTo>
                    <a:pt x="2970" y="7089"/>
                  </a:lnTo>
                  <a:lnTo>
                    <a:pt x="3363" y="7127"/>
                  </a:lnTo>
                  <a:lnTo>
                    <a:pt x="3784" y="7156"/>
                  </a:lnTo>
                  <a:lnTo>
                    <a:pt x="4206" y="7175"/>
                  </a:lnTo>
                  <a:lnTo>
                    <a:pt x="5068" y="7175"/>
                  </a:lnTo>
                  <a:lnTo>
                    <a:pt x="5499" y="7156"/>
                  </a:lnTo>
                  <a:lnTo>
                    <a:pt x="5930" y="7117"/>
                  </a:lnTo>
                  <a:lnTo>
                    <a:pt x="6361" y="7060"/>
                  </a:lnTo>
                  <a:lnTo>
                    <a:pt x="6782" y="6983"/>
                  </a:lnTo>
                  <a:lnTo>
                    <a:pt x="6983" y="6935"/>
                  </a:lnTo>
                  <a:lnTo>
                    <a:pt x="7184" y="6887"/>
                  </a:lnTo>
                  <a:lnTo>
                    <a:pt x="7376" y="6830"/>
                  </a:lnTo>
                  <a:lnTo>
                    <a:pt x="7577" y="6763"/>
                  </a:lnTo>
                  <a:lnTo>
                    <a:pt x="7759" y="6696"/>
                  </a:lnTo>
                  <a:lnTo>
                    <a:pt x="7941" y="6619"/>
                  </a:lnTo>
                  <a:lnTo>
                    <a:pt x="8123" y="6543"/>
                  </a:lnTo>
                  <a:lnTo>
                    <a:pt x="8295" y="6447"/>
                  </a:lnTo>
                  <a:lnTo>
                    <a:pt x="8458" y="6351"/>
                  </a:lnTo>
                  <a:lnTo>
                    <a:pt x="8611" y="6246"/>
                  </a:lnTo>
                  <a:lnTo>
                    <a:pt x="8765" y="6131"/>
                  </a:lnTo>
                  <a:lnTo>
                    <a:pt x="8908" y="6016"/>
                  </a:lnTo>
                  <a:lnTo>
                    <a:pt x="9043" y="5891"/>
                  </a:lnTo>
                  <a:lnTo>
                    <a:pt x="9167" y="5748"/>
                  </a:lnTo>
                  <a:lnTo>
                    <a:pt x="9282" y="5604"/>
                  </a:lnTo>
                  <a:lnTo>
                    <a:pt x="9397" y="5451"/>
                  </a:lnTo>
                  <a:lnTo>
                    <a:pt x="9493" y="5288"/>
                  </a:lnTo>
                  <a:lnTo>
                    <a:pt x="9579" y="5115"/>
                  </a:lnTo>
                  <a:lnTo>
                    <a:pt x="9656" y="4943"/>
                  </a:lnTo>
                  <a:lnTo>
                    <a:pt x="9723" y="4751"/>
                  </a:lnTo>
                  <a:lnTo>
                    <a:pt x="9780" y="4550"/>
                  </a:lnTo>
                  <a:lnTo>
                    <a:pt x="9828" y="4340"/>
                  </a:lnTo>
                  <a:lnTo>
                    <a:pt x="9857" y="4119"/>
                  </a:lnTo>
                  <a:lnTo>
                    <a:pt x="9876" y="3889"/>
                  </a:lnTo>
                  <a:lnTo>
                    <a:pt x="9885" y="3583"/>
                  </a:lnTo>
                  <a:lnTo>
                    <a:pt x="9876" y="3286"/>
                  </a:lnTo>
                  <a:lnTo>
                    <a:pt x="9847" y="2999"/>
                  </a:lnTo>
                  <a:lnTo>
                    <a:pt x="9809" y="2731"/>
                  </a:lnTo>
                  <a:lnTo>
                    <a:pt x="9761" y="2472"/>
                  </a:lnTo>
                  <a:lnTo>
                    <a:pt x="9684" y="2223"/>
                  </a:lnTo>
                  <a:lnTo>
                    <a:pt x="9608" y="1983"/>
                  </a:lnTo>
                  <a:lnTo>
                    <a:pt x="9502" y="1763"/>
                  </a:lnTo>
                  <a:lnTo>
                    <a:pt x="9397" y="1552"/>
                  </a:lnTo>
                  <a:lnTo>
                    <a:pt x="9272" y="1361"/>
                  </a:lnTo>
                  <a:lnTo>
                    <a:pt x="9129" y="1169"/>
                  </a:lnTo>
                  <a:lnTo>
                    <a:pt x="8985" y="997"/>
                  </a:lnTo>
                  <a:lnTo>
                    <a:pt x="8822" y="844"/>
                  </a:lnTo>
                  <a:lnTo>
                    <a:pt x="8650" y="700"/>
                  </a:lnTo>
                  <a:lnTo>
                    <a:pt x="8468" y="566"/>
                  </a:lnTo>
                  <a:lnTo>
                    <a:pt x="8276" y="441"/>
                  </a:lnTo>
                  <a:lnTo>
                    <a:pt x="8066" y="346"/>
                  </a:lnTo>
                  <a:lnTo>
                    <a:pt x="7855" y="250"/>
                  </a:lnTo>
                  <a:lnTo>
                    <a:pt x="7635" y="173"/>
                  </a:lnTo>
                  <a:lnTo>
                    <a:pt x="7405" y="106"/>
                  </a:lnTo>
                  <a:lnTo>
                    <a:pt x="7165" y="58"/>
                  </a:lnTo>
                  <a:lnTo>
                    <a:pt x="6916" y="29"/>
                  </a:lnTo>
                  <a:lnTo>
                    <a:pt x="6658" y="10"/>
                  </a:lnTo>
                  <a:lnTo>
                    <a:pt x="63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1"/>
            <p:cNvSpPr/>
            <p:nvPr/>
          </p:nvSpPr>
          <p:spPr>
            <a:xfrm>
              <a:off x="3179343" y="1906757"/>
              <a:ext cx="53893" cy="86979"/>
            </a:xfrm>
            <a:custGeom>
              <a:avLst/>
              <a:gdLst/>
              <a:ahLst/>
              <a:cxnLst/>
              <a:rect l="l" t="t" r="r" b="b"/>
              <a:pathLst>
                <a:path w="1668" h="2692" extrusionOk="0">
                  <a:moveTo>
                    <a:pt x="1045" y="0"/>
                  </a:moveTo>
                  <a:lnTo>
                    <a:pt x="959" y="20"/>
                  </a:lnTo>
                  <a:lnTo>
                    <a:pt x="882" y="39"/>
                  </a:lnTo>
                  <a:lnTo>
                    <a:pt x="796" y="77"/>
                  </a:lnTo>
                  <a:lnTo>
                    <a:pt x="719" y="125"/>
                  </a:lnTo>
                  <a:lnTo>
                    <a:pt x="642" y="192"/>
                  </a:lnTo>
                  <a:lnTo>
                    <a:pt x="566" y="259"/>
                  </a:lnTo>
                  <a:lnTo>
                    <a:pt x="489" y="345"/>
                  </a:lnTo>
                  <a:lnTo>
                    <a:pt x="422" y="431"/>
                  </a:lnTo>
                  <a:lnTo>
                    <a:pt x="346" y="527"/>
                  </a:lnTo>
                  <a:lnTo>
                    <a:pt x="288" y="642"/>
                  </a:lnTo>
                  <a:lnTo>
                    <a:pt x="231" y="757"/>
                  </a:lnTo>
                  <a:lnTo>
                    <a:pt x="173" y="882"/>
                  </a:lnTo>
                  <a:lnTo>
                    <a:pt x="125" y="1006"/>
                  </a:lnTo>
                  <a:lnTo>
                    <a:pt x="87" y="1140"/>
                  </a:lnTo>
                  <a:lnTo>
                    <a:pt x="49" y="1274"/>
                  </a:lnTo>
                  <a:lnTo>
                    <a:pt x="29" y="1408"/>
                  </a:lnTo>
                  <a:lnTo>
                    <a:pt x="10" y="1542"/>
                  </a:lnTo>
                  <a:lnTo>
                    <a:pt x="1" y="1677"/>
                  </a:lnTo>
                  <a:lnTo>
                    <a:pt x="1" y="1801"/>
                  </a:lnTo>
                  <a:lnTo>
                    <a:pt x="10" y="1916"/>
                  </a:lnTo>
                  <a:lnTo>
                    <a:pt x="20" y="2031"/>
                  </a:lnTo>
                  <a:lnTo>
                    <a:pt x="49" y="2146"/>
                  </a:lnTo>
                  <a:lnTo>
                    <a:pt x="77" y="2242"/>
                  </a:lnTo>
                  <a:lnTo>
                    <a:pt x="116" y="2337"/>
                  </a:lnTo>
                  <a:lnTo>
                    <a:pt x="154" y="2424"/>
                  </a:lnTo>
                  <a:lnTo>
                    <a:pt x="202" y="2491"/>
                  </a:lnTo>
                  <a:lnTo>
                    <a:pt x="259" y="2558"/>
                  </a:lnTo>
                  <a:lnTo>
                    <a:pt x="326" y="2606"/>
                  </a:lnTo>
                  <a:lnTo>
                    <a:pt x="393" y="2654"/>
                  </a:lnTo>
                  <a:lnTo>
                    <a:pt x="470" y="2682"/>
                  </a:lnTo>
                  <a:lnTo>
                    <a:pt x="547" y="2692"/>
                  </a:lnTo>
                  <a:lnTo>
                    <a:pt x="623" y="2692"/>
                  </a:lnTo>
                  <a:lnTo>
                    <a:pt x="710" y="2682"/>
                  </a:lnTo>
                  <a:lnTo>
                    <a:pt x="786" y="2654"/>
                  </a:lnTo>
                  <a:lnTo>
                    <a:pt x="872" y="2615"/>
                  </a:lnTo>
                  <a:lnTo>
                    <a:pt x="949" y="2567"/>
                  </a:lnTo>
                  <a:lnTo>
                    <a:pt x="1026" y="2510"/>
                  </a:lnTo>
                  <a:lnTo>
                    <a:pt x="1102" y="2433"/>
                  </a:lnTo>
                  <a:lnTo>
                    <a:pt x="1179" y="2357"/>
                  </a:lnTo>
                  <a:lnTo>
                    <a:pt x="1255" y="2261"/>
                  </a:lnTo>
                  <a:lnTo>
                    <a:pt x="1323" y="2165"/>
                  </a:lnTo>
                  <a:lnTo>
                    <a:pt x="1380" y="2060"/>
                  </a:lnTo>
                  <a:lnTo>
                    <a:pt x="1437" y="1945"/>
                  </a:lnTo>
                  <a:lnTo>
                    <a:pt x="1495" y="1820"/>
                  </a:lnTo>
                  <a:lnTo>
                    <a:pt x="1543" y="1686"/>
                  </a:lnTo>
                  <a:lnTo>
                    <a:pt x="1581" y="1552"/>
                  </a:lnTo>
                  <a:lnTo>
                    <a:pt x="1619" y="1418"/>
                  </a:lnTo>
                  <a:lnTo>
                    <a:pt x="1648" y="1284"/>
                  </a:lnTo>
                  <a:lnTo>
                    <a:pt x="1658" y="1150"/>
                  </a:lnTo>
                  <a:lnTo>
                    <a:pt x="1667" y="1016"/>
                  </a:lnTo>
                  <a:lnTo>
                    <a:pt x="1667" y="891"/>
                  </a:lnTo>
                  <a:lnTo>
                    <a:pt x="1658" y="776"/>
                  </a:lnTo>
                  <a:lnTo>
                    <a:pt x="1648" y="661"/>
                  </a:lnTo>
                  <a:lnTo>
                    <a:pt x="1629" y="556"/>
                  </a:lnTo>
                  <a:lnTo>
                    <a:pt x="1591" y="451"/>
                  </a:lnTo>
                  <a:lnTo>
                    <a:pt x="1562" y="364"/>
                  </a:lnTo>
                  <a:lnTo>
                    <a:pt x="1514" y="278"/>
                  </a:lnTo>
                  <a:lnTo>
                    <a:pt x="1466" y="202"/>
                  </a:lnTo>
                  <a:lnTo>
                    <a:pt x="1409" y="134"/>
                  </a:lnTo>
                  <a:lnTo>
                    <a:pt x="1342" y="87"/>
                  </a:lnTo>
                  <a:lnTo>
                    <a:pt x="1275" y="48"/>
                  </a:lnTo>
                  <a:lnTo>
                    <a:pt x="1198" y="20"/>
                  </a:lnTo>
                  <a:lnTo>
                    <a:pt x="1121"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1"/>
            <p:cNvSpPr/>
            <p:nvPr/>
          </p:nvSpPr>
          <p:spPr>
            <a:xfrm>
              <a:off x="3133559" y="1768726"/>
              <a:ext cx="103683" cy="222842"/>
            </a:xfrm>
            <a:custGeom>
              <a:avLst/>
              <a:gdLst/>
              <a:ahLst/>
              <a:cxnLst/>
              <a:rect l="l" t="t" r="r" b="b"/>
              <a:pathLst>
                <a:path w="3209" h="6897" extrusionOk="0">
                  <a:moveTo>
                    <a:pt x="833" y="1"/>
                  </a:moveTo>
                  <a:lnTo>
                    <a:pt x="766" y="10"/>
                  </a:lnTo>
                  <a:lnTo>
                    <a:pt x="699" y="29"/>
                  </a:lnTo>
                  <a:lnTo>
                    <a:pt x="642" y="68"/>
                  </a:lnTo>
                  <a:lnTo>
                    <a:pt x="584" y="106"/>
                  </a:lnTo>
                  <a:lnTo>
                    <a:pt x="527" y="163"/>
                  </a:lnTo>
                  <a:lnTo>
                    <a:pt x="479" y="230"/>
                  </a:lnTo>
                  <a:lnTo>
                    <a:pt x="431" y="307"/>
                  </a:lnTo>
                  <a:lnTo>
                    <a:pt x="383" y="393"/>
                  </a:lnTo>
                  <a:lnTo>
                    <a:pt x="335" y="499"/>
                  </a:lnTo>
                  <a:lnTo>
                    <a:pt x="288" y="614"/>
                  </a:lnTo>
                  <a:lnTo>
                    <a:pt x="211" y="891"/>
                  </a:lnTo>
                  <a:lnTo>
                    <a:pt x="134" y="1227"/>
                  </a:lnTo>
                  <a:lnTo>
                    <a:pt x="67" y="1629"/>
                  </a:lnTo>
                  <a:lnTo>
                    <a:pt x="0" y="2089"/>
                  </a:lnTo>
                  <a:lnTo>
                    <a:pt x="144" y="2376"/>
                  </a:lnTo>
                  <a:lnTo>
                    <a:pt x="288" y="2692"/>
                  </a:lnTo>
                  <a:lnTo>
                    <a:pt x="450" y="3085"/>
                  </a:lnTo>
                  <a:lnTo>
                    <a:pt x="537" y="3315"/>
                  </a:lnTo>
                  <a:lnTo>
                    <a:pt x="613" y="3544"/>
                  </a:lnTo>
                  <a:lnTo>
                    <a:pt x="680" y="3793"/>
                  </a:lnTo>
                  <a:lnTo>
                    <a:pt x="747" y="4033"/>
                  </a:lnTo>
                  <a:lnTo>
                    <a:pt x="795" y="4292"/>
                  </a:lnTo>
                  <a:lnTo>
                    <a:pt x="833" y="4531"/>
                  </a:lnTo>
                  <a:lnTo>
                    <a:pt x="853" y="4780"/>
                  </a:lnTo>
                  <a:lnTo>
                    <a:pt x="862" y="5019"/>
                  </a:lnTo>
                  <a:lnTo>
                    <a:pt x="843" y="5451"/>
                  </a:lnTo>
                  <a:lnTo>
                    <a:pt x="843" y="5824"/>
                  </a:lnTo>
                  <a:lnTo>
                    <a:pt x="862" y="6150"/>
                  </a:lnTo>
                  <a:lnTo>
                    <a:pt x="891" y="6408"/>
                  </a:lnTo>
                  <a:lnTo>
                    <a:pt x="920" y="6523"/>
                  </a:lnTo>
                  <a:lnTo>
                    <a:pt x="939" y="6619"/>
                  </a:lnTo>
                  <a:lnTo>
                    <a:pt x="968" y="6696"/>
                  </a:lnTo>
                  <a:lnTo>
                    <a:pt x="996" y="6763"/>
                  </a:lnTo>
                  <a:lnTo>
                    <a:pt x="1035" y="6820"/>
                  </a:lnTo>
                  <a:lnTo>
                    <a:pt x="1073" y="6858"/>
                  </a:lnTo>
                  <a:lnTo>
                    <a:pt x="1111" y="6887"/>
                  </a:lnTo>
                  <a:lnTo>
                    <a:pt x="1150" y="6897"/>
                  </a:lnTo>
                  <a:lnTo>
                    <a:pt x="1178" y="6887"/>
                  </a:lnTo>
                  <a:lnTo>
                    <a:pt x="1197" y="6868"/>
                  </a:lnTo>
                  <a:lnTo>
                    <a:pt x="1226" y="6830"/>
                  </a:lnTo>
                  <a:lnTo>
                    <a:pt x="1245" y="6791"/>
                  </a:lnTo>
                  <a:lnTo>
                    <a:pt x="1293" y="6657"/>
                  </a:lnTo>
                  <a:lnTo>
                    <a:pt x="1351" y="6495"/>
                  </a:lnTo>
                  <a:lnTo>
                    <a:pt x="1485" y="6064"/>
                  </a:lnTo>
                  <a:lnTo>
                    <a:pt x="1561" y="5824"/>
                  </a:lnTo>
                  <a:lnTo>
                    <a:pt x="1648" y="5565"/>
                  </a:lnTo>
                  <a:lnTo>
                    <a:pt x="1743" y="5316"/>
                  </a:lnTo>
                  <a:lnTo>
                    <a:pt x="1858" y="5058"/>
                  </a:lnTo>
                  <a:lnTo>
                    <a:pt x="1973" y="4818"/>
                  </a:lnTo>
                  <a:lnTo>
                    <a:pt x="2040" y="4703"/>
                  </a:lnTo>
                  <a:lnTo>
                    <a:pt x="2117" y="4598"/>
                  </a:lnTo>
                  <a:lnTo>
                    <a:pt x="2194" y="4493"/>
                  </a:lnTo>
                  <a:lnTo>
                    <a:pt x="2270" y="4406"/>
                  </a:lnTo>
                  <a:lnTo>
                    <a:pt x="2356" y="4320"/>
                  </a:lnTo>
                  <a:lnTo>
                    <a:pt x="2443" y="4244"/>
                  </a:lnTo>
                  <a:lnTo>
                    <a:pt x="2538" y="4177"/>
                  </a:lnTo>
                  <a:lnTo>
                    <a:pt x="2634" y="4119"/>
                  </a:lnTo>
                  <a:lnTo>
                    <a:pt x="2740" y="4071"/>
                  </a:lnTo>
                  <a:lnTo>
                    <a:pt x="2845" y="4043"/>
                  </a:lnTo>
                  <a:lnTo>
                    <a:pt x="2874" y="4033"/>
                  </a:lnTo>
                  <a:lnTo>
                    <a:pt x="2902" y="4004"/>
                  </a:lnTo>
                  <a:lnTo>
                    <a:pt x="2931" y="3966"/>
                  </a:lnTo>
                  <a:lnTo>
                    <a:pt x="2960" y="3918"/>
                  </a:lnTo>
                  <a:lnTo>
                    <a:pt x="3017" y="3784"/>
                  </a:lnTo>
                  <a:lnTo>
                    <a:pt x="3075" y="3602"/>
                  </a:lnTo>
                  <a:lnTo>
                    <a:pt x="3123" y="3401"/>
                  </a:lnTo>
                  <a:lnTo>
                    <a:pt x="3171" y="3161"/>
                  </a:lnTo>
                  <a:lnTo>
                    <a:pt x="3199" y="2903"/>
                  </a:lnTo>
                  <a:lnTo>
                    <a:pt x="3209" y="2635"/>
                  </a:lnTo>
                  <a:lnTo>
                    <a:pt x="3199" y="2347"/>
                  </a:lnTo>
                  <a:lnTo>
                    <a:pt x="3180" y="2204"/>
                  </a:lnTo>
                  <a:lnTo>
                    <a:pt x="3161" y="2060"/>
                  </a:lnTo>
                  <a:lnTo>
                    <a:pt x="3132" y="1916"/>
                  </a:lnTo>
                  <a:lnTo>
                    <a:pt x="3094" y="1782"/>
                  </a:lnTo>
                  <a:lnTo>
                    <a:pt x="3056" y="1638"/>
                  </a:lnTo>
                  <a:lnTo>
                    <a:pt x="3008" y="1504"/>
                  </a:lnTo>
                  <a:lnTo>
                    <a:pt x="2950" y="1370"/>
                  </a:lnTo>
                  <a:lnTo>
                    <a:pt x="2874" y="1246"/>
                  </a:lnTo>
                  <a:lnTo>
                    <a:pt x="2797" y="1121"/>
                  </a:lnTo>
                  <a:lnTo>
                    <a:pt x="2711" y="1006"/>
                  </a:lnTo>
                  <a:lnTo>
                    <a:pt x="2615" y="891"/>
                  </a:lnTo>
                  <a:lnTo>
                    <a:pt x="2500" y="796"/>
                  </a:lnTo>
                  <a:lnTo>
                    <a:pt x="2385" y="700"/>
                  </a:lnTo>
                  <a:lnTo>
                    <a:pt x="2251" y="614"/>
                  </a:lnTo>
                  <a:lnTo>
                    <a:pt x="1743" y="326"/>
                  </a:lnTo>
                  <a:lnTo>
                    <a:pt x="1523" y="202"/>
                  </a:lnTo>
                  <a:lnTo>
                    <a:pt x="1332" y="106"/>
                  </a:lnTo>
                  <a:lnTo>
                    <a:pt x="1150" y="39"/>
                  </a:lnTo>
                  <a:lnTo>
                    <a:pt x="1063" y="20"/>
                  </a:lnTo>
                  <a:lnTo>
                    <a:pt x="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8" name="Google Shape;1657;p34">
            <a:extLst>
              <a:ext uri="{FF2B5EF4-FFF2-40B4-BE49-F238E27FC236}">
                <a16:creationId xmlns:a16="http://schemas.microsoft.com/office/drawing/2014/main" id="{C9034371-E925-FF41-94A7-9A8BF0506F88}"/>
              </a:ext>
            </a:extLst>
          </p:cNvPr>
          <p:cNvGraphicFramePr/>
          <p:nvPr>
            <p:extLst>
              <p:ext uri="{D42A27DB-BD31-4B8C-83A1-F6EECF244321}">
                <p14:modId xmlns:p14="http://schemas.microsoft.com/office/powerpoint/2010/main" val="1750977267"/>
              </p:ext>
            </p:extLst>
          </p:nvPr>
        </p:nvGraphicFramePr>
        <p:xfrm>
          <a:off x="4068702" y="815358"/>
          <a:ext cx="4421915" cy="3259607"/>
        </p:xfrm>
        <a:graphic>
          <a:graphicData uri="http://schemas.openxmlformats.org/drawingml/2006/table">
            <a:tbl>
              <a:tblPr>
                <a:noFill/>
                <a:tableStyleId>{E49DF2E1-46F2-48A0-BF09-FF0B6A7EDB98}</a:tableStyleId>
              </a:tblPr>
              <a:tblGrid>
                <a:gridCol w="1608529">
                  <a:extLst>
                    <a:ext uri="{9D8B030D-6E8A-4147-A177-3AD203B41FA5}">
                      <a16:colId xmlns:a16="http://schemas.microsoft.com/office/drawing/2014/main" val="20000"/>
                    </a:ext>
                  </a:extLst>
                </a:gridCol>
                <a:gridCol w="2813386">
                  <a:extLst>
                    <a:ext uri="{9D8B030D-6E8A-4147-A177-3AD203B41FA5}">
                      <a16:colId xmlns:a16="http://schemas.microsoft.com/office/drawing/2014/main" val="20001"/>
                    </a:ext>
                  </a:extLst>
                </a:gridCol>
              </a:tblGrid>
              <a:tr h="374923">
                <a:tc gridSpan="2">
                  <a:txBody>
                    <a:bodyPr/>
                    <a:lstStyle/>
                    <a:p>
                      <a:pPr marL="0" lvl="0" indent="0" algn="ctr" rtl="0">
                        <a:spcBef>
                          <a:spcPts val="0"/>
                        </a:spcBef>
                        <a:spcAft>
                          <a:spcPts val="0"/>
                        </a:spcAft>
                        <a:buNone/>
                      </a:pPr>
                      <a:r>
                        <a:rPr lang="en-US" sz="1500" b="1" dirty="0">
                          <a:solidFill>
                            <a:schemeClr val="dk1"/>
                          </a:solidFill>
                          <a:latin typeface="Fira Sans Extra Condensed"/>
                          <a:ea typeface="Fira Sans Extra Condensed"/>
                          <a:cs typeface="Fira Sans Extra Condensed"/>
                          <a:sym typeface="Fira Sans Extra Condensed"/>
                        </a:rPr>
                        <a:t>Historical data of bitcoin between 01/2012 &amp; 03/2021</a:t>
                      </a:r>
                      <a:endParaRPr sz="1500" b="1" dirty="0">
                        <a:solidFill>
                          <a:schemeClr val="dk1"/>
                        </a:solidFill>
                        <a:latin typeface="Fira Sans Extra Condensed"/>
                        <a:ea typeface="Fira Sans Extra Condensed"/>
                        <a:cs typeface="Fira Sans Extra Condensed"/>
                        <a:sym typeface="Fira Sans Extra Condensed"/>
                      </a:endParaRPr>
                    </a:p>
                  </a:txBody>
                  <a:tcPr marL="82551" marR="82551" marT="41275" marB="41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hMerge="1">
                  <a:txBody>
                    <a:bodyPr/>
                    <a:lstStyle/>
                    <a:p>
                      <a:endParaRPr lang="en-US"/>
                    </a:p>
                  </a:txBody>
                  <a:tcPr/>
                </a:tc>
                <a:extLst>
                  <a:ext uri="{0D108BD9-81ED-4DB2-BD59-A6C34878D82A}">
                    <a16:rowId xmlns:a16="http://schemas.microsoft.com/office/drawing/2014/main" val="10000"/>
                  </a:ext>
                </a:extLst>
              </a:tr>
              <a:tr h="361004">
                <a:tc>
                  <a:txBody>
                    <a:bodyPr/>
                    <a:lstStyle/>
                    <a:p>
                      <a:pPr marL="0" lvl="0" indent="0" algn="ctr" rtl="0">
                        <a:spcBef>
                          <a:spcPts val="0"/>
                        </a:spcBef>
                        <a:spcAft>
                          <a:spcPts val="0"/>
                        </a:spcAft>
                        <a:buNone/>
                      </a:pPr>
                      <a:r>
                        <a:rPr lang="en" sz="1400" b="1" dirty="0">
                          <a:solidFill>
                            <a:schemeClr val="lt1"/>
                          </a:solidFill>
                          <a:latin typeface="Fira Sans Extra Condensed"/>
                          <a:ea typeface="Fira Sans Extra Condensed"/>
                          <a:cs typeface="Fira Sans Extra Condensed"/>
                          <a:sym typeface="Fira Sans Extra Condensed"/>
                        </a:rPr>
                        <a:t>Time Stamp</a:t>
                      </a:r>
                      <a:endParaRPr sz="1400" b="1" dirty="0">
                        <a:solidFill>
                          <a:schemeClr val="lt1"/>
                        </a:solidFill>
                        <a:latin typeface="Fira Sans Extra Condensed"/>
                        <a:ea typeface="Fira Sans Extra Condensed"/>
                        <a:cs typeface="Fira Sans Extra Condensed"/>
                        <a:sym typeface="Fira Sans Extra Condensed"/>
                      </a:endParaRPr>
                    </a:p>
                  </a:txBody>
                  <a:tcPr marL="67964" marR="67964" marT="67964" marB="67964"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100" dirty="0">
                          <a:solidFill>
                            <a:schemeClr val="dk1"/>
                          </a:solidFill>
                          <a:latin typeface="Roboto"/>
                          <a:ea typeface="Roboto"/>
                          <a:cs typeface="Roboto"/>
                          <a:sym typeface="Roboto"/>
                        </a:rPr>
                        <a:t>Date in Epoch Unix format</a:t>
                      </a:r>
                      <a:endParaRPr sz="1100" dirty="0">
                        <a:solidFill>
                          <a:schemeClr val="dk1"/>
                        </a:solidFill>
                        <a:latin typeface="Roboto"/>
                        <a:ea typeface="Roboto"/>
                        <a:cs typeface="Roboto"/>
                        <a:sym typeface="Roboto"/>
                      </a:endParaRPr>
                    </a:p>
                  </a:txBody>
                  <a:tcPr marL="67964" marR="67964" marT="67964" marB="67964"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61004">
                <a:tc>
                  <a:txBody>
                    <a:bodyPr/>
                    <a:lstStyle/>
                    <a:p>
                      <a:pPr marL="0" lvl="0" indent="0" algn="ctr" rtl="0">
                        <a:spcBef>
                          <a:spcPts val="0"/>
                        </a:spcBef>
                        <a:spcAft>
                          <a:spcPts val="0"/>
                        </a:spcAft>
                        <a:buNone/>
                      </a:pPr>
                      <a:r>
                        <a:rPr lang="en" sz="1400" b="1" dirty="0">
                          <a:solidFill>
                            <a:schemeClr val="lt1"/>
                          </a:solidFill>
                          <a:latin typeface="Fira Sans Extra Condensed"/>
                          <a:ea typeface="Fira Sans Extra Condensed"/>
                          <a:cs typeface="Fira Sans Extra Condensed"/>
                          <a:sym typeface="Fira Sans Extra Condensed"/>
                        </a:rPr>
                        <a:t>Open</a:t>
                      </a:r>
                      <a:endParaRPr sz="1400" b="1" dirty="0">
                        <a:solidFill>
                          <a:schemeClr val="lt1"/>
                        </a:solidFill>
                        <a:latin typeface="Fira Sans Extra Condensed"/>
                        <a:ea typeface="Fira Sans Extra Condensed"/>
                        <a:cs typeface="Fira Sans Extra Condensed"/>
                        <a:sym typeface="Fira Sans Extra Condensed"/>
                      </a:endParaRPr>
                    </a:p>
                  </a:txBody>
                  <a:tcPr marL="67964" marR="67964" marT="67964" marB="67964"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100" dirty="0">
                          <a:solidFill>
                            <a:schemeClr val="dk1"/>
                          </a:solidFill>
                          <a:latin typeface="Roboto"/>
                          <a:ea typeface="Roboto"/>
                          <a:cs typeface="Roboto"/>
                          <a:sym typeface="Roboto"/>
                        </a:rPr>
                        <a:t>Initial currency trading value in that measurement range</a:t>
                      </a:r>
                      <a:endParaRPr sz="1100" dirty="0">
                        <a:solidFill>
                          <a:schemeClr val="dk1"/>
                        </a:solidFill>
                        <a:latin typeface="Roboto"/>
                        <a:ea typeface="Roboto"/>
                        <a:cs typeface="Roboto"/>
                        <a:sym typeface="Roboto"/>
                      </a:endParaRPr>
                    </a:p>
                  </a:txBody>
                  <a:tcPr marL="67964" marR="67964" marT="67964" marB="67964"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361785">
                <a:tc>
                  <a:txBody>
                    <a:bodyPr/>
                    <a:lstStyle/>
                    <a:p>
                      <a:pPr marL="0" lvl="0" indent="0" algn="ctr" rtl="0">
                        <a:spcBef>
                          <a:spcPts val="0"/>
                        </a:spcBef>
                        <a:spcAft>
                          <a:spcPts val="0"/>
                        </a:spcAft>
                        <a:buNone/>
                      </a:pPr>
                      <a:r>
                        <a:rPr lang="en" sz="1400" b="1" dirty="0">
                          <a:solidFill>
                            <a:schemeClr val="lt1"/>
                          </a:solidFill>
                          <a:latin typeface="Fira Sans Extra Condensed"/>
                          <a:ea typeface="Fira Sans Extra Condensed"/>
                          <a:cs typeface="Fira Sans Extra Condensed"/>
                          <a:sym typeface="Fira Sans Extra Condensed"/>
                        </a:rPr>
                        <a:t>High</a:t>
                      </a:r>
                      <a:endParaRPr sz="1400" b="1" dirty="0">
                        <a:solidFill>
                          <a:schemeClr val="lt1"/>
                        </a:solidFill>
                        <a:latin typeface="Fira Sans Extra Condensed"/>
                        <a:ea typeface="Fira Sans Extra Condensed"/>
                        <a:cs typeface="Fira Sans Extra Condensed"/>
                        <a:sym typeface="Fira Sans Extra Condensed"/>
                      </a:endParaRPr>
                    </a:p>
                  </a:txBody>
                  <a:tcPr marL="67964" marR="67964" marT="67964" marB="67964"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dirty="0">
                          <a:solidFill>
                            <a:schemeClr val="dk1"/>
                          </a:solidFill>
                          <a:latin typeface="Roboto"/>
                          <a:ea typeface="Roboto"/>
                          <a:cs typeface="Roboto"/>
                          <a:sym typeface="Roboto"/>
                        </a:rPr>
                        <a:t>Highest value reached by the asset during that measurement time</a:t>
                      </a:r>
                      <a:endParaRPr sz="1100" dirty="0">
                        <a:solidFill>
                          <a:schemeClr val="dk1"/>
                        </a:solidFill>
                        <a:latin typeface="Roboto"/>
                        <a:ea typeface="Roboto"/>
                        <a:cs typeface="Roboto"/>
                        <a:sym typeface="Roboto"/>
                      </a:endParaRPr>
                    </a:p>
                  </a:txBody>
                  <a:tcPr marL="67964" marR="67964" marT="67964" marB="67964"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64782">
                <a:tc>
                  <a:txBody>
                    <a:bodyPr/>
                    <a:lstStyle/>
                    <a:p>
                      <a:pPr marL="0" lvl="0" indent="0" algn="ctr" rtl="0">
                        <a:spcBef>
                          <a:spcPts val="0"/>
                        </a:spcBef>
                        <a:spcAft>
                          <a:spcPts val="0"/>
                        </a:spcAft>
                        <a:buNone/>
                      </a:pPr>
                      <a:r>
                        <a:rPr lang="en" sz="1400" b="1" dirty="0">
                          <a:solidFill>
                            <a:schemeClr val="lt1"/>
                          </a:solidFill>
                          <a:latin typeface="Fira Sans Extra Condensed"/>
                          <a:ea typeface="Fira Sans Extra Condensed"/>
                          <a:cs typeface="Fira Sans Extra Condensed"/>
                          <a:sym typeface="Fira Sans Extra Condensed"/>
                        </a:rPr>
                        <a:t>Low</a:t>
                      </a:r>
                      <a:endParaRPr sz="1400" b="1" dirty="0">
                        <a:solidFill>
                          <a:schemeClr val="lt1"/>
                        </a:solidFill>
                        <a:latin typeface="Fira Sans Extra Condensed"/>
                        <a:ea typeface="Fira Sans Extra Condensed"/>
                        <a:cs typeface="Fira Sans Extra Condensed"/>
                        <a:sym typeface="Fira Sans Extra Condensed"/>
                      </a:endParaRPr>
                    </a:p>
                  </a:txBody>
                  <a:tcPr marL="67964" marR="67964" marT="67964" marB="67964"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100" dirty="0">
                          <a:solidFill>
                            <a:schemeClr val="dk1"/>
                          </a:solidFill>
                          <a:latin typeface="Roboto"/>
                          <a:ea typeface="Roboto"/>
                          <a:cs typeface="Roboto"/>
                          <a:sym typeface="Roboto"/>
                        </a:rPr>
                        <a:t>Lowest value reached by the asset during that measurement time</a:t>
                      </a:r>
                    </a:p>
                  </a:txBody>
                  <a:tcPr marL="67964" marR="67964" marT="67964" marB="67964"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r h="361004">
                <a:tc>
                  <a:txBody>
                    <a:bodyPr/>
                    <a:lstStyle/>
                    <a:p>
                      <a:pPr marL="0" lvl="0" indent="0" algn="ctr" rtl="0">
                        <a:spcBef>
                          <a:spcPts val="0"/>
                        </a:spcBef>
                        <a:spcAft>
                          <a:spcPts val="0"/>
                        </a:spcAft>
                        <a:buNone/>
                      </a:pPr>
                      <a:r>
                        <a:rPr lang="en" sz="1400" b="1" dirty="0">
                          <a:solidFill>
                            <a:schemeClr val="lt1"/>
                          </a:solidFill>
                          <a:latin typeface="Fira Sans Extra Condensed"/>
                          <a:ea typeface="Fira Sans Extra Condensed"/>
                          <a:cs typeface="Fira Sans Extra Condensed"/>
                          <a:sym typeface="Fira Sans Extra Condensed"/>
                        </a:rPr>
                        <a:t>Close</a:t>
                      </a:r>
                      <a:endParaRPr sz="1400" b="1" dirty="0">
                        <a:solidFill>
                          <a:schemeClr val="lt1"/>
                        </a:solidFill>
                        <a:latin typeface="Fira Sans Extra Condensed"/>
                        <a:ea typeface="Fira Sans Extra Condensed"/>
                        <a:cs typeface="Fira Sans Extra Condensed"/>
                        <a:sym typeface="Fira Sans Extra Condensed"/>
                      </a:endParaRPr>
                    </a:p>
                  </a:txBody>
                  <a:tcPr marL="67964" marR="67964" marT="67964" marB="67964"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100" dirty="0">
                          <a:solidFill>
                            <a:schemeClr val="dk1"/>
                          </a:solidFill>
                          <a:latin typeface="Roboto"/>
                          <a:ea typeface="Roboto"/>
                          <a:cs typeface="Roboto"/>
                          <a:sym typeface="Roboto"/>
                        </a:rPr>
                        <a:t>Value of the asset at the time of closing the measurement range</a:t>
                      </a:r>
                      <a:endParaRPr sz="1100" dirty="0">
                        <a:solidFill>
                          <a:schemeClr val="dk1"/>
                        </a:solidFill>
                        <a:latin typeface="Roboto"/>
                        <a:ea typeface="Roboto"/>
                        <a:cs typeface="Roboto"/>
                        <a:sym typeface="Roboto"/>
                      </a:endParaRPr>
                    </a:p>
                  </a:txBody>
                  <a:tcPr marL="67964" marR="67964" marT="67964" marB="67964"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361004">
                <a:tc>
                  <a:txBody>
                    <a:bodyPr/>
                    <a:lstStyle/>
                    <a:p>
                      <a:pPr marL="0" lvl="0" indent="0" algn="ctr" rtl="0">
                        <a:spcBef>
                          <a:spcPts val="0"/>
                        </a:spcBef>
                        <a:spcAft>
                          <a:spcPts val="0"/>
                        </a:spcAft>
                        <a:buNone/>
                      </a:pPr>
                      <a:r>
                        <a:rPr lang="en" sz="1400" b="1" dirty="0">
                          <a:solidFill>
                            <a:schemeClr val="lt1"/>
                          </a:solidFill>
                          <a:latin typeface="Fira Sans Extra Condensed"/>
                          <a:ea typeface="Fira Sans Extra Condensed"/>
                          <a:cs typeface="Fira Sans Extra Condensed"/>
                          <a:sym typeface="Fira Sans Extra Condensed"/>
                        </a:rPr>
                        <a:t>Volume_(BTC)</a:t>
                      </a:r>
                      <a:endParaRPr sz="1400" b="1" dirty="0">
                        <a:solidFill>
                          <a:schemeClr val="lt1"/>
                        </a:solidFill>
                        <a:latin typeface="Fira Sans Extra Condensed"/>
                        <a:ea typeface="Fira Sans Extra Condensed"/>
                        <a:cs typeface="Fira Sans Extra Condensed"/>
                        <a:sym typeface="Fira Sans Extra Condensed"/>
                      </a:endParaRPr>
                    </a:p>
                  </a:txBody>
                  <a:tcPr marL="67964" marR="67964" marT="67964" marB="67964"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100" dirty="0">
                          <a:solidFill>
                            <a:schemeClr val="dk1"/>
                          </a:solidFill>
                          <a:latin typeface="Roboto"/>
                          <a:ea typeface="Roboto"/>
                          <a:cs typeface="Roboto"/>
                          <a:sym typeface="Roboto"/>
                        </a:rPr>
                        <a:t>  </a:t>
                      </a:r>
                      <a:r>
                        <a:rPr lang="en-US" sz="1100" dirty="0">
                          <a:solidFill>
                            <a:schemeClr val="dk1"/>
                          </a:solidFill>
                          <a:latin typeface="Roboto"/>
                          <a:ea typeface="Roboto"/>
                          <a:cs typeface="Roboto"/>
                          <a:sym typeface="Roboto"/>
                        </a:rPr>
                        <a:t>Volume in BTC, traded on </a:t>
                      </a:r>
                      <a:r>
                        <a:rPr lang="en-US" sz="1100" dirty="0" err="1">
                          <a:solidFill>
                            <a:schemeClr val="dk1"/>
                          </a:solidFill>
                          <a:latin typeface="Roboto"/>
                          <a:ea typeface="Roboto"/>
                          <a:cs typeface="Roboto"/>
                          <a:sym typeface="Roboto"/>
                        </a:rPr>
                        <a:t>Bitstamp</a:t>
                      </a:r>
                      <a:r>
                        <a:rPr lang="en-US" sz="1100" dirty="0">
                          <a:solidFill>
                            <a:schemeClr val="dk1"/>
                          </a:solidFill>
                          <a:latin typeface="Roboto"/>
                          <a:ea typeface="Roboto"/>
                          <a:cs typeface="Roboto"/>
                          <a:sym typeface="Roboto"/>
                        </a:rPr>
                        <a:t> during a given measurement range</a:t>
                      </a:r>
                    </a:p>
                    <a:p>
                      <a:pPr marL="0" lvl="0" indent="0" algn="ctr" rtl="0">
                        <a:spcBef>
                          <a:spcPts val="0"/>
                        </a:spcBef>
                        <a:spcAft>
                          <a:spcPts val="0"/>
                        </a:spcAft>
                        <a:buNone/>
                      </a:pPr>
                      <a:endParaRPr sz="1100" dirty="0">
                        <a:solidFill>
                          <a:schemeClr val="dk1"/>
                        </a:solidFill>
                        <a:latin typeface="Roboto"/>
                        <a:ea typeface="Roboto"/>
                        <a:cs typeface="Roboto"/>
                        <a:sym typeface="Roboto"/>
                      </a:endParaRPr>
                    </a:p>
                  </a:txBody>
                  <a:tcPr marL="67964" marR="67964" marT="67964" marB="67964"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6"/>
                  </a:ext>
                </a:extLst>
              </a:tr>
            </a:tbl>
          </a:graphicData>
        </a:graphic>
      </p:graphicFrame>
      <p:graphicFrame>
        <p:nvGraphicFramePr>
          <p:cNvPr id="4" name="Table 3">
            <a:extLst>
              <a:ext uri="{FF2B5EF4-FFF2-40B4-BE49-F238E27FC236}">
                <a16:creationId xmlns:a16="http://schemas.microsoft.com/office/drawing/2014/main" id="{709C4E2D-F5D0-E448-9937-CA4C38BC1503}"/>
              </a:ext>
            </a:extLst>
          </p:cNvPr>
          <p:cNvGraphicFramePr>
            <a:graphicFrameLocks noGrp="1"/>
          </p:cNvGraphicFramePr>
          <p:nvPr>
            <p:extLst>
              <p:ext uri="{D42A27DB-BD31-4B8C-83A1-F6EECF244321}">
                <p14:modId xmlns:p14="http://schemas.microsoft.com/office/powerpoint/2010/main" val="3801971293"/>
              </p:ext>
            </p:extLst>
          </p:nvPr>
        </p:nvGraphicFramePr>
        <p:xfrm>
          <a:off x="4068702" y="3940244"/>
          <a:ext cx="4421915" cy="942416"/>
        </p:xfrm>
        <a:graphic>
          <a:graphicData uri="http://schemas.openxmlformats.org/drawingml/2006/table">
            <a:tbl>
              <a:tblPr>
                <a:noFill/>
                <a:tableStyleId>{E49DF2E1-46F2-48A0-BF09-FF0B6A7EDB98}</a:tableStyleId>
              </a:tblPr>
              <a:tblGrid>
                <a:gridCol w="1608529">
                  <a:extLst>
                    <a:ext uri="{9D8B030D-6E8A-4147-A177-3AD203B41FA5}">
                      <a16:colId xmlns:a16="http://schemas.microsoft.com/office/drawing/2014/main" val="2799340496"/>
                    </a:ext>
                  </a:extLst>
                </a:gridCol>
                <a:gridCol w="2813386">
                  <a:extLst>
                    <a:ext uri="{9D8B030D-6E8A-4147-A177-3AD203B41FA5}">
                      <a16:colId xmlns:a16="http://schemas.microsoft.com/office/drawing/2014/main" val="1483649708"/>
                    </a:ext>
                  </a:extLst>
                </a:gridCol>
              </a:tblGrid>
              <a:tr h="361785">
                <a:tc>
                  <a:txBody>
                    <a:bodyPr/>
                    <a:lstStyle/>
                    <a:p>
                      <a:pPr marL="0" lvl="0" indent="0" algn="ctr" rtl="0">
                        <a:spcBef>
                          <a:spcPts val="0"/>
                        </a:spcBef>
                        <a:spcAft>
                          <a:spcPts val="0"/>
                        </a:spcAft>
                        <a:buNone/>
                      </a:pPr>
                      <a:r>
                        <a:rPr lang="en" sz="1400" b="1" dirty="0">
                          <a:solidFill>
                            <a:schemeClr val="lt1"/>
                          </a:solidFill>
                          <a:latin typeface="Fira Sans Extra Condensed"/>
                          <a:ea typeface="Fira Sans Extra Condensed"/>
                          <a:cs typeface="Fira Sans Extra Condensed"/>
                          <a:sym typeface="Fira Sans Extra Condensed"/>
                        </a:rPr>
                        <a:t>Volume_(currency)</a:t>
                      </a:r>
                      <a:endParaRPr sz="1400" b="1" dirty="0">
                        <a:solidFill>
                          <a:schemeClr val="lt1"/>
                        </a:solidFill>
                        <a:latin typeface="Fira Sans Extra Condensed"/>
                        <a:ea typeface="Fira Sans Extra Condensed"/>
                        <a:cs typeface="Fira Sans Extra Condensed"/>
                        <a:sym typeface="Fira Sans Extra Condensed"/>
                      </a:endParaRPr>
                    </a:p>
                  </a:txBody>
                  <a:tcPr marL="67964" marR="67964" marT="67964" marB="67964"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dirty="0">
                          <a:solidFill>
                            <a:schemeClr val="dk1"/>
                          </a:solidFill>
                          <a:latin typeface="Roboto"/>
                          <a:ea typeface="Roboto"/>
                          <a:cs typeface="Roboto"/>
                          <a:sym typeface="Roboto"/>
                        </a:rPr>
                        <a:t>Volume in USD, traded on </a:t>
                      </a:r>
                      <a:r>
                        <a:rPr lang="en" sz="1100" dirty="0" err="1">
                          <a:solidFill>
                            <a:schemeClr val="dk1"/>
                          </a:solidFill>
                          <a:latin typeface="Roboto"/>
                          <a:ea typeface="Roboto"/>
                          <a:cs typeface="Roboto"/>
                          <a:sym typeface="Roboto"/>
                        </a:rPr>
                        <a:t>Bitstamp</a:t>
                      </a:r>
                      <a:r>
                        <a:rPr lang="en" sz="1100" dirty="0">
                          <a:solidFill>
                            <a:schemeClr val="dk1"/>
                          </a:solidFill>
                          <a:latin typeface="Roboto"/>
                          <a:ea typeface="Roboto"/>
                          <a:cs typeface="Roboto"/>
                          <a:sym typeface="Roboto"/>
                        </a:rPr>
                        <a:t> during a given measurement range</a:t>
                      </a:r>
                      <a:endParaRPr sz="1100" dirty="0">
                        <a:solidFill>
                          <a:schemeClr val="dk1"/>
                        </a:solidFill>
                        <a:latin typeface="Roboto"/>
                        <a:ea typeface="Roboto"/>
                        <a:cs typeface="Roboto"/>
                        <a:sym typeface="Roboto"/>
                      </a:endParaRPr>
                    </a:p>
                  </a:txBody>
                  <a:tcPr marL="67964" marR="67964" marT="67964" marB="67964"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3502198294"/>
                  </a:ext>
                </a:extLst>
              </a:tr>
              <a:tr h="364782">
                <a:tc>
                  <a:txBody>
                    <a:bodyPr/>
                    <a:lstStyle/>
                    <a:p>
                      <a:pPr marL="0" lvl="0" indent="0" algn="ctr" rtl="0">
                        <a:spcBef>
                          <a:spcPts val="0"/>
                        </a:spcBef>
                        <a:spcAft>
                          <a:spcPts val="0"/>
                        </a:spcAft>
                        <a:buNone/>
                      </a:pPr>
                      <a:r>
                        <a:rPr lang="en" sz="1400" b="1" dirty="0" err="1">
                          <a:solidFill>
                            <a:schemeClr val="lt1"/>
                          </a:solidFill>
                          <a:latin typeface="Fira Sans Extra Condensed"/>
                          <a:ea typeface="Fira Sans Extra Condensed"/>
                          <a:cs typeface="Fira Sans Extra Condensed"/>
                          <a:sym typeface="Fira Sans Extra Condensed"/>
                        </a:rPr>
                        <a:t>Weighted_Price</a:t>
                      </a:r>
                      <a:endParaRPr sz="1400" b="1" dirty="0">
                        <a:solidFill>
                          <a:schemeClr val="lt1"/>
                        </a:solidFill>
                        <a:latin typeface="Fira Sans Extra Condensed"/>
                        <a:ea typeface="Fira Sans Extra Condensed"/>
                        <a:cs typeface="Fira Sans Extra Condensed"/>
                        <a:sym typeface="Fira Sans Extra Condensed"/>
                      </a:endParaRPr>
                    </a:p>
                  </a:txBody>
                  <a:tcPr marL="67964" marR="67964" marT="67964" marB="67964"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100" dirty="0">
                          <a:solidFill>
                            <a:schemeClr val="dk1"/>
                          </a:solidFill>
                          <a:latin typeface="Roboto"/>
                          <a:ea typeface="Roboto"/>
                          <a:cs typeface="Roboto"/>
                          <a:sym typeface="Roboto"/>
                        </a:rPr>
                        <a:t>Average asset price during a measurement range</a:t>
                      </a:r>
                    </a:p>
                  </a:txBody>
                  <a:tcPr marL="67964" marR="67964" marT="67964" marB="67964"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2986378283"/>
                  </a:ext>
                </a:extLst>
              </a:tr>
            </a:tbl>
          </a:graphicData>
        </a:graphic>
      </p:graphicFrame>
    </p:spTree>
    <p:extLst>
      <p:ext uri="{BB962C8B-B14F-4D97-AF65-F5344CB8AC3E}">
        <p14:creationId xmlns:p14="http://schemas.microsoft.com/office/powerpoint/2010/main" val="1041726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29"/>
          <p:cNvSpPr txBox="1">
            <a:spLocks noGrp="1"/>
          </p:cNvSpPr>
          <p:nvPr>
            <p:ph type="title"/>
          </p:nvPr>
        </p:nvSpPr>
        <p:spPr>
          <a:xfrm>
            <a:off x="742671" y="335026"/>
            <a:ext cx="822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Implementation</a:t>
            </a:r>
            <a:endParaRPr dirty="0"/>
          </a:p>
        </p:txBody>
      </p:sp>
      <p:graphicFrame>
        <p:nvGraphicFramePr>
          <p:cNvPr id="1185" name="Google Shape;1185;p29"/>
          <p:cNvGraphicFramePr/>
          <p:nvPr>
            <p:extLst>
              <p:ext uri="{D42A27DB-BD31-4B8C-83A1-F6EECF244321}">
                <p14:modId xmlns:p14="http://schemas.microsoft.com/office/powerpoint/2010/main" val="4084467721"/>
              </p:ext>
            </p:extLst>
          </p:nvPr>
        </p:nvGraphicFramePr>
        <p:xfrm>
          <a:off x="457200" y="922263"/>
          <a:ext cx="5248860" cy="3809700"/>
        </p:xfrm>
        <a:graphic>
          <a:graphicData uri="http://schemas.openxmlformats.org/drawingml/2006/table">
            <a:tbl>
              <a:tblPr>
                <a:noFill/>
                <a:tableStyleId>{E49DF2E1-46F2-48A0-BF09-FF0B6A7EDB98}</a:tableStyleId>
              </a:tblPr>
              <a:tblGrid>
                <a:gridCol w="514463">
                  <a:extLst>
                    <a:ext uri="{9D8B030D-6E8A-4147-A177-3AD203B41FA5}">
                      <a16:colId xmlns:a16="http://schemas.microsoft.com/office/drawing/2014/main" val="20000"/>
                    </a:ext>
                  </a:extLst>
                </a:gridCol>
                <a:gridCol w="4734397">
                  <a:extLst>
                    <a:ext uri="{9D8B030D-6E8A-4147-A177-3AD203B41FA5}">
                      <a16:colId xmlns:a16="http://schemas.microsoft.com/office/drawing/2014/main" val="20001"/>
                    </a:ext>
                  </a:extLst>
                </a:gridCol>
              </a:tblGrid>
              <a:tr h="364025">
                <a:tc>
                  <a:txBody>
                    <a:bodyPr/>
                    <a:lstStyle/>
                    <a:p>
                      <a:pPr marL="0" lvl="0" indent="0" algn="l" rtl="0">
                        <a:spcBef>
                          <a:spcPts val="0"/>
                        </a:spcBef>
                        <a:spcAft>
                          <a:spcPts val="0"/>
                        </a:spcAft>
                        <a:buNone/>
                      </a:pPr>
                      <a:r>
                        <a:rPr lang="en" b="1">
                          <a:solidFill>
                            <a:schemeClr val="accent1"/>
                          </a:solidFill>
                          <a:latin typeface="Fira Sans Extra Condensed"/>
                          <a:ea typeface="Fira Sans Extra Condensed"/>
                          <a:cs typeface="Fira Sans Extra Condensed"/>
                          <a:sym typeface="Fira Sans Extra Condensed"/>
                        </a:rPr>
                        <a:t>01</a:t>
                      </a:r>
                      <a:endParaRPr b="1">
                        <a:solidFill>
                          <a:schemeClr val="accen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b="1" dirty="0">
                          <a:solidFill>
                            <a:schemeClr val="dk1"/>
                          </a:solidFill>
                          <a:latin typeface="Fira Sans Extra Condensed"/>
                          <a:ea typeface="Fira Sans Extra Condensed"/>
                          <a:cs typeface="Fira Sans Extra Condensed"/>
                          <a:sym typeface="Fira Sans Extra Condensed"/>
                        </a:rPr>
                        <a:t>Preparation of Data</a:t>
                      </a:r>
                      <a:endParaRPr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36025">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1100" dirty="0">
                          <a:solidFill>
                            <a:schemeClr val="dk1"/>
                          </a:solidFill>
                          <a:latin typeface="Roboto"/>
                          <a:ea typeface="Roboto"/>
                          <a:cs typeface="Roboto"/>
                          <a:sym typeface="Roboto"/>
                        </a:rPr>
                        <a:t>Cleaning the data and preparing it for analysis</a:t>
                      </a:r>
                      <a:endParaRPr sz="110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1"/>
                  </a:ext>
                </a:extLst>
              </a:tr>
              <a:tr h="364025">
                <a:tc>
                  <a:txBody>
                    <a:bodyPr/>
                    <a:lstStyle/>
                    <a:p>
                      <a:pPr marL="0" lvl="0" indent="0" algn="l" rtl="0">
                        <a:spcBef>
                          <a:spcPts val="0"/>
                        </a:spcBef>
                        <a:spcAft>
                          <a:spcPts val="0"/>
                        </a:spcAft>
                        <a:buNone/>
                      </a:pPr>
                      <a:r>
                        <a:rPr lang="en" b="1">
                          <a:solidFill>
                            <a:schemeClr val="accent4"/>
                          </a:solidFill>
                          <a:latin typeface="Fira Sans Extra Condensed"/>
                          <a:ea typeface="Fira Sans Extra Condensed"/>
                          <a:cs typeface="Fira Sans Extra Condensed"/>
                          <a:sym typeface="Fira Sans Extra Condensed"/>
                        </a:rPr>
                        <a:t>02</a:t>
                      </a:r>
                      <a:endParaRPr b="1">
                        <a:solidFill>
                          <a:schemeClr val="accent4"/>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b="1" dirty="0">
                          <a:solidFill>
                            <a:schemeClr val="dk1"/>
                          </a:solidFill>
                          <a:latin typeface="Fira Sans Extra Condensed"/>
                          <a:ea typeface="Fira Sans Extra Condensed"/>
                          <a:cs typeface="Fira Sans Extra Condensed"/>
                          <a:sym typeface="Fira Sans Extra Condensed"/>
                        </a:rPr>
                        <a:t>Exploratory Data Analysis</a:t>
                      </a:r>
                      <a:endParaRPr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36025">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1100" dirty="0">
                          <a:solidFill>
                            <a:schemeClr val="dk1"/>
                          </a:solidFill>
                          <a:latin typeface="Roboto"/>
                          <a:ea typeface="Roboto"/>
                          <a:cs typeface="Roboto"/>
                          <a:sym typeface="Roboto"/>
                        </a:rPr>
                        <a:t>Developing statistics and plots to find key features to engineer with</a:t>
                      </a:r>
                      <a:endParaRPr sz="110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3"/>
                  </a:ext>
                </a:extLst>
              </a:tr>
              <a:tr h="364025">
                <a:tc>
                  <a:txBody>
                    <a:bodyPr/>
                    <a:lstStyle/>
                    <a:p>
                      <a:pPr marL="0" lvl="0" indent="0" algn="l" rtl="0">
                        <a:spcBef>
                          <a:spcPts val="0"/>
                        </a:spcBef>
                        <a:spcAft>
                          <a:spcPts val="0"/>
                        </a:spcAft>
                        <a:buNone/>
                      </a:pPr>
                      <a:r>
                        <a:rPr lang="en" b="1">
                          <a:solidFill>
                            <a:schemeClr val="accent5"/>
                          </a:solidFill>
                          <a:latin typeface="Fira Sans Extra Condensed"/>
                          <a:ea typeface="Fira Sans Extra Condensed"/>
                          <a:cs typeface="Fira Sans Extra Condensed"/>
                          <a:sym typeface="Fira Sans Extra Condensed"/>
                        </a:rPr>
                        <a:t>03</a:t>
                      </a:r>
                      <a:endParaRPr b="1">
                        <a:solidFill>
                          <a:schemeClr val="accent5"/>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b="1" dirty="0">
                          <a:solidFill>
                            <a:schemeClr val="dk1"/>
                          </a:solidFill>
                          <a:latin typeface="Fira Sans Extra Condensed"/>
                          <a:ea typeface="Fira Sans Extra Condensed"/>
                          <a:cs typeface="Fira Sans Extra Condensed"/>
                          <a:sym typeface="Fira Sans Extra Condensed"/>
                        </a:rPr>
                        <a:t>Feature Engineering</a:t>
                      </a:r>
                      <a:endParaRPr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36025">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1100" dirty="0">
                          <a:solidFill>
                            <a:schemeClr val="dk1"/>
                          </a:solidFill>
                          <a:latin typeface="Roboto"/>
                          <a:ea typeface="Roboto"/>
                          <a:cs typeface="Roboto"/>
                          <a:sym typeface="Roboto"/>
                        </a:rPr>
                        <a:t>Extracting relevant information to create an interpretable model</a:t>
                      </a:r>
                      <a:endParaRPr sz="110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5"/>
                  </a:ext>
                </a:extLst>
              </a:tr>
              <a:tr h="364025">
                <a:tc>
                  <a:txBody>
                    <a:bodyPr/>
                    <a:lstStyle/>
                    <a:p>
                      <a:pPr marL="0" lvl="0" indent="0" algn="l" rtl="0">
                        <a:spcBef>
                          <a:spcPts val="0"/>
                        </a:spcBef>
                        <a:spcAft>
                          <a:spcPts val="0"/>
                        </a:spcAft>
                        <a:buNone/>
                      </a:pPr>
                      <a:r>
                        <a:rPr lang="en" b="1">
                          <a:solidFill>
                            <a:schemeClr val="accent6"/>
                          </a:solidFill>
                          <a:latin typeface="Fira Sans Extra Condensed"/>
                          <a:ea typeface="Fira Sans Extra Condensed"/>
                          <a:cs typeface="Fira Sans Extra Condensed"/>
                          <a:sym typeface="Fira Sans Extra Condensed"/>
                        </a:rPr>
                        <a:t>04</a:t>
                      </a:r>
                      <a:endParaRPr b="1">
                        <a:solidFill>
                          <a:schemeClr val="accent6"/>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b="1" dirty="0">
                          <a:solidFill>
                            <a:schemeClr val="dk1"/>
                          </a:solidFill>
                          <a:latin typeface="Fira Sans Extra Condensed"/>
                          <a:ea typeface="Fira Sans Extra Condensed"/>
                          <a:cs typeface="Fira Sans Extra Condensed"/>
                          <a:sym typeface="Fira Sans Extra Condensed"/>
                        </a:rPr>
                        <a:t>Model Selection &amp; Training</a:t>
                      </a:r>
                      <a:endParaRPr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36025">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1100" dirty="0">
                          <a:solidFill>
                            <a:schemeClr val="dk1"/>
                          </a:solidFill>
                          <a:latin typeface="Roboto"/>
                          <a:ea typeface="Roboto"/>
                          <a:cs typeface="Roboto"/>
                          <a:sym typeface="Roboto"/>
                        </a:rPr>
                        <a:t>Train the best performing model possible using the pre-processed data</a:t>
                      </a:r>
                      <a:endParaRPr sz="110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7"/>
                  </a:ext>
                </a:extLst>
              </a:tr>
              <a:tr h="364025">
                <a:tc>
                  <a:txBody>
                    <a:bodyPr/>
                    <a:lstStyle/>
                    <a:p>
                      <a:pPr marL="0" lvl="0" indent="0" algn="l" rtl="0">
                        <a:spcBef>
                          <a:spcPts val="0"/>
                        </a:spcBef>
                        <a:spcAft>
                          <a:spcPts val="0"/>
                        </a:spcAft>
                        <a:buNone/>
                      </a:pPr>
                      <a:r>
                        <a:rPr lang="en" b="1">
                          <a:solidFill>
                            <a:schemeClr val="accent3"/>
                          </a:solidFill>
                          <a:latin typeface="Fira Sans Extra Condensed"/>
                          <a:ea typeface="Fira Sans Extra Condensed"/>
                          <a:cs typeface="Fira Sans Extra Condensed"/>
                          <a:sym typeface="Fira Sans Extra Condensed"/>
                        </a:rPr>
                        <a:t>05</a:t>
                      </a:r>
                      <a:endParaRPr b="1">
                        <a:solidFill>
                          <a:schemeClr val="accent3"/>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b="1" dirty="0">
                          <a:solidFill>
                            <a:schemeClr val="dk1"/>
                          </a:solidFill>
                          <a:latin typeface="Fira Sans Extra Condensed"/>
                          <a:ea typeface="Fira Sans Extra Condensed"/>
                          <a:cs typeface="Fira Sans Extra Condensed"/>
                          <a:sym typeface="Fira Sans Extra Condensed"/>
                        </a:rPr>
                        <a:t>Model Evaluation</a:t>
                      </a:r>
                      <a:endParaRPr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r h="336025">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dirty="0">
                          <a:solidFill>
                            <a:schemeClr val="dk1"/>
                          </a:solidFill>
                          <a:latin typeface="Roboto"/>
                          <a:ea typeface="Roboto"/>
                          <a:cs typeface="Roboto"/>
                          <a:sym typeface="Roboto"/>
                        </a:rPr>
                        <a:t>Comparing model scores and metrics to decide which model is accurate</a:t>
                      </a:r>
                      <a:endParaRPr sz="110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grpSp>
        <p:nvGrpSpPr>
          <p:cNvPr id="1186" name="Google Shape;1186;p29"/>
          <p:cNvGrpSpPr/>
          <p:nvPr/>
        </p:nvGrpSpPr>
        <p:grpSpPr>
          <a:xfrm>
            <a:off x="5916212" y="1231094"/>
            <a:ext cx="3154189" cy="2863040"/>
            <a:chOff x="457200" y="997005"/>
            <a:chExt cx="4114785" cy="3734967"/>
          </a:xfrm>
        </p:grpSpPr>
        <p:sp>
          <p:nvSpPr>
            <p:cNvPr id="1187" name="Google Shape;1187;p29"/>
            <p:cNvSpPr/>
            <p:nvPr/>
          </p:nvSpPr>
          <p:spPr>
            <a:xfrm>
              <a:off x="457200" y="4475703"/>
              <a:ext cx="3036451" cy="256268"/>
            </a:xfrm>
            <a:custGeom>
              <a:avLst/>
              <a:gdLst/>
              <a:ahLst/>
              <a:cxnLst/>
              <a:rect l="l" t="t" r="r" b="b"/>
              <a:pathLst>
                <a:path w="85915" h="7251" extrusionOk="0">
                  <a:moveTo>
                    <a:pt x="40754" y="1"/>
                  </a:moveTo>
                  <a:lnTo>
                    <a:pt x="38564" y="14"/>
                  </a:lnTo>
                  <a:lnTo>
                    <a:pt x="36414" y="42"/>
                  </a:lnTo>
                  <a:lnTo>
                    <a:pt x="34306" y="69"/>
                  </a:lnTo>
                  <a:lnTo>
                    <a:pt x="32225" y="110"/>
                  </a:lnTo>
                  <a:lnTo>
                    <a:pt x="30184" y="164"/>
                  </a:lnTo>
                  <a:lnTo>
                    <a:pt x="28185" y="219"/>
                  </a:lnTo>
                  <a:lnTo>
                    <a:pt x="26240" y="287"/>
                  </a:lnTo>
                  <a:lnTo>
                    <a:pt x="24335" y="355"/>
                  </a:lnTo>
                  <a:lnTo>
                    <a:pt x="22485" y="436"/>
                  </a:lnTo>
                  <a:lnTo>
                    <a:pt x="20690" y="518"/>
                  </a:lnTo>
                  <a:lnTo>
                    <a:pt x="18935" y="613"/>
                  </a:lnTo>
                  <a:lnTo>
                    <a:pt x="17262" y="722"/>
                  </a:lnTo>
                  <a:lnTo>
                    <a:pt x="15630" y="831"/>
                  </a:lnTo>
                  <a:lnTo>
                    <a:pt x="14079" y="939"/>
                  </a:lnTo>
                  <a:lnTo>
                    <a:pt x="12583" y="1062"/>
                  </a:lnTo>
                  <a:lnTo>
                    <a:pt x="11168" y="1184"/>
                  </a:lnTo>
                  <a:lnTo>
                    <a:pt x="9808" y="1320"/>
                  </a:lnTo>
                  <a:lnTo>
                    <a:pt x="8543" y="1456"/>
                  </a:lnTo>
                  <a:lnTo>
                    <a:pt x="7332" y="1592"/>
                  </a:lnTo>
                  <a:lnTo>
                    <a:pt x="6217" y="1742"/>
                  </a:lnTo>
                  <a:lnTo>
                    <a:pt x="5183" y="1892"/>
                  </a:lnTo>
                  <a:lnTo>
                    <a:pt x="4244" y="2055"/>
                  </a:lnTo>
                  <a:lnTo>
                    <a:pt x="3374" y="2218"/>
                  </a:lnTo>
                  <a:lnTo>
                    <a:pt x="2612" y="2381"/>
                  </a:lnTo>
                  <a:lnTo>
                    <a:pt x="1932" y="2545"/>
                  </a:lnTo>
                  <a:lnTo>
                    <a:pt x="1361" y="2721"/>
                  </a:lnTo>
                  <a:lnTo>
                    <a:pt x="1102" y="2803"/>
                  </a:lnTo>
                  <a:lnTo>
                    <a:pt x="871" y="2898"/>
                  </a:lnTo>
                  <a:lnTo>
                    <a:pt x="667" y="2980"/>
                  </a:lnTo>
                  <a:lnTo>
                    <a:pt x="504" y="3075"/>
                  </a:lnTo>
                  <a:lnTo>
                    <a:pt x="354" y="3157"/>
                  </a:lnTo>
                  <a:lnTo>
                    <a:pt x="218" y="3252"/>
                  </a:lnTo>
                  <a:lnTo>
                    <a:pt x="123" y="3347"/>
                  </a:lnTo>
                  <a:lnTo>
                    <a:pt x="55" y="3442"/>
                  </a:lnTo>
                  <a:lnTo>
                    <a:pt x="14" y="3538"/>
                  </a:lnTo>
                  <a:lnTo>
                    <a:pt x="0" y="3619"/>
                  </a:lnTo>
                  <a:lnTo>
                    <a:pt x="14" y="3714"/>
                  </a:lnTo>
                  <a:lnTo>
                    <a:pt x="55" y="3810"/>
                  </a:lnTo>
                  <a:lnTo>
                    <a:pt x="123" y="3905"/>
                  </a:lnTo>
                  <a:lnTo>
                    <a:pt x="218" y="4000"/>
                  </a:lnTo>
                  <a:lnTo>
                    <a:pt x="354" y="4082"/>
                  </a:lnTo>
                  <a:lnTo>
                    <a:pt x="504" y="4177"/>
                  </a:lnTo>
                  <a:lnTo>
                    <a:pt x="667" y="4272"/>
                  </a:lnTo>
                  <a:lnTo>
                    <a:pt x="871" y="4354"/>
                  </a:lnTo>
                  <a:lnTo>
                    <a:pt x="1102" y="4449"/>
                  </a:lnTo>
                  <a:lnTo>
                    <a:pt x="1361" y="4531"/>
                  </a:lnTo>
                  <a:lnTo>
                    <a:pt x="1932" y="4707"/>
                  </a:lnTo>
                  <a:lnTo>
                    <a:pt x="2612" y="4871"/>
                  </a:lnTo>
                  <a:lnTo>
                    <a:pt x="3374" y="5034"/>
                  </a:lnTo>
                  <a:lnTo>
                    <a:pt x="4244" y="5197"/>
                  </a:lnTo>
                  <a:lnTo>
                    <a:pt x="5183" y="5360"/>
                  </a:lnTo>
                  <a:lnTo>
                    <a:pt x="6217" y="5510"/>
                  </a:lnTo>
                  <a:lnTo>
                    <a:pt x="7332" y="5646"/>
                  </a:lnTo>
                  <a:lnTo>
                    <a:pt x="8543" y="5796"/>
                  </a:lnTo>
                  <a:lnTo>
                    <a:pt x="9808" y="5932"/>
                  </a:lnTo>
                  <a:lnTo>
                    <a:pt x="11168" y="6068"/>
                  </a:lnTo>
                  <a:lnTo>
                    <a:pt x="12583" y="6190"/>
                  </a:lnTo>
                  <a:lnTo>
                    <a:pt x="14079" y="6312"/>
                  </a:lnTo>
                  <a:lnTo>
                    <a:pt x="15630" y="6421"/>
                  </a:lnTo>
                  <a:lnTo>
                    <a:pt x="17262" y="6530"/>
                  </a:lnTo>
                  <a:lnTo>
                    <a:pt x="18935" y="6639"/>
                  </a:lnTo>
                  <a:lnTo>
                    <a:pt x="20690" y="6721"/>
                  </a:lnTo>
                  <a:lnTo>
                    <a:pt x="22485" y="6816"/>
                  </a:lnTo>
                  <a:lnTo>
                    <a:pt x="24335" y="6897"/>
                  </a:lnTo>
                  <a:lnTo>
                    <a:pt x="26240" y="6965"/>
                  </a:lnTo>
                  <a:lnTo>
                    <a:pt x="28185" y="7033"/>
                  </a:lnTo>
                  <a:lnTo>
                    <a:pt x="30184" y="7088"/>
                  </a:lnTo>
                  <a:lnTo>
                    <a:pt x="32225" y="7142"/>
                  </a:lnTo>
                  <a:lnTo>
                    <a:pt x="34306" y="7183"/>
                  </a:lnTo>
                  <a:lnTo>
                    <a:pt x="36414" y="7210"/>
                  </a:lnTo>
                  <a:lnTo>
                    <a:pt x="38564" y="7237"/>
                  </a:lnTo>
                  <a:lnTo>
                    <a:pt x="40754" y="7251"/>
                  </a:lnTo>
                  <a:lnTo>
                    <a:pt x="45175" y="7251"/>
                  </a:lnTo>
                  <a:lnTo>
                    <a:pt x="47351" y="7237"/>
                  </a:lnTo>
                  <a:lnTo>
                    <a:pt x="49500" y="7210"/>
                  </a:lnTo>
                  <a:lnTo>
                    <a:pt x="51622" y="7183"/>
                  </a:lnTo>
                  <a:lnTo>
                    <a:pt x="53690" y="7142"/>
                  </a:lnTo>
                  <a:lnTo>
                    <a:pt x="55730" y="7088"/>
                  </a:lnTo>
                  <a:lnTo>
                    <a:pt x="57730" y="7033"/>
                  </a:lnTo>
                  <a:lnTo>
                    <a:pt x="59675" y="6965"/>
                  </a:lnTo>
                  <a:lnTo>
                    <a:pt x="61579" y="6897"/>
                  </a:lnTo>
                  <a:lnTo>
                    <a:pt x="63429" y="6816"/>
                  </a:lnTo>
                  <a:lnTo>
                    <a:pt x="65238" y="6721"/>
                  </a:lnTo>
                  <a:lnTo>
                    <a:pt x="66980" y="6639"/>
                  </a:lnTo>
                  <a:lnTo>
                    <a:pt x="68666" y="6530"/>
                  </a:lnTo>
                  <a:lnTo>
                    <a:pt x="70285" y="6421"/>
                  </a:lnTo>
                  <a:lnTo>
                    <a:pt x="71836" y="6312"/>
                  </a:lnTo>
                  <a:lnTo>
                    <a:pt x="73332" y="6190"/>
                  </a:lnTo>
                  <a:lnTo>
                    <a:pt x="74760" y="6068"/>
                  </a:lnTo>
                  <a:lnTo>
                    <a:pt x="76107" y="5932"/>
                  </a:lnTo>
                  <a:lnTo>
                    <a:pt x="77386" y="5796"/>
                  </a:lnTo>
                  <a:lnTo>
                    <a:pt x="78583" y="5646"/>
                  </a:lnTo>
                  <a:lnTo>
                    <a:pt x="79698" y="5510"/>
                  </a:lnTo>
                  <a:lnTo>
                    <a:pt x="80732" y="5360"/>
                  </a:lnTo>
                  <a:lnTo>
                    <a:pt x="81684" y="5197"/>
                  </a:lnTo>
                  <a:lnTo>
                    <a:pt x="82541" y="5034"/>
                  </a:lnTo>
                  <a:lnTo>
                    <a:pt x="83303" y="4871"/>
                  </a:lnTo>
                  <a:lnTo>
                    <a:pt x="83983" y="4707"/>
                  </a:lnTo>
                  <a:lnTo>
                    <a:pt x="84568" y="4531"/>
                  </a:lnTo>
                  <a:lnTo>
                    <a:pt x="84813" y="4449"/>
                  </a:lnTo>
                  <a:lnTo>
                    <a:pt x="85044" y="4354"/>
                  </a:lnTo>
                  <a:lnTo>
                    <a:pt x="85248" y="4272"/>
                  </a:lnTo>
                  <a:lnTo>
                    <a:pt x="85425" y="4177"/>
                  </a:lnTo>
                  <a:lnTo>
                    <a:pt x="85574" y="4082"/>
                  </a:lnTo>
                  <a:lnTo>
                    <a:pt x="85697" y="4000"/>
                  </a:lnTo>
                  <a:lnTo>
                    <a:pt x="85792" y="3905"/>
                  </a:lnTo>
                  <a:lnTo>
                    <a:pt x="85860" y="3810"/>
                  </a:lnTo>
                  <a:lnTo>
                    <a:pt x="85901" y="3714"/>
                  </a:lnTo>
                  <a:lnTo>
                    <a:pt x="85914" y="3619"/>
                  </a:lnTo>
                  <a:lnTo>
                    <a:pt x="85901" y="3538"/>
                  </a:lnTo>
                  <a:lnTo>
                    <a:pt x="85860" y="3442"/>
                  </a:lnTo>
                  <a:lnTo>
                    <a:pt x="85792" y="3347"/>
                  </a:lnTo>
                  <a:lnTo>
                    <a:pt x="85697" y="3252"/>
                  </a:lnTo>
                  <a:lnTo>
                    <a:pt x="85574" y="3157"/>
                  </a:lnTo>
                  <a:lnTo>
                    <a:pt x="85425" y="3075"/>
                  </a:lnTo>
                  <a:lnTo>
                    <a:pt x="85248" y="2980"/>
                  </a:lnTo>
                  <a:lnTo>
                    <a:pt x="85044" y="2898"/>
                  </a:lnTo>
                  <a:lnTo>
                    <a:pt x="84813" y="2803"/>
                  </a:lnTo>
                  <a:lnTo>
                    <a:pt x="84568" y="2721"/>
                  </a:lnTo>
                  <a:lnTo>
                    <a:pt x="83983" y="2545"/>
                  </a:lnTo>
                  <a:lnTo>
                    <a:pt x="83303" y="2381"/>
                  </a:lnTo>
                  <a:lnTo>
                    <a:pt x="82541" y="2218"/>
                  </a:lnTo>
                  <a:lnTo>
                    <a:pt x="81684" y="2055"/>
                  </a:lnTo>
                  <a:lnTo>
                    <a:pt x="80732" y="1892"/>
                  </a:lnTo>
                  <a:lnTo>
                    <a:pt x="79698" y="1742"/>
                  </a:lnTo>
                  <a:lnTo>
                    <a:pt x="78583" y="1592"/>
                  </a:lnTo>
                  <a:lnTo>
                    <a:pt x="77386" y="1456"/>
                  </a:lnTo>
                  <a:lnTo>
                    <a:pt x="76107" y="1320"/>
                  </a:lnTo>
                  <a:lnTo>
                    <a:pt x="74760" y="1184"/>
                  </a:lnTo>
                  <a:lnTo>
                    <a:pt x="73332" y="1062"/>
                  </a:lnTo>
                  <a:lnTo>
                    <a:pt x="71836" y="939"/>
                  </a:lnTo>
                  <a:lnTo>
                    <a:pt x="70285" y="831"/>
                  </a:lnTo>
                  <a:lnTo>
                    <a:pt x="68666" y="722"/>
                  </a:lnTo>
                  <a:lnTo>
                    <a:pt x="66980" y="613"/>
                  </a:lnTo>
                  <a:lnTo>
                    <a:pt x="65238" y="518"/>
                  </a:lnTo>
                  <a:lnTo>
                    <a:pt x="63429" y="436"/>
                  </a:lnTo>
                  <a:lnTo>
                    <a:pt x="61579" y="355"/>
                  </a:lnTo>
                  <a:lnTo>
                    <a:pt x="59675" y="287"/>
                  </a:lnTo>
                  <a:lnTo>
                    <a:pt x="57730" y="219"/>
                  </a:lnTo>
                  <a:lnTo>
                    <a:pt x="55730" y="164"/>
                  </a:lnTo>
                  <a:lnTo>
                    <a:pt x="53690" y="110"/>
                  </a:lnTo>
                  <a:lnTo>
                    <a:pt x="51622" y="69"/>
                  </a:lnTo>
                  <a:lnTo>
                    <a:pt x="49500" y="42"/>
                  </a:lnTo>
                  <a:lnTo>
                    <a:pt x="47351" y="14"/>
                  </a:lnTo>
                  <a:lnTo>
                    <a:pt x="45175"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9"/>
            <p:cNvSpPr/>
            <p:nvPr/>
          </p:nvSpPr>
          <p:spPr>
            <a:xfrm>
              <a:off x="1125429" y="3092593"/>
              <a:ext cx="204386" cy="1191325"/>
            </a:xfrm>
            <a:custGeom>
              <a:avLst/>
              <a:gdLst/>
              <a:ahLst/>
              <a:cxnLst/>
              <a:rect l="l" t="t" r="r" b="b"/>
              <a:pathLst>
                <a:path w="5783" h="33708" extrusionOk="0">
                  <a:moveTo>
                    <a:pt x="531" y="0"/>
                  </a:moveTo>
                  <a:lnTo>
                    <a:pt x="423" y="14"/>
                  </a:lnTo>
                  <a:lnTo>
                    <a:pt x="327" y="41"/>
                  </a:lnTo>
                  <a:lnTo>
                    <a:pt x="232" y="96"/>
                  </a:lnTo>
                  <a:lnTo>
                    <a:pt x="151" y="164"/>
                  </a:lnTo>
                  <a:lnTo>
                    <a:pt x="96" y="245"/>
                  </a:lnTo>
                  <a:lnTo>
                    <a:pt x="42" y="327"/>
                  </a:lnTo>
                  <a:lnTo>
                    <a:pt x="15" y="422"/>
                  </a:lnTo>
                  <a:lnTo>
                    <a:pt x="1" y="531"/>
                  </a:lnTo>
                  <a:lnTo>
                    <a:pt x="1" y="10420"/>
                  </a:lnTo>
                  <a:lnTo>
                    <a:pt x="15" y="10529"/>
                  </a:lnTo>
                  <a:lnTo>
                    <a:pt x="42" y="10624"/>
                  </a:lnTo>
                  <a:lnTo>
                    <a:pt x="83" y="10719"/>
                  </a:lnTo>
                  <a:lnTo>
                    <a:pt x="151" y="10801"/>
                  </a:lnTo>
                  <a:lnTo>
                    <a:pt x="4721" y="15371"/>
                  </a:lnTo>
                  <a:lnTo>
                    <a:pt x="4721" y="19983"/>
                  </a:lnTo>
                  <a:lnTo>
                    <a:pt x="341" y="24376"/>
                  </a:lnTo>
                  <a:lnTo>
                    <a:pt x="273" y="24444"/>
                  </a:lnTo>
                  <a:lnTo>
                    <a:pt x="219" y="24539"/>
                  </a:lnTo>
                  <a:lnTo>
                    <a:pt x="191" y="24635"/>
                  </a:lnTo>
                  <a:lnTo>
                    <a:pt x="178" y="24743"/>
                  </a:lnTo>
                  <a:lnTo>
                    <a:pt x="178" y="33177"/>
                  </a:lnTo>
                  <a:lnTo>
                    <a:pt x="191" y="33286"/>
                  </a:lnTo>
                  <a:lnTo>
                    <a:pt x="219" y="33395"/>
                  </a:lnTo>
                  <a:lnTo>
                    <a:pt x="273" y="33476"/>
                  </a:lnTo>
                  <a:lnTo>
                    <a:pt x="341" y="33558"/>
                  </a:lnTo>
                  <a:lnTo>
                    <a:pt x="409" y="33626"/>
                  </a:lnTo>
                  <a:lnTo>
                    <a:pt x="504" y="33667"/>
                  </a:lnTo>
                  <a:lnTo>
                    <a:pt x="599" y="33707"/>
                  </a:lnTo>
                  <a:lnTo>
                    <a:pt x="817" y="33707"/>
                  </a:lnTo>
                  <a:lnTo>
                    <a:pt x="912" y="33667"/>
                  </a:lnTo>
                  <a:lnTo>
                    <a:pt x="1007" y="33626"/>
                  </a:lnTo>
                  <a:lnTo>
                    <a:pt x="1089" y="33558"/>
                  </a:lnTo>
                  <a:lnTo>
                    <a:pt x="1144" y="33476"/>
                  </a:lnTo>
                  <a:lnTo>
                    <a:pt x="1198" y="33395"/>
                  </a:lnTo>
                  <a:lnTo>
                    <a:pt x="1225" y="33286"/>
                  </a:lnTo>
                  <a:lnTo>
                    <a:pt x="1239" y="33177"/>
                  </a:lnTo>
                  <a:lnTo>
                    <a:pt x="1239" y="24961"/>
                  </a:lnTo>
                  <a:lnTo>
                    <a:pt x="5632" y="20581"/>
                  </a:lnTo>
                  <a:lnTo>
                    <a:pt x="5700" y="20499"/>
                  </a:lnTo>
                  <a:lnTo>
                    <a:pt x="5741" y="20404"/>
                  </a:lnTo>
                  <a:lnTo>
                    <a:pt x="5768" y="20309"/>
                  </a:lnTo>
                  <a:lnTo>
                    <a:pt x="5782" y="20200"/>
                  </a:lnTo>
                  <a:lnTo>
                    <a:pt x="5782" y="15154"/>
                  </a:lnTo>
                  <a:lnTo>
                    <a:pt x="5768" y="15045"/>
                  </a:lnTo>
                  <a:lnTo>
                    <a:pt x="5741" y="14950"/>
                  </a:lnTo>
                  <a:lnTo>
                    <a:pt x="5700" y="14854"/>
                  </a:lnTo>
                  <a:lnTo>
                    <a:pt x="5632" y="14773"/>
                  </a:lnTo>
                  <a:lnTo>
                    <a:pt x="1062" y="10202"/>
                  </a:lnTo>
                  <a:lnTo>
                    <a:pt x="1062" y="531"/>
                  </a:lnTo>
                  <a:lnTo>
                    <a:pt x="1048" y="422"/>
                  </a:lnTo>
                  <a:lnTo>
                    <a:pt x="1021" y="327"/>
                  </a:lnTo>
                  <a:lnTo>
                    <a:pt x="967" y="245"/>
                  </a:lnTo>
                  <a:lnTo>
                    <a:pt x="899" y="164"/>
                  </a:lnTo>
                  <a:lnTo>
                    <a:pt x="831" y="96"/>
                  </a:lnTo>
                  <a:lnTo>
                    <a:pt x="735" y="41"/>
                  </a:lnTo>
                  <a:lnTo>
                    <a:pt x="640" y="14"/>
                  </a:lnTo>
                  <a:lnTo>
                    <a:pt x="5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9"/>
            <p:cNvSpPr/>
            <p:nvPr/>
          </p:nvSpPr>
          <p:spPr>
            <a:xfrm>
              <a:off x="1484583" y="3638253"/>
              <a:ext cx="111541" cy="667302"/>
            </a:xfrm>
            <a:custGeom>
              <a:avLst/>
              <a:gdLst/>
              <a:ahLst/>
              <a:cxnLst/>
              <a:rect l="l" t="t" r="r" b="b"/>
              <a:pathLst>
                <a:path w="3156" h="18881" extrusionOk="0">
                  <a:moveTo>
                    <a:pt x="2517" y="0"/>
                  </a:moveTo>
                  <a:lnTo>
                    <a:pt x="2421" y="41"/>
                  </a:lnTo>
                  <a:lnTo>
                    <a:pt x="2326" y="82"/>
                  </a:lnTo>
                  <a:lnTo>
                    <a:pt x="2244" y="150"/>
                  </a:lnTo>
                  <a:lnTo>
                    <a:pt x="2176" y="232"/>
                  </a:lnTo>
                  <a:lnTo>
                    <a:pt x="2136" y="313"/>
                  </a:lnTo>
                  <a:lnTo>
                    <a:pt x="2108" y="422"/>
                  </a:lnTo>
                  <a:lnTo>
                    <a:pt x="2095" y="531"/>
                  </a:lnTo>
                  <a:lnTo>
                    <a:pt x="2095" y="6489"/>
                  </a:lnTo>
                  <a:lnTo>
                    <a:pt x="163" y="8420"/>
                  </a:lnTo>
                  <a:lnTo>
                    <a:pt x="95" y="8502"/>
                  </a:lnTo>
                  <a:lnTo>
                    <a:pt x="41" y="8583"/>
                  </a:lnTo>
                  <a:lnTo>
                    <a:pt x="14" y="8692"/>
                  </a:lnTo>
                  <a:lnTo>
                    <a:pt x="0" y="8787"/>
                  </a:lnTo>
                  <a:lnTo>
                    <a:pt x="0" y="18350"/>
                  </a:lnTo>
                  <a:lnTo>
                    <a:pt x="14" y="18459"/>
                  </a:lnTo>
                  <a:lnTo>
                    <a:pt x="41" y="18568"/>
                  </a:lnTo>
                  <a:lnTo>
                    <a:pt x="95" y="18649"/>
                  </a:lnTo>
                  <a:lnTo>
                    <a:pt x="163" y="18731"/>
                  </a:lnTo>
                  <a:lnTo>
                    <a:pt x="245" y="18799"/>
                  </a:lnTo>
                  <a:lnTo>
                    <a:pt x="327" y="18840"/>
                  </a:lnTo>
                  <a:lnTo>
                    <a:pt x="422" y="18881"/>
                  </a:lnTo>
                  <a:lnTo>
                    <a:pt x="639" y="18881"/>
                  </a:lnTo>
                  <a:lnTo>
                    <a:pt x="735" y="18840"/>
                  </a:lnTo>
                  <a:lnTo>
                    <a:pt x="830" y="18799"/>
                  </a:lnTo>
                  <a:lnTo>
                    <a:pt x="911" y="18731"/>
                  </a:lnTo>
                  <a:lnTo>
                    <a:pt x="979" y="18649"/>
                  </a:lnTo>
                  <a:lnTo>
                    <a:pt x="1020" y="18568"/>
                  </a:lnTo>
                  <a:lnTo>
                    <a:pt x="1047" y="18459"/>
                  </a:lnTo>
                  <a:lnTo>
                    <a:pt x="1061" y="18350"/>
                  </a:lnTo>
                  <a:lnTo>
                    <a:pt x="1061" y="9005"/>
                  </a:lnTo>
                  <a:lnTo>
                    <a:pt x="2993" y="7074"/>
                  </a:lnTo>
                  <a:lnTo>
                    <a:pt x="3061" y="6992"/>
                  </a:lnTo>
                  <a:lnTo>
                    <a:pt x="3115" y="6910"/>
                  </a:lnTo>
                  <a:lnTo>
                    <a:pt x="3142" y="6802"/>
                  </a:lnTo>
                  <a:lnTo>
                    <a:pt x="3156" y="6706"/>
                  </a:lnTo>
                  <a:lnTo>
                    <a:pt x="3156" y="531"/>
                  </a:lnTo>
                  <a:lnTo>
                    <a:pt x="3142" y="422"/>
                  </a:lnTo>
                  <a:lnTo>
                    <a:pt x="3115" y="313"/>
                  </a:lnTo>
                  <a:lnTo>
                    <a:pt x="3061" y="232"/>
                  </a:lnTo>
                  <a:lnTo>
                    <a:pt x="2993" y="150"/>
                  </a:lnTo>
                  <a:lnTo>
                    <a:pt x="2925" y="82"/>
                  </a:lnTo>
                  <a:lnTo>
                    <a:pt x="2829" y="41"/>
                  </a:lnTo>
                  <a:lnTo>
                    <a:pt x="2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9"/>
            <p:cNvSpPr/>
            <p:nvPr/>
          </p:nvSpPr>
          <p:spPr>
            <a:xfrm>
              <a:off x="1689360" y="3070009"/>
              <a:ext cx="205799" cy="1235538"/>
            </a:xfrm>
            <a:custGeom>
              <a:avLst/>
              <a:gdLst/>
              <a:ahLst/>
              <a:cxnLst/>
              <a:rect l="l" t="t" r="r" b="b"/>
              <a:pathLst>
                <a:path w="5823" h="34959" extrusionOk="0">
                  <a:moveTo>
                    <a:pt x="531" y="0"/>
                  </a:moveTo>
                  <a:lnTo>
                    <a:pt x="422" y="14"/>
                  </a:lnTo>
                  <a:lnTo>
                    <a:pt x="327" y="41"/>
                  </a:lnTo>
                  <a:lnTo>
                    <a:pt x="232" y="95"/>
                  </a:lnTo>
                  <a:lnTo>
                    <a:pt x="164" y="150"/>
                  </a:lnTo>
                  <a:lnTo>
                    <a:pt x="96" y="231"/>
                  </a:lnTo>
                  <a:lnTo>
                    <a:pt x="42" y="327"/>
                  </a:lnTo>
                  <a:lnTo>
                    <a:pt x="14" y="422"/>
                  </a:lnTo>
                  <a:lnTo>
                    <a:pt x="1" y="531"/>
                  </a:lnTo>
                  <a:lnTo>
                    <a:pt x="1" y="7726"/>
                  </a:lnTo>
                  <a:lnTo>
                    <a:pt x="14" y="7835"/>
                  </a:lnTo>
                  <a:lnTo>
                    <a:pt x="42" y="7930"/>
                  </a:lnTo>
                  <a:lnTo>
                    <a:pt x="96" y="8026"/>
                  </a:lnTo>
                  <a:lnTo>
                    <a:pt x="164" y="8107"/>
                  </a:lnTo>
                  <a:lnTo>
                    <a:pt x="4762" y="12705"/>
                  </a:lnTo>
                  <a:lnTo>
                    <a:pt x="4762" y="34428"/>
                  </a:lnTo>
                  <a:lnTo>
                    <a:pt x="4775" y="34537"/>
                  </a:lnTo>
                  <a:lnTo>
                    <a:pt x="4802" y="34646"/>
                  </a:lnTo>
                  <a:lnTo>
                    <a:pt x="4857" y="34727"/>
                  </a:lnTo>
                  <a:lnTo>
                    <a:pt x="4911" y="34809"/>
                  </a:lnTo>
                  <a:lnTo>
                    <a:pt x="4993" y="34877"/>
                  </a:lnTo>
                  <a:lnTo>
                    <a:pt x="5088" y="34918"/>
                  </a:lnTo>
                  <a:lnTo>
                    <a:pt x="5183" y="34959"/>
                  </a:lnTo>
                  <a:lnTo>
                    <a:pt x="5401" y="34959"/>
                  </a:lnTo>
                  <a:lnTo>
                    <a:pt x="5496" y="34918"/>
                  </a:lnTo>
                  <a:lnTo>
                    <a:pt x="5591" y="34877"/>
                  </a:lnTo>
                  <a:lnTo>
                    <a:pt x="5673" y="34809"/>
                  </a:lnTo>
                  <a:lnTo>
                    <a:pt x="5727" y="34727"/>
                  </a:lnTo>
                  <a:lnTo>
                    <a:pt x="5782" y="34646"/>
                  </a:lnTo>
                  <a:lnTo>
                    <a:pt x="5809" y="34537"/>
                  </a:lnTo>
                  <a:lnTo>
                    <a:pt x="5823" y="34428"/>
                  </a:lnTo>
                  <a:lnTo>
                    <a:pt x="5823" y="12487"/>
                  </a:lnTo>
                  <a:lnTo>
                    <a:pt x="5809" y="12392"/>
                  </a:lnTo>
                  <a:lnTo>
                    <a:pt x="5782" y="12283"/>
                  </a:lnTo>
                  <a:lnTo>
                    <a:pt x="5727" y="12202"/>
                  </a:lnTo>
                  <a:lnTo>
                    <a:pt x="5673" y="12120"/>
                  </a:lnTo>
                  <a:lnTo>
                    <a:pt x="1062" y="7509"/>
                  </a:lnTo>
                  <a:lnTo>
                    <a:pt x="1062" y="531"/>
                  </a:lnTo>
                  <a:lnTo>
                    <a:pt x="1048" y="422"/>
                  </a:lnTo>
                  <a:lnTo>
                    <a:pt x="1021" y="327"/>
                  </a:lnTo>
                  <a:lnTo>
                    <a:pt x="967" y="231"/>
                  </a:lnTo>
                  <a:lnTo>
                    <a:pt x="912" y="150"/>
                  </a:lnTo>
                  <a:lnTo>
                    <a:pt x="831" y="95"/>
                  </a:lnTo>
                  <a:lnTo>
                    <a:pt x="735" y="41"/>
                  </a:lnTo>
                  <a:lnTo>
                    <a:pt x="640" y="14"/>
                  </a:lnTo>
                  <a:lnTo>
                    <a:pt x="5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9"/>
            <p:cNvSpPr/>
            <p:nvPr/>
          </p:nvSpPr>
          <p:spPr>
            <a:xfrm>
              <a:off x="2097995" y="3230077"/>
              <a:ext cx="167842" cy="1103852"/>
            </a:xfrm>
            <a:custGeom>
              <a:avLst/>
              <a:gdLst/>
              <a:ahLst/>
              <a:cxnLst/>
              <a:rect l="l" t="t" r="r" b="b"/>
              <a:pathLst>
                <a:path w="4749" h="31233" extrusionOk="0">
                  <a:moveTo>
                    <a:pt x="4041" y="1"/>
                  </a:moveTo>
                  <a:lnTo>
                    <a:pt x="3932" y="14"/>
                  </a:lnTo>
                  <a:lnTo>
                    <a:pt x="3823" y="42"/>
                  </a:lnTo>
                  <a:lnTo>
                    <a:pt x="3742" y="96"/>
                  </a:lnTo>
                  <a:lnTo>
                    <a:pt x="3660" y="150"/>
                  </a:lnTo>
                  <a:lnTo>
                    <a:pt x="3592" y="232"/>
                  </a:lnTo>
                  <a:lnTo>
                    <a:pt x="3551" y="327"/>
                  </a:lnTo>
                  <a:lnTo>
                    <a:pt x="3510" y="422"/>
                  </a:lnTo>
                  <a:lnTo>
                    <a:pt x="3510" y="531"/>
                  </a:lnTo>
                  <a:lnTo>
                    <a:pt x="3510" y="6856"/>
                  </a:lnTo>
                  <a:lnTo>
                    <a:pt x="151" y="10203"/>
                  </a:lnTo>
                  <a:lnTo>
                    <a:pt x="96" y="10284"/>
                  </a:lnTo>
                  <a:lnTo>
                    <a:pt x="42" y="10379"/>
                  </a:lnTo>
                  <a:lnTo>
                    <a:pt x="15" y="10475"/>
                  </a:lnTo>
                  <a:lnTo>
                    <a:pt x="1" y="10570"/>
                  </a:lnTo>
                  <a:lnTo>
                    <a:pt x="1" y="20731"/>
                  </a:lnTo>
                  <a:lnTo>
                    <a:pt x="15" y="20826"/>
                  </a:lnTo>
                  <a:lnTo>
                    <a:pt x="42" y="20921"/>
                  </a:lnTo>
                  <a:lnTo>
                    <a:pt x="96" y="21017"/>
                  </a:lnTo>
                  <a:lnTo>
                    <a:pt x="151" y="21098"/>
                  </a:lnTo>
                  <a:lnTo>
                    <a:pt x="3701" y="24635"/>
                  </a:lnTo>
                  <a:lnTo>
                    <a:pt x="3701" y="30702"/>
                  </a:lnTo>
                  <a:lnTo>
                    <a:pt x="3701" y="30810"/>
                  </a:lnTo>
                  <a:lnTo>
                    <a:pt x="3742" y="30919"/>
                  </a:lnTo>
                  <a:lnTo>
                    <a:pt x="3783" y="31001"/>
                  </a:lnTo>
                  <a:lnTo>
                    <a:pt x="3851" y="31082"/>
                  </a:lnTo>
                  <a:lnTo>
                    <a:pt x="3932" y="31151"/>
                  </a:lnTo>
                  <a:lnTo>
                    <a:pt x="4014" y="31191"/>
                  </a:lnTo>
                  <a:lnTo>
                    <a:pt x="4123" y="31232"/>
                  </a:lnTo>
                  <a:lnTo>
                    <a:pt x="4327" y="31232"/>
                  </a:lnTo>
                  <a:lnTo>
                    <a:pt x="4435" y="31191"/>
                  </a:lnTo>
                  <a:lnTo>
                    <a:pt x="4517" y="31151"/>
                  </a:lnTo>
                  <a:lnTo>
                    <a:pt x="4599" y="31082"/>
                  </a:lnTo>
                  <a:lnTo>
                    <a:pt x="4667" y="31001"/>
                  </a:lnTo>
                  <a:lnTo>
                    <a:pt x="4707" y="30919"/>
                  </a:lnTo>
                  <a:lnTo>
                    <a:pt x="4748" y="30810"/>
                  </a:lnTo>
                  <a:lnTo>
                    <a:pt x="4748" y="30702"/>
                  </a:lnTo>
                  <a:lnTo>
                    <a:pt x="4748" y="24417"/>
                  </a:lnTo>
                  <a:lnTo>
                    <a:pt x="4748" y="24308"/>
                  </a:lnTo>
                  <a:lnTo>
                    <a:pt x="4721" y="24213"/>
                  </a:lnTo>
                  <a:lnTo>
                    <a:pt x="4667" y="24118"/>
                  </a:lnTo>
                  <a:lnTo>
                    <a:pt x="4599" y="24050"/>
                  </a:lnTo>
                  <a:lnTo>
                    <a:pt x="1062" y="20500"/>
                  </a:lnTo>
                  <a:lnTo>
                    <a:pt x="1062" y="10801"/>
                  </a:lnTo>
                  <a:lnTo>
                    <a:pt x="4408" y="7441"/>
                  </a:lnTo>
                  <a:lnTo>
                    <a:pt x="4476" y="7360"/>
                  </a:lnTo>
                  <a:lnTo>
                    <a:pt x="4531" y="7278"/>
                  </a:lnTo>
                  <a:lnTo>
                    <a:pt x="4558" y="7183"/>
                  </a:lnTo>
                  <a:lnTo>
                    <a:pt x="4558" y="7074"/>
                  </a:lnTo>
                  <a:lnTo>
                    <a:pt x="4558" y="531"/>
                  </a:lnTo>
                  <a:lnTo>
                    <a:pt x="4558" y="422"/>
                  </a:lnTo>
                  <a:lnTo>
                    <a:pt x="4517" y="327"/>
                  </a:lnTo>
                  <a:lnTo>
                    <a:pt x="4476" y="232"/>
                  </a:lnTo>
                  <a:lnTo>
                    <a:pt x="4408" y="150"/>
                  </a:lnTo>
                  <a:lnTo>
                    <a:pt x="4327" y="96"/>
                  </a:lnTo>
                  <a:lnTo>
                    <a:pt x="4245" y="42"/>
                  </a:lnTo>
                  <a:lnTo>
                    <a:pt x="4136" y="14"/>
                  </a:lnTo>
                  <a:lnTo>
                    <a:pt x="40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9"/>
            <p:cNvSpPr/>
            <p:nvPr/>
          </p:nvSpPr>
          <p:spPr>
            <a:xfrm>
              <a:off x="2493659" y="3432946"/>
              <a:ext cx="163989" cy="913003"/>
            </a:xfrm>
            <a:custGeom>
              <a:avLst/>
              <a:gdLst/>
              <a:ahLst/>
              <a:cxnLst/>
              <a:rect l="l" t="t" r="r" b="b"/>
              <a:pathLst>
                <a:path w="4640" h="25833" extrusionOk="0">
                  <a:moveTo>
                    <a:pt x="599" y="1"/>
                  </a:moveTo>
                  <a:lnTo>
                    <a:pt x="504" y="42"/>
                  </a:lnTo>
                  <a:lnTo>
                    <a:pt x="423" y="83"/>
                  </a:lnTo>
                  <a:lnTo>
                    <a:pt x="341" y="151"/>
                  </a:lnTo>
                  <a:lnTo>
                    <a:pt x="273" y="232"/>
                  </a:lnTo>
                  <a:lnTo>
                    <a:pt x="219" y="314"/>
                  </a:lnTo>
                  <a:lnTo>
                    <a:pt x="191" y="423"/>
                  </a:lnTo>
                  <a:lnTo>
                    <a:pt x="178" y="531"/>
                  </a:lnTo>
                  <a:lnTo>
                    <a:pt x="178" y="9577"/>
                  </a:lnTo>
                  <a:lnTo>
                    <a:pt x="191" y="9672"/>
                  </a:lnTo>
                  <a:lnTo>
                    <a:pt x="219" y="9768"/>
                  </a:lnTo>
                  <a:lnTo>
                    <a:pt x="273" y="9863"/>
                  </a:lnTo>
                  <a:lnTo>
                    <a:pt x="341" y="9944"/>
                  </a:lnTo>
                  <a:lnTo>
                    <a:pt x="3578" y="13182"/>
                  </a:lnTo>
                  <a:lnTo>
                    <a:pt x="3578" y="18473"/>
                  </a:lnTo>
                  <a:lnTo>
                    <a:pt x="151" y="21901"/>
                  </a:lnTo>
                  <a:lnTo>
                    <a:pt x="83" y="21983"/>
                  </a:lnTo>
                  <a:lnTo>
                    <a:pt x="42" y="22064"/>
                  </a:lnTo>
                  <a:lnTo>
                    <a:pt x="1" y="22173"/>
                  </a:lnTo>
                  <a:lnTo>
                    <a:pt x="1" y="22268"/>
                  </a:lnTo>
                  <a:lnTo>
                    <a:pt x="1" y="25302"/>
                  </a:lnTo>
                  <a:lnTo>
                    <a:pt x="1" y="25411"/>
                  </a:lnTo>
                  <a:lnTo>
                    <a:pt x="42" y="25506"/>
                  </a:lnTo>
                  <a:lnTo>
                    <a:pt x="83" y="25601"/>
                  </a:lnTo>
                  <a:lnTo>
                    <a:pt x="151" y="25669"/>
                  </a:lnTo>
                  <a:lnTo>
                    <a:pt x="232" y="25737"/>
                  </a:lnTo>
                  <a:lnTo>
                    <a:pt x="314" y="25791"/>
                  </a:lnTo>
                  <a:lnTo>
                    <a:pt x="423" y="25819"/>
                  </a:lnTo>
                  <a:lnTo>
                    <a:pt x="531" y="25832"/>
                  </a:lnTo>
                  <a:lnTo>
                    <a:pt x="627" y="25819"/>
                  </a:lnTo>
                  <a:lnTo>
                    <a:pt x="735" y="25791"/>
                  </a:lnTo>
                  <a:lnTo>
                    <a:pt x="817" y="25737"/>
                  </a:lnTo>
                  <a:lnTo>
                    <a:pt x="899" y="25669"/>
                  </a:lnTo>
                  <a:lnTo>
                    <a:pt x="967" y="25601"/>
                  </a:lnTo>
                  <a:lnTo>
                    <a:pt x="1021" y="25506"/>
                  </a:lnTo>
                  <a:lnTo>
                    <a:pt x="1048" y="25411"/>
                  </a:lnTo>
                  <a:lnTo>
                    <a:pt x="1062" y="25302"/>
                  </a:lnTo>
                  <a:lnTo>
                    <a:pt x="1062" y="22486"/>
                  </a:lnTo>
                  <a:lnTo>
                    <a:pt x="4476" y="19072"/>
                  </a:lnTo>
                  <a:lnTo>
                    <a:pt x="4544" y="18990"/>
                  </a:lnTo>
                  <a:lnTo>
                    <a:pt x="4599" y="18895"/>
                  </a:lnTo>
                  <a:lnTo>
                    <a:pt x="4626" y="18800"/>
                  </a:lnTo>
                  <a:lnTo>
                    <a:pt x="4639" y="18691"/>
                  </a:lnTo>
                  <a:lnTo>
                    <a:pt x="4639" y="12964"/>
                  </a:lnTo>
                  <a:lnTo>
                    <a:pt x="4626" y="12855"/>
                  </a:lnTo>
                  <a:lnTo>
                    <a:pt x="4599" y="12760"/>
                  </a:lnTo>
                  <a:lnTo>
                    <a:pt x="4544" y="12665"/>
                  </a:lnTo>
                  <a:lnTo>
                    <a:pt x="4476" y="12597"/>
                  </a:lnTo>
                  <a:lnTo>
                    <a:pt x="1239" y="9346"/>
                  </a:lnTo>
                  <a:lnTo>
                    <a:pt x="1239" y="531"/>
                  </a:lnTo>
                  <a:lnTo>
                    <a:pt x="1225" y="423"/>
                  </a:lnTo>
                  <a:lnTo>
                    <a:pt x="1198" y="314"/>
                  </a:lnTo>
                  <a:lnTo>
                    <a:pt x="1157" y="232"/>
                  </a:lnTo>
                  <a:lnTo>
                    <a:pt x="1089" y="151"/>
                  </a:lnTo>
                  <a:lnTo>
                    <a:pt x="1008" y="83"/>
                  </a:lnTo>
                  <a:lnTo>
                    <a:pt x="912" y="42"/>
                  </a:lnTo>
                  <a:lnTo>
                    <a:pt x="8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9"/>
            <p:cNvSpPr/>
            <p:nvPr/>
          </p:nvSpPr>
          <p:spPr>
            <a:xfrm>
              <a:off x="2641251" y="3274786"/>
              <a:ext cx="118786" cy="1009134"/>
            </a:xfrm>
            <a:custGeom>
              <a:avLst/>
              <a:gdLst/>
              <a:ahLst/>
              <a:cxnLst/>
              <a:rect l="l" t="t" r="r" b="b"/>
              <a:pathLst>
                <a:path w="3361" h="28553" extrusionOk="0">
                  <a:moveTo>
                    <a:pt x="2545" y="1"/>
                  </a:moveTo>
                  <a:lnTo>
                    <a:pt x="2449" y="14"/>
                  </a:lnTo>
                  <a:lnTo>
                    <a:pt x="2341" y="42"/>
                  </a:lnTo>
                  <a:lnTo>
                    <a:pt x="2259" y="96"/>
                  </a:lnTo>
                  <a:lnTo>
                    <a:pt x="2177" y="150"/>
                  </a:lnTo>
                  <a:lnTo>
                    <a:pt x="2109" y="232"/>
                  </a:lnTo>
                  <a:lnTo>
                    <a:pt x="2069" y="327"/>
                  </a:lnTo>
                  <a:lnTo>
                    <a:pt x="2028" y="422"/>
                  </a:lnTo>
                  <a:lnTo>
                    <a:pt x="2028" y="531"/>
                  </a:lnTo>
                  <a:lnTo>
                    <a:pt x="2028" y="7441"/>
                  </a:lnTo>
                  <a:lnTo>
                    <a:pt x="151" y="9318"/>
                  </a:lnTo>
                  <a:lnTo>
                    <a:pt x="83" y="9400"/>
                  </a:lnTo>
                  <a:lnTo>
                    <a:pt x="42" y="9482"/>
                  </a:lnTo>
                  <a:lnTo>
                    <a:pt x="15" y="9591"/>
                  </a:lnTo>
                  <a:lnTo>
                    <a:pt x="1" y="9686"/>
                  </a:lnTo>
                  <a:lnTo>
                    <a:pt x="1" y="12284"/>
                  </a:lnTo>
                  <a:lnTo>
                    <a:pt x="15" y="12379"/>
                  </a:lnTo>
                  <a:lnTo>
                    <a:pt x="42" y="12488"/>
                  </a:lnTo>
                  <a:lnTo>
                    <a:pt x="83" y="12569"/>
                  </a:lnTo>
                  <a:lnTo>
                    <a:pt x="151" y="12651"/>
                  </a:lnTo>
                  <a:lnTo>
                    <a:pt x="2300" y="14800"/>
                  </a:lnTo>
                  <a:lnTo>
                    <a:pt x="2300" y="28022"/>
                  </a:lnTo>
                  <a:lnTo>
                    <a:pt x="2313" y="28131"/>
                  </a:lnTo>
                  <a:lnTo>
                    <a:pt x="2341" y="28240"/>
                  </a:lnTo>
                  <a:lnTo>
                    <a:pt x="2395" y="28321"/>
                  </a:lnTo>
                  <a:lnTo>
                    <a:pt x="2463" y="28403"/>
                  </a:lnTo>
                  <a:lnTo>
                    <a:pt x="2545" y="28471"/>
                  </a:lnTo>
                  <a:lnTo>
                    <a:pt x="2626" y="28512"/>
                  </a:lnTo>
                  <a:lnTo>
                    <a:pt x="2721" y="28552"/>
                  </a:lnTo>
                  <a:lnTo>
                    <a:pt x="2939" y="28552"/>
                  </a:lnTo>
                  <a:lnTo>
                    <a:pt x="3034" y="28512"/>
                  </a:lnTo>
                  <a:lnTo>
                    <a:pt x="3130" y="28471"/>
                  </a:lnTo>
                  <a:lnTo>
                    <a:pt x="3211" y="28403"/>
                  </a:lnTo>
                  <a:lnTo>
                    <a:pt x="3279" y="28321"/>
                  </a:lnTo>
                  <a:lnTo>
                    <a:pt x="3320" y="28240"/>
                  </a:lnTo>
                  <a:lnTo>
                    <a:pt x="3347" y="28131"/>
                  </a:lnTo>
                  <a:lnTo>
                    <a:pt x="3361" y="28022"/>
                  </a:lnTo>
                  <a:lnTo>
                    <a:pt x="3361" y="14583"/>
                  </a:lnTo>
                  <a:lnTo>
                    <a:pt x="3361" y="14487"/>
                  </a:lnTo>
                  <a:lnTo>
                    <a:pt x="3320" y="14379"/>
                  </a:lnTo>
                  <a:lnTo>
                    <a:pt x="3279" y="14297"/>
                  </a:lnTo>
                  <a:lnTo>
                    <a:pt x="3211" y="14215"/>
                  </a:lnTo>
                  <a:lnTo>
                    <a:pt x="1062" y="12066"/>
                  </a:lnTo>
                  <a:lnTo>
                    <a:pt x="1062" y="9903"/>
                  </a:lnTo>
                  <a:lnTo>
                    <a:pt x="2925" y="8040"/>
                  </a:lnTo>
                  <a:lnTo>
                    <a:pt x="2994" y="7958"/>
                  </a:lnTo>
                  <a:lnTo>
                    <a:pt x="3034" y="7877"/>
                  </a:lnTo>
                  <a:lnTo>
                    <a:pt x="3075" y="7768"/>
                  </a:lnTo>
                  <a:lnTo>
                    <a:pt x="3075" y="7673"/>
                  </a:lnTo>
                  <a:lnTo>
                    <a:pt x="3075" y="531"/>
                  </a:lnTo>
                  <a:lnTo>
                    <a:pt x="3075" y="422"/>
                  </a:lnTo>
                  <a:lnTo>
                    <a:pt x="3034" y="327"/>
                  </a:lnTo>
                  <a:lnTo>
                    <a:pt x="2994" y="232"/>
                  </a:lnTo>
                  <a:lnTo>
                    <a:pt x="2925" y="150"/>
                  </a:lnTo>
                  <a:lnTo>
                    <a:pt x="2844" y="96"/>
                  </a:lnTo>
                  <a:lnTo>
                    <a:pt x="2762" y="42"/>
                  </a:lnTo>
                  <a:lnTo>
                    <a:pt x="2653" y="14"/>
                  </a:lnTo>
                  <a:lnTo>
                    <a:pt x="25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9"/>
            <p:cNvSpPr/>
            <p:nvPr/>
          </p:nvSpPr>
          <p:spPr>
            <a:xfrm>
              <a:off x="1060539" y="3002222"/>
              <a:ext cx="166852" cy="166852"/>
            </a:xfrm>
            <a:custGeom>
              <a:avLst/>
              <a:gdLst/>
              <a:ahLst/>
              <a:cxnLst/>
              <a:rect l="l" t="t" r="r" b="b"/>
              <a:pathLst>
                <a:path w="4721" h="4721" extrusionOk="0">
                  <a:moveTo>
                    <a:pt x="2367" y="0"/>
                  </a:moveTo>
                  <a:lnTo>
                    <a:pt x="2123" y="14"/>
                  </a:lnTo>
                  <a:lnTo>
                    <a:pt x="1891" y="41"/>
                  </a:lnTo>
                  <a:lnTo>
                    <a:pt x="1660" y="109"/>
                  </a:lnTo>
                  <a:lnTo>
                    <a:pt x="1442" y="177"/>
                  </a:lnTo>
                  <a:lnTo>
                    <a:pt x="1238" y="286"/>
                  </a:lnTo>
                  <a:lnTo>
                    <a:pt x="1048" y="395"/>
                  </a:lnTo>
                  <a:lnTo>
                    <a:pt x="858" y="531"/>
                  </a:lnTo>
                  <a:lnTo>
                    <a:pt x="694" y="694"/>
                  </a:lnTo>
                  <a:lnTo>
                    <a:pt x="545" y="857"/>
                  </a:lnTo>
                  <a:lnTo>
                    <a:pt x="409" y="1034"/>
                  </a:lnTo>
                  <a:lnTo>
                    <a:pt x="286" y="1238"/>
                  </a:lnTo>
                  <a:lnTo>
                    <a:pt x="191" y="1442"/>
                  </a:lnTo>
                  <a:lnTo>
                    <a:pt x="109" y="1660"/>
                  </a:lnTo>
                  <a:lnTo>
                    <a:pt x="55" y="1877"/>
                  </a:lnTo>
                  <a:lnTo>
                    <a:pt x="14" y="2122"/>
                  </a:lnTo>
                  <a:lnTo>
                    <a:pt x="1" y="2353"/>
                  </a:lnTo>
                  <a:lnTo>
                    <a:pt x="14" y="2598"/>
                  </a:lnTo>
                  <a:lnTo>
                    <a:pt x="55" y="2829"/>
                  </a:lnTo>
                  <a:lnTo>
                    <a:pt x="109" y="3061"/>
                  </a:lnTo>
                  <a:lnTo>
                    <a:pt x="191" y="3278"/>
                  </a:lnTo>
                  <a:lnTo>
                    <a:pt x="286" y="3482"/>
                  </a:lnTo>
                  <a:lnTo>
                    <a:pt x="409" y="3673"/>
                  </a:lnTo>
                  <a:lnTo>
                    <a:pt x="545" y="3863"/>
                  </a:lnTo>
                  <a:lnTo>
                    <a:pt x="694" y="4026"/>
                  </a:lnTo>
                  <a:lnTo>
                    <a:pt x="858" y="4176"/>
                  </a:lnTo>
                  <a:lnTo>
                    <a:pt x="1048" y="4312"/>
                  </a:lnTo>
                  <a:lnTo>
                    <a:pt x="1238" y="4435"/>
                  </a:lnTo>
                  <a:lnTo>
                    <a:pt x="1442" y="4530"/>
                  </a:lnTo>
                  <a:lnTo>
                    <a:pt x="1660" y="4611"/>
                  </a:lnTo>
                  <a:lnTo>
                    <a:pt x="1891" y="4666"/>
                  </a:lnTo>
                  <a:lnTo>
                    <a:pt x="2123" y="4707"/>
                  </a:lnTo>
                  <a:lnTo>
                    <a:pt x="2367" y="4720"/>
                  </a:lnTo>
                  <a:lnTo>
                    <a:pt x="2612" y="4707"/>
                  </a:lnTo>
                  <a:lnTo>
                    <a:pt x="2843" y="4666"/>
                  </a:lnTo>
                  <a:lnTo>
                    <a:pt x="3061" y="4611"/>
                  </a:lnTo>
                  <a:lnTo>
                    <a:pt x="3279" y="4530"/>
                  </a:lnTo>
                  <a:lnTo>
                    <a:pt x="3483" y="4435"/>
                  </a:lnTo>
                  <a:lnTo>
                    <a:pt x="3687" y="4312"/>
                  </a:lnTo>
                  <a:lnTo>
                    <a:pt x="3864" y="4176"/>
                  </a:lnTo>
                  <a:lnTo>
                    <a:pt x="4027" y="4026"/>
                  </a:lnTo>
                  <a:lnTo>
                    <a:pt x="4190" y="3863"/>
                  </a:lnTo>
                  <a:lnTo>
                    <a:pt x="4326" y="3673"/>
                  </a:lnTo>
                  <a:lnTo>
                    <a:pt x="4435" y="3482"/>
                  </a:lnTo>
                  <a:lnTo>
                    <a:pt x="4544" y="3278"/>
                  </a:lnTo>
                  <a:lnTo>
                    <a:pt x="4612" y="3061"/>
                  </a:lnTo>
                  <a:lnTo>
                    <a:pt x="4680" y="2829"/>
                  </a:lnTo>
                  <a:lnTo>
                    <a:pt x="4707" y="2598"/>
                  </a:lnTo>
                  <a:lnTo>
                    <a:pt x="4721" y="2353"/>
                  </a:lnTo>
                  <a:lnTo>
                    <a:pt x="4707" y="2122"/>
                  </a:lnTo>
                  <a:lnTo>
                    <a:pt x="4680" y="1877"/>
                  </a:lnTo>
                  <a:lnTo>
                    <a:pt x="4612" y="1660"/>
                  </a:lnTo>
                  <a:lnTo>
                    <a:pt x="4544" y="1442"/>
                  </a:lnTo>
                  <a:lnTo>
                    <a:pt x="4435" y="1238"/>
                  </a:lnTo>
                  <a:lnTo>
                    <a:pt x="4326" y="1034"/>
                  </a:lnTo>
                  <a:lnTo>
                    <a:pt x="4190" y="857"/>
                  </a:lnTo>
                  <a:lnTo>
                    <a:pt x="4027" y="694"/>
                  </a:lnTo>
                  <a:lnTo>
                    <a:pt x="3864" y="531"/>
                  </a:lnTo>
                  <a:lnTo>
                    <a:pt x="3687" y="395"/>
                  </a:lnTo>
                  <a:lnTo>
                    <a:pt x="3483" y="286"/>
                  </a:lnTo>
                  <a:lnTo>
                    <a:pt x="3279" y="177"/>
                  </a:lnTo>
                  <a:lnTo>
                    <a:pt x="3061" y="109"/>
                  </a:lnTo>
                  <a:lnTo>
                    <a:pt x="2843" y="41"/>
                  </a:lnTo>
                  <a:lnTo>
                    <a:pt x="2612" y="14"/>
                  </a:lnTo>
                  <a:lnTo>
                    <a:pt x="2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9"/>
            <p:cNvSpPr/>
            <p:nvPr/>
          </p:nvSpPr>
          <p:spPr>
            <a:xfrm>
              <a:off x="1493702" y="3526711"/>
              <a:ext cx="166852" cy="166852"/>
            </a:xfrm>
            <a:custGeom>
              <a:avLst/>
              <a:gdLst/>
              <a:ahLst/>
              <a:cxnLst/>
              <a:rect l="l" t="t" r="r" b="b"/>
              <a:pathLst>
                <a:path w="4721" h="4721" extrusionOk="0">
                  <a:moveTo>
                    <a:pt x="2367" y="0"/>
                  </a:moveTo>
                  <a:lnTo>
                    <a:pt x="2123" y="14"/>
                  </a:lnTo>
                  <a:lnTo>
                    <a:pt x="1891" y="55"/>
                  </a:lnTo>
                  <a:lnTo>
                    <a:pt x="1660" y="109"/>
                  </a:lnTo>
                  <a:lnTo>
                    <a:pt x="1442" y="191"/>
                  </a:lnTo>
                  <a:lnTo>
                    <a:pt x="1238" y="286"/>
                  </a:lnTo>
                  <a:lnTo>
                    <a:pt x="1048" y="409"/>
                  </a:lnTo>
                  <a:lnTo>
                    <a:pt x="857" y="545"/>
                  </a:lnTo>
                  <a:lnTo>
                    <a:pt x="694" y="694"/>
                  </a:lnTo>
                  <a:lnTo>
                    <a:pt x="545" y="857"/>
                  </a:lnTo>
                  <a:lnTo>
                    <a:pt x="409" y="1048"/>
                  </a:lnTo>
                  <a:lnTo>
                    <a:pt x="286" y="1238"/>
                  </a:lnTo>
                  <a:lnTo>
                    <a:pt x="191" y="1442"/>
                  </a:lnTo>
                  <a:lnTo>
                    <a:pt x="109" y="1660"/>
                  </a:lnTo>
                  <a:lnTo>
                    <a:pt x="55" y="1891"/>
                  </a:lnTo>
                  <a:lnTo>
                    <a:pt x="14" y="2122"/>
                  </a:lnTo>
                  <a:lnTo>
                    <a:pt x="1" y="2354"/>
                  </a:lnTo>
                  <a:lnTo>
                    <a:pt x="14" y="2599"/>
                  </a:lnTo>
                  <a:lnTo>
                    <a:pt x="55" y="2830"/>
                  </a:lnTo>
                  <a:lnTo>
                    <a:pt x="109" y="3061"/>
                  </a:lnTo>
                  <a:lnTo>
                    <a:pt x="191" y="3279"/>
                  </a:lnTo>
                  <a:lnTo>
                    <a:pt x="286" y="3483"/>
                  </a:lnTo>
                  <a:lnTo>
                    <a:pt x="409" y="3673"/>
                  </a:lnTo>
                  <a:lnTo>
                    <a:pt x="545" y="3864"/>
                  </a:lnTo>
                  <a:lnTo>
                    <a:pt x="694" y="4027"/>
                  </a:lnTo>
                  <a:lnTo>
                    <a:pt x="857" y="4176"/>
                  </a:lnTo>
                  <a:lnTo>
                    <a:pt x="1048" y="4312"/>
                  </a:lnTo>
                  <a:lnTo>
                    <a:pt x="1238" y="4435"/>
                  </a:lnTo>
                  <a:lnTo>
                    <a:pt x="1442" y="4530"/>
                  </a:lnTo>
                  <a:lnTo>
                    <a:pt x="1660" y="4612"/>
                  </a:lnTo>
                  <a:lnTo>
                    <a:pt x="1891" y="4666"/>
                  </a:lnTo>
                  <a:lnTo>
                    <a:pt x="2123" y="4707"/>
                  </a:lnTo>
                  <a:lnTo>
                    <a:pt x="2367" y="4721"/>
                  </a:lnTo>
                  <a:lnTo>
                    <a:pt x="2599" y="4707"/>
                  </a:lnTo>
                  <a:lnTo>
                    <a:pt x="2843" y="4666"/>
                  </a:lnTo>
                  <a:lnTo>
                    <a:pt x="3061" y="4612"/>
                  </a:lnTo>
                  <a:lnTo>
                    <a:pt x="3279" y="4530"/>
                  </a:lnTo>
                  <a:lnTo>
                    <a:pt x="3483" y="4435"/>
                  </a:lnTo>
                  <a:lnTo>
                    <a:pt x="3687" y="4312"/>
                  </a:lnTo>
                  <a:lnTo>
                    <a:pt x="3864" y="4176"/>
                  </a:lnTo>
                  <a:lnTo>
                    <a:pt x="4027" y="4027"/>
                  </a:lnTo>
                  <a:lnTo>
                    <a:pt x="4190" y="3864"/>
                  </a:lnTo>
                  <a:lnTo>
                    <a:pt x="4326" y="3673"/>
                  </a:lnTo>
                  <a:lnTo>
                    <a:pt x="4435" y="3483"/>
                  </a:lnTo>
                  <a:lnTo>
                    <a:pt x="4544" y="3279"/>
                  </a:lnTo>
                  <a:lnTo>
                    <a:pt x="4612" y="3061"/>
                  </a:lnTo>
                  <a:lnTo>
                    <a:pt x="4680" y="2830"/>
                  </a:lnTo>
                  <a:lnTo>
                    <a:pt x="4707" y="2599"/>
                  </a:lnTo>
                  <a:lnTo>
                    <a:pt x="4721" y="2354"/>
                  </a:lnTo>
                  <a:lnTo>
                    <a:pt x="4707" y="2122"/>
                  </a:lnTo>
                  <a:lnTo>
                    <a:pt x="4680" y="1891"/>
                  </a:lnTo>
                  <a:lnTo>
                    <a:pt x="4612" y="1660"/>
                  </a:lnTo>
                  <a:lnTo>
                    <a:pt x="4544" y="1442"/>
                  </a:lnTo>
                  <a:lnTo>
                    <a:pt x="4435" y="1238"/>
                  </a:lnTo>
                  <a:lnTo>
                    <a:pt x="4326" y="1048"/>
                  </a:lnTo>
                  <a:lnTo>
                    <a:pt x="4190" y="857"/>
                  </a:lnTo>
                  <a:lnTo>
                    <a:pt x="4027" y="694"/>
                  </a:lnTo>
                  <a:lnTo>
                    <a:pt x="3864" y="545"/>
                  </a:lnTo>
                  <a:lnTo>
                    <a:pt x="3687" y="409"/>
                  </a:lnTo>
                  <a:lnTo>
                    <a:pt x="3483" y="286"/>
                  </a:lnTo>
                  <a:lnTo>
                    <a:pt x="3279" y="191"/>
                  </a:lnTo>
                  <a:lnTo>
                    <a:pt x="3061" y="109"/>
                  </a:lnTo>
                  <a:lnTo>
                    <a:pt x="2843" y="55"/>
                  </a:lnTo>
                  <a:lnTo>
                    <a:pt x="2599" y="14"/>
                  </a:lnTo>
                  <a:lnTo>
                    <a:pt x="2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9"/>
            <p:cNvSpPr/>
            <p:nvPr/>
          </p:nvSpPr>
          <p:spPr>
            <a:xfrm>
              <a:off x="1624966" y="2976245"/>
              <a:ext cx="166852" cy="166852"/>
            </a:xfrm>
            <a:custGeom>
              <a:avLst/>
              <a:gdLst/>
              <a:ahLst/>
              <a:cxnLst/>
              <a:rect l="l" t="t" r="r" b="b"/>
              <a:pathLst>
                <a:path w="4721" h="4721" extrusionOk="0">
                  <a:moveTo>
                    <a:pt x="2353" y="1"/>
                  </a:moveTo>
                  <a:lnTo>
                    <a:pt x="2108" y="14"/>
                  </a:lnTo>
                  <a:lnTo>
                    <a:pt x="1877" y="55"/>
                  </a:lnTo>
                  <a:lnTo>
                    <a:pt x="1660" y="109"/>
                  </a:lnTo>
                  <a:lnTo>
                    <a:pt x="1442" y="191"/>
                  </a:lnTo>
                  <a:lnTo>
                    <a:pt x="1224" y="286"/>
                  </a:lnTo>
                  <a:lnTo>
                    <a:pt x="1034" y="409"/>
                  </a:lnTo>
                  <a:lnTo>
                    <a:pt x="857" y="545"/>
                  </a:lnTo>
                  <a:lnTo>
                    <a:pt x="680" y="694"/>
                  </a:lnTo>
                  <a:lnTo>
                    <a:pt x="531" y="858"/>
                  </a:lnTo>
                  <a:lnTo>
                    <a:pt x="394" y="1048"/>
                  </a:lnTo>
                  <a:lnTo>
                    <a:pt x="286" y="1238"/>
                  </a:lnTo>
                  <a:lnTo>
                    <a:pt x="177" y="1442"/>
                  </a:lnTo>
                  <a:lnTo>
                    <a:pt x="95" y="1660"/>
                  </a:lnTo>
                  <a:lnTo>
                    <a:pt x="41" y="1891"/>
                  </a:lnTo>
                  <a:lnTo>
                    <a:pt x="14" y="2123"/>
                  </a:lnTo>
                  <a:lnTo>
                    <a:pt x="0" y="2367"/>
                  </a:lnTo>
                  <a:lnTo>
                    <a:pt x="14" y="2612"/>
                  </a:lnTo>
                  <a:lnTo>
                    <a:pt x="41" y="2844"/>
                  </a:lnTo>
                  <a:lnTo>
                    <a:pt x="95" y="3061"/>
                  </a:lnTo>
                  <a:lnTo>
                    <a:pt x="177" y="3279"/>
                  </a:lnTo>
                  <a:lnTo>
                    <a:pt x="286" y="3483"/>
                  </a:lnTo>
                  <a:lnTo>
                    <a:pt x="394" y="3687"/>
                  </a:lnTo>
                  <a:lnTo>
                    <a:pt x="531" y="3864"/>
                  </a:lnTo>
                  <a:lnTo>
                    <a:pt x="680" y="4027"/>
                  </a:lnTo>
                  <a:lnTo>
                    <a:pt x="857" y="4190"/>
                  </a:lnTo>
                  <a:lnTo>
                    <a:pt x="1034" y="4326"/>
                  </a:lnTo>
                  <a:lnTo>
                    <a:pt x="1224" y="4435"/>
                  </a:lnTo>
                  <a:lnTo>
                    <a:pt x="1442" y="4544"/>
                  </a:lnTo>
                  <a:lnTo>
                    <a:pt x="1660" y="4612"/>
                  </a:lnTo>
                  <a:lnTo>
                    <a:pt x="1877" y="4680"/>
                  </a:lnTo>
                  <a:lnTo>
                    <a:pt x="2108" y="4707"/>
                  </a:lnTo>
                  <a:lnTo>
                    <a:pt x="2353" y="4721"/>
                  </a:lnTo>
                  <a:lnTo>
                    <a:pt x="2598" y="4707"/>
                  </a:lnTo>
                  <a:lnTo>
                    <a:pt x="2829" y="4680"/>
                  </a:lnTo>
                  <a:lnTo>
                    <a:pt x="3061" y="4612"/>
                  </a:lnTo>
                  <a:lnTo>
                    <a:pt x="3278" y="4544"/>
                  </a:lnTo>
                  <a:lnTo>
                    <a:pt x="3482" y="4435"/>
                  </a:lnTo>
                  <a:lnTo>
                    <a:pt x="3673" y="4326"/>
                  </a:lnTo>
                  <a:lnTo>
                    <a:pt x="3850" y="4190"/>
                  </a:lnTo>
                  <a:lnTo>
                    <a:pt x="4026" y="4027"/>
                  </a:lnTo>
                  <a:lnTo>
                    <a:pt x="4176" y="3864"/>
                  </a:lnTo>
                  <a:lnTo>
                    <a:pt x="4312" y="3687"/>
                  </a:lnTo>
                  <a:lnTo>
                    <a:pt x="4434" y="3483"/>
                  </a:lnTo>
                  <a:lnTo>
                    <a:pt x="4530" y="3279"/>
                  </a:lnTo>
                  <a:lnTo>
                    <a:pt x="4611" y="3061"/>
                  </a:lnTo>
                  <a:lnTo>
                    <a:pt x="4666" y="2844"/>
                  </a:lnTo>
                  <a:lnTo>
                    <a:pt x="4707" y="2612"/>
                  </a:lnTo>
                  <a:lnTo>
                    <a:pt x="4720" y="2367"/>
                  </a:lnTo>
                  <a:lnTo>
                    <a:pt x="4707" y="2123"/>
                  </a:lnTo>
                  <a:lnTo>
                    <a:pt x="4666" y="1891"/>
                  </a:lnTo>
                  <a:lnTo>
                    <a:pt x="4611" y="1660"/>
                  </a:lnTo>
                  <a:lnTo>
                    <a:pt x="4530" y="1442"/>
                  </a:lnTo>
                  <a:lnTo>
                    <a:pt x="4434" y="1238"/>
                  </a:lnTo>
                  <a:lnTo>
                    <a:pt x="4312" y="1048"/>
                  </a:lnTo>
                  <a:lnTo>
                    <a:pt x="4176" y="858"/>
                  </a:lnTo>
                  <a:lnTo>
                    <a:pt x="4026" y="694"/>
                  </a:lnTo>
                  <a:lnTo>
                    <a:pt x="3850" y="545"/>
                  </a:lnTo>
                  <a:lnTo>
                    <a:pt x="3673" y="409"/>
                  </a:lnTo>
                  <a:lnTo>
                    <a:pt x="3482" y="286"/>
                  </a:lnTo>
                  <a:lnTo>
                    <a:pt x="3278" y="191"/>
                  </a:lnTo>
                  <a:lnTo>
                    <a:pt x="3061" y="109"/>
                  </a:lnTo>
                  <a:lnTo>
                    <a:pt x="2829" y="55"/>
                  </a:lnTo>
                  <a:lnTo>
                    <a:pt x="2598" y="14"/>
                  </a:lnTo>
                  <a:lnTo>
                    <a:pt x="235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9"/>
            <p:cNvSpPr/>
            <p:nvPr/>
          </p:nvSpPr>
          <p:spPr>
            <a:xfrm>
              <a:off x="2157159" y="3143063"/>
              <a:ext cx="166852" cy="166852"/>
            </a:xfrm>
            <a:custGeom>
              <a:avLst/>
              <a:gdLst/>
              <a:ahLst/>
              <a:cxnLst/>
              <a:rect l="l" t="t" r="r" b="b"/>
              <a:pathLst>
                <a:path w="4721" h="4721" extrusionOk="0">
                  <a:moveTo>
                    <a:pt x="2367" y="1"/>
                  </a:moveTo>
                  <a:lnTo>
                    <a:pt x="2122" y="14"/>
                  </a:lnTo>
                  <a:lnTo>
                    <a:pt x="1891" y="55"/>
                  </a:lnTo>
                  <a:lnTo>
                    <a:pt x="1660" y="109"/>
                  </a:lnTo>
                  <a:lnTo>
                    <a:pt x="1442" y="191"/>
                  </a:lnTo>
                  <a:lnTo>
                    <a:pt x="1238" y="286"/>
                  </a:lnTo>
                  <a:lnTo>
                    <a:pt x="1048" y="409"/>
                  </a:lnTo>
                  <a:lnTo>
                    <a:pt x="857" y="545"/>
                  </a:lnTo>
                  <a:lnTo>
                    <a:pt x="694" y="694"/>
                  </a:lnTo>
                  <a:lnTo>
                    <a:pt x="544" y="858"/>
                  </a:lnTo>
                  <a:lnTo>
                    <a:pt x="408" y="1048"/>
                  </a:lnTo>
                  <a:lnTo>
                    <a:pt x="286" y="1238"/>
                  </a:lnTo>
                  <a:lnTo>
                    <a:pt x="191" y="1443"/>
                  </a:lnTo>
                  <a:lnTo>
                    <a:pt x="109" y="1660"/>
                  </a:lnTo>
                  <a:lnTo>
                    <a:pt x="55" y="1891"/>
                  </a:lnTo>
                  <a:lnTo>
                    <a:pt x="14" y="2123"/>
                  </a:lnTo>
                  <a:lnTo>
                    <a:pt x="0" y="2368"/>
                  </a:lnTo>
                  <a:lnTo>
                    <a:pt x="14" y="2599"/>
                  </a:lnTo>
                  <a:lnTo>
                    <a:pt x="55" y="2844"/>
                  </a:lnTo>
                  <a:lnTo>
                    <a:pt x="109" y="3061"/>
                  </a:lnTo>
                  <a:lnTo>
                    <a:pt x="191" y="3279"/>
                  </a:lnTo>
                  <a:lnTo>
                    <a:pt x="286" y="3483"/>
                  </a:lnTo>
                  <a:lnTo>
                    <a:pt x="408" y="3687"/>
                  </a:lnTo>
                  <a:lnTo>
                    <a:pt x="544" y="3864"/>
                  </a:lnTo>
                  <a:lnTo>
                    <a:pt x="694" y="4027"/>
                  </a:lnTo>
                  <a:lnTo>
                    <a:pt x="857" y="4190"/>
                  </a:lnTo>
                  <a:lnTo>
                    <a:pt x="1048" y="4326"/>
                  </a:lnTo>
                  <a:lnTo>
                    <a:pt x="1238" y="4435"/>
                  </a:lnTo>
                  <a:lnTo>
                    <a:pt x="1442" y="4530"/>
                  </a:lnTo>
                  <a:lnTo>
                    <a:pt x="1660" y="4612"/>
                  </a:lnTo>
                  <a:lnTo>
                    <a:pt x="1891" y="4680"/>
                  </a:lnTo>
                  <a:lnTo>
                    <a:pt x="2122" y="4707"/>
                  </a:lnTo>
                  <a:lnTo>
                    <a:pt x="2367" y="4721"/>
                  </a:lnTo>
                  <a:lnTo>
                    <a:pt x="2598" y="4707"/>
                  </a:lnTo>
                  <a:lnTo>
                    <a:pt x="2843" y="4680"/>
                  </a:lnTo>
                  <a:lnTo>
                    <a:pt x="3061" y="4612"/>
                  </a:lnTo>
                  <a:lnTo>
                    <a:pt x="3278" y="4530"/>
                  </a:lnTo>
                  <a:lnTo>
                    <a:pt x="3482" y="4435"/>
                  </a:lnTo>
                  <a:lnTo>
                    <a:pt x="3686" y="4326"/>
                  </a:lnTo>
                  <a:lnTo>
                    <a:pt x="3863" y="4190"/>
                  </a:lnTo>
                  <a:lnTo>
                    <a:pt x="4026" y="4027"/>
                  </a:lnTo>
                  <a:lnTo>
                    <a:pt x="4176" y="3864"/>
                  </a:lnTo>
                  <a:lnTo>
                    <a:pt x="4312" y="3687"/>
                  </a:lnTo>
                  <a:lnTo>
                    <a:pt x="4435" y="3483"/>
                  </a:lnTo>
                  <a:lnTo>
                    <a:pt x="4530" y="3279"/>
                  </a:lnTo>
                  <a:lnTo>
                    <a:pt x="4611" y="3061"/>
                  </a:lnTo>
                  <a:lnTo>
                    <a:pt x="4666" y="2844"/>
                  </a:lnTo>
                  <a:lnTo>
                    <a:pt x="4707" y="2599"/>
                  </a:lnTo>
                  <a:lnTo>
                    <a:pt x="4720" y="2368"/>
                  </a:lnTo>
                  <a:lnTo>
                    <a:pt x="4707" y="2123"/>
                  </a:lnTo>
                  <a:lnTo>
                    <a:pt x="4666" y="1891"/>
                  </a:lnTo>
                  <a:lnTo>
                    <a:pt x="4611" y="1660"/>
                  </a:lnTo>
                  <a:lnTo>
                    <a:pt x="4530" y="1443"/>
                  </a:lnTo>
                  <a:lnTo>
                    <a:pt x="4435" y="1238"/>
                  </a:lnTo>
                  <a:lnTo>
                    <a:pt x="4312" y="1048"/>
                  </a:lnTo>
                  <a:lnTo>
                    <a:pt x="4176" y="858"/>
                  </a:lnTo>
                  <a:lnTo>
                    <a:pt x="4026" y="694"/>
                  </a:lnTo>
                  <a:lnTo>
                    <a:pt x="3863" y="545"/>
                  </a:lnTo>
                  <a:lnTo>
                    <a:pt x="3686" y="409"/>
                  </a:lnTo>
                  <a:lnTo>
                    <a:pt x="3482" y="286"/>
                  </a:lnTo>
                  <a:lnTo>
                    <a:pt x="3278" y="191"/>
                  </a:lnTo>
                  <a:lnTo>
                    <a:pt x="3061" y="109"/>
                  </a:lnTo>
                  <a:lnTo>
                    <a:pt x="2843" y="55"/>
                  </a:lnTo>
                  <a:lnTo>
                    <a:pt x="2598" y="14"/>
                  </a:lnTo>
                  <a:lnTo>
                    <a:pt x="23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9"/>
            <p:cNvSpPr/>
            <p:nvPr/>
          </p:nvSpPr>
          <p:spPr>
            <a:xfrm>
              <a:off x="2435520" y="3343069"/>
              <a:ext cx="166852" cy="166852"/>
            </a:xfrm>
            <a:custGeom>
              <a:avLst/>
              <a:gdLst/>
              <a:ahLst/>
              <a:cxnLst/>
              <a:rect l="l" t="t" r="r" b="b"/>
              <a:pathLst>
                <a:path w="4721" h="4721" extrusionOk="0">
                  <a:moveTo>
                    <a:pt x="2353" y="0"/>
                  </a:moveTo>
                  <a:lnTo>
                    <a:pt x="2122" y="14"/>
                  </a:lnTo>
                  <a:lnTo>
                    <a:pt x="1877" y="55"/>
                  </a:lnTo>
                  <a:lnTo>
                    <a:pt x="1660" y="109"/>
                  </a:lnTo>
                  <a:lnTo>
                    <a:pt x="1442" y="191"/>
                  </a:lnTo>
                  <a:lnTo>
                    <a:pt x="1238" y="286"/>
                  </a:lnTo>
                  <a:lnTo>
                    <a:pt x="1034" y="408"/>
                  </a:lnTo>
                  <a:lnTo>
                    <a:pt x="857" y="544"/>
                  </a:lnTo>
                  <a:lnTo>
                    <a:pt x="694" y="694"/>
                  </a:lnTo>
                  <a:lnTo>
                    <a:pt x="531" y="871"/>
                  </a:lnTo>
                  <a:lnTo>
                    <a:pt x="394" y="1048"/>
                  </a:lnTo>
                  <a:lnTo>
                    <a:pt x="286" y="1238"/>
                  </a:lnTo>
                  <a:lnTo>
                    <a:pt x="177" y="1442"/>
                  </a:lnTo>
                  <a:lnTo>
                    <a:pt x="109" y="1660"/>
                  </a:lnTo>
                  <a:lnTo>
                    <a:pt x="41" y="1891"/>
                  </a:lnTo>
                  <a:lnTo>
                    <a:pt x="14" y="2122"/>
                  </a:lnTo>
                  <a:lnTo>
                    <a:pt x="0" y="2367"/>
                  </a:lnTo>
                  <a:lnTo>
                    <a:pt x="14" y="2612"/>
                  </a:lnTo>
                  <a:lnTo>
                    <a:pt x="41" y="2843"/>
                  </a:lnTo>
                  <a:lnTo>
                    <a:pt x="109" y="3074"/>
                  </a:lnTo>
                  <a:lnTo>
                    <a:pt x="177" y="3279"/>
                  </a:lnTo>
                  <a:lnTo>
                    <a:pt x="286" y="3496"/>
                  </a:lnTo>
                  <a:lnTo>
                    <a:pt x="394" y="3687"/>
                  </a:lnTo>
                  <a:lnTo>
                    <a:pt x="531" y="3863"/>
                  </a:lnTo>
                  <a:lnTo>
                    <a:pt x="694" y="4040"/>
                  </a:lnTo>
                  <a:lnTo>
                    <a:pt x="857" y="4190"/>
                  </a:lnTo>
                  <a:lnTo>
                    <a:pt x="1034" y="4326"/>
                  </a:lnTo>
                  <a:lnTo>
                    <a:pt x="1238" y="4435"/>
                  </a:lnTo>
                  <a:lnTo>
                    <a:pt x="1442" y="4544"/>
                  </a:lnTo>
                  <a:lnTo>
                    <a:pt x="1660" y="4625"/>
                  </a:lnTo>
                  <a:lnTo>
                    <a:pt x="1877" y="4680"/>
                  </a:lnTo>
                  <a:lnTo>
                    <a:pt x="2122" y="4707"/>
                  </a:lnTo>
                  <a:lnTo>
                    <a:pt x="2353" y="4720"/>
                  </a:lnTo>
                  <a:lnTo>
                    <a:pt x="2598" y="4707"/>
                  </a:lnTo>
                  <a:lnTo>
                    <a:pt x="2829" y="4680"/>
                  </a:lnTo>
                  <a:lnTo>
                    <a:pt x="3061" y="4625"/>
                  </a:lnTo>
                  <a:lnTo>
                    <a:pt x="3278" y="4544"/>
                  </a:lnTo>
                  <a:lnTo>
                    <a:pt x="3482" y="4435"/>
                  </a:lnTo>
                  <a:lnTo>
                    <a:pt x="3673" y="4326"/>
                  </a:lnTo>
                  <a:lnTo>
                    <a:pt x="3863" y="4190"/>
                  </a:lnTo>
                  <a:lnTo>
                    <a:pt x="4026" y="4040"/>
                  </a:lnTo>
                  <a:lnTo>
                    <a:pt x="4176" y="3863"/>
                  </a:lnTo>
                  <a:lnTo>
                    <a:pt x="4312" y="3687"/>
                  </a:lnTo>
                  <a:lnTo>
                    <a:pt x="4434" y="3496"/>
                  </a:lnTo>
                  <a:lnTo>
                    <a:pt x="4530" y="3279"/>
                  </a:lnTo>
                  <a:lnTo>
                    <a:pt x="4611" y="3074"/>
                  </a:lnTo>
                  <a:lnTo>
                    <a:pt x="4666" y="2843"/>
                  </a:lnTo>
                  <a:lnTo>
                    <a:pt x="4707" y="2612"/>
                  </a:lnTo>
                  <a:lnTo>
                    <a:pt x="4720" y="2367"/>
                  </a:lnTo>
                  <a:lnTo>
                    <a:pt x="4707" y="2122"/>
                  </a:lnTo>
                  <a:lnTo>
                    <a:pt x="4666" y="1891"/>
                  </a:lnTo>
                  <a:lnTo>
                    <a:pt x="4611" y="1660"/>
                  </a:lnTo>
                  <a:lnTo>
                    <a:pt x="4530" y="1442"/>
                  </a:lnTo>
                  <a:lnTo>
                    <a:pt x="4434" y="1238"/>
                  </a:lnTo>
                  <a:lnTo>
                    <a:pt x="4312" y="1048"/>
                  </a:lnTo>
                  <a:lnTo>
                    <a:pt x="4176" y="871"/>
                  </a:lnTo>
                  <a:lnTo>
                    <a:pt x="4026" y="694"/>
                  </a:lnTo>
                  <a:lnTo>
                    <a:pt x="3863" y="544"/>
                  </a:lnTo>
                  <a:lnTo>
                    <a:pt x="3673" y="408"/>
                  </a:lnTo>
                  <a:lnTo>
                    <a:pt x="3482" y="286"/>
                  </a:lnTo>
                  <a:lnTo>
                    <a:pt x="3278" y="191"/>
                  </a:lnTo>
                  <a:lnTo>
                    <a:pt x="3061" y="109"/>
                  </a:lnTo>
                  <a:lnTo>
                    <a:pt x="2829" y="55"/>
                  </a:lnTo>
                  <a:lnTo>
                    <a:pt x="2598" y="14"/>
                  </a:lnTo>
                  <a:lnTo>
                    <a:pt x="235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9"/>
            <p:cNvSpPr/>
            <p:nvPr/>
          </p:nvSpPr>
          <p:spPr>
            <a:xfrm>
              <a:off x="2648002" y="3165188"/>
              <a:ext cx="166852" cy="166852"/>
            </a:xfrm>
            <a:custGeom>
              <a:avLst/>
              <a:gdLst/>
              <a:ahLst/>
              <a:cxnLst/>
              <a:rect l="l" t="t" r="r" b="b"/>
              <a:pathLst>
                <a:path w="4721" h="4721" extrusionOk="0">
                  <a:moveTo>
                    <a:pt x="2354" y="0"/>
                  </a:moveTo>
                  <a:lnTo>
                    <a:pt x="2122" y="14"/>
                  </a:lnTo>
                  <a:lnTo>
                    <a:pt x="1891" y="55"/>
                  </a:lnTo>
                  <a:lnTo>
                    <a:pt x="1660" y="109"/>
                  </a:lnTo>
                  <a:lnTo>
                    <a:pt x="1442" y="191"/>
                  </a:lnTo>
                  <a:lnTo>
                    <a:pt x="1238" y="286"/>
                  </a:lnTo>
                  <a:lnTo>
                    <a:pt x="1034" y="408"/>
                  </a:lnTo>
                  <a:lnTo>
                    <a:pt x="857" y="544"/>
                  </a:lnTo>
                  <a:lnTo>
                    <a:pt x="694" y="694"/>
                  </a:lnTo>
                  <a:lnTo>
                    <a:pt x="544" y="871"/>
                  </a:lnTo>
                  <a:lnTo>
                    <a:pt x="408" y="1048"/>
                  </a:lnTo>
                  <a:lnTo>
                    <a:pt x="286" y="1238"/>
                  </a:lnTo>
                  <a:lnTo>
                    <a:pt x="191" y="1442"/>
                  </a:lnTo>
                  <a:lnTo>
                    <a:pt x="109" y="1660"/>
                  </a:lnTo>
                  <a:lnTo>
                    <a:pt x="55" y="1891"/>
                  </a:lnTo>
                  <a:lnTo>
                    <a:pt x="14" y="2122"/>
                  </a:lnTo>
                  <a:lnTo>
                    <a:pt x="0" y="2367"/>
                  </a:lnTo>
                  <a:lnTo>
                    <a:pt x="14" y="2612"/>
                  </a:lnTo>
                  <a:lnTo>
                    <a:pt x="55" y="2843"/>
                  </a:lnTo>
                  <a:lnTo>
                    <a:pt x="109" y="3075"/>
                  </a:lnTo>
                  <a:lnTo>
                    <a:pt x="191" y="3279"/>
                  </a:lnTo>
                  <a:lnTo>
                    <a:pt x="286" y="3496"/>
                  </a:lnTo>
                  <a:lnTo>
                    <a:pt x="408" y="3687"/>
                  </a:lnTo>
                  <a:lnTo>
                    <a:pt x="544" y="3864"/>
                  </a:lnTo>
                  <a:lnTo>
                    <a:pt x="694" y="4040"/>
                  </a:lnTo>
                  <a:lnTo>
                    <a:pt x="857" y="4190"/>
                  </a:lnTo>
                  <a:lnTo>
                    <a:pt x="1034" y="4326"/>
                  </a:lnTo>
                  <a:lnTo>
                    <a:pt x="1238" y="4435"/>
                  </a:lnTo>
                  <a:lnTo>
                    <a:pt x="1442" y="4544"/>
                  </a:lnTo>
                  <a:lnTo>
                    <a:pt x="1660" y="4625"/>
                  </a:lnTo>
                  <a:lnTo>
                    <a:pt x="1891" y="4680"/>
                  </a:lnTo>
                  <a:lnTo>
                    <a:pt x="2122" y="4707"/>
                  </a:lnTo>
                  <a:lnTo>
                    <a:pt x="2354" y="4720"/>
                  </a:lnTo>
                  <a:lnTo>
                    <a:pt x="2598" y="4707"/>
                  </a:lnTo>
                  <a:lnTo>
                    <a:pt x="2830" y="4680"/>
                  </a:lnTo>
                  <a:lnTo>
                    <a:pt x="3061" y="4625"/>
                  </a:lnTo>
                  <a:lnTo>
                    <a:pt x="3279" y="4544"/>
                  </a:lnTo>
                  <a:lnTo>
                    <a:pt x="3483" y="4435"/>
                  </a:lnTo>
                  <a:lnTo>
                    <a:pt x="3673" y="4326"/>
                  </a:lnTo>
                  <a:lnTo>
                    <a:pt x="3864" y="4190"/>
                  </a:lnTo>
                  <a:lnTo>
                    <a:pt x="4027" y="4040"/>
                  </a:lnTo>
                  <a:lnTo>
                    <a:pt x="4176" y="3864"/>
                  </a:lnTo>
                  <a:lnTo>
                    <a:pt x="4312" y="3687"/>
                  </a:lnTo>
                  <a:lnTo>
                    <a:pt x="4435" y="3496"/>
                  </a:lnTo>
                  <a:lnTo>
                    <a:pt x="4530" y="3279"/>
                  </a:lnTo>
                  <a:lnTo>
                    <a:pt x="4612" y="3075"/>
                  </a:lnTo>
                  <a:lnTo>
                    <a:pt x="4666" y="2843"/>
                  </a:lnTo>
                  <a:lnTo>
                    <a:pt x="4707" y="2612"/>
                  </a:lnTo>
                  <a:lnTo>
                    <a:pt x="4720" y="2367"/>
                  </a:lnTo>
                  <a:lnTo>
                    <a:pt x="4707" y="2122"/>
                  </a:lnTo>
                  <a:lnTo>
                    <a:pt x="4666" y="1891"/>
                  </a:lnTo>
                  <a:lnTo>
                    <a:pt x="4612" y="1660"/>
                  </a:lnTo>
                  <a:lnTo>
                    <a:pt x="4530" y="1442"/>
                  </a:lnTo>
                  <a:lnTo>
                    <a:pt x="4435" y="1238"/>
                  </a:lnTo>
                  <a:lnTo>
                    <a:pt x="4312" y="1048"/>
                  </a:lnTo>
                  <a:lnTo>
                    <a:pt x="4176" y="871"/>
                  </a:lnTo>
                  <a:lnTo>
                    <a:pt x="4027" y="694"/>
                  </a:lnTo>
                  <a:lnTo>
                    <a:pt x="3864" y="544"/>
                  </a:lnTo>
                  <a:lnTo>
                    <a:pt x="3673" y="408"/>
                  </a:lnTo>
                  <a:lnTo>
                    <a:pt x="3483" y="286"/>
                  </a:lnTo>
                  <a:lnTo>
                    <a:pt x="3279" y="191"/>
                  </a:lnTo>
                  <a:lnTo>
                    <a:pt x="3061" y="109"/>
                  </a:lnTo>
                  <a:lnTo>
                    <a:pt x="2830" y="55"/>
                  </a:lnTo>
                  <a:lnTo>
                    <a:pt x="2598" y="14"/>
                  </a:lnTo>
                  <a:lnTo>
                    <a:pt x="235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9"/>
            <p:cNvSpPr/>
            <p:nvPr/>
          </p:nvSpPr>
          <p:spPr>
            <a:xfrm>
              <a:off x="658160" y="4315141"/>
              <a:ext cx="2634536" cy="317340"/>
            </a:xfrm>
            <a:custGeom>
              <a:avLst/>
              <a:gdLst/>
              <a:ahLst/>
              <a:cxnLst/>
              <a:rect l="l" t="t" r="r" b="b"/>
              <a:pathLst>
                <a:path w="74543" h="8979" extrusionOk="0">
                  <a:moveTo>
                    <a:pt x="2830" y="1"/>
                  </a:moveTo>
                  <a:lnTo>
                    <a:pt x="2544" y="28"/>
                  </a:lnTo>
                  <a:lnTo>
                    <a:pt x="2258" y="69"/>
                  </a:lnTo>
                  <a:lnTo>
                    <a:pt x="1986" y="137"/>
                  </a:lnTo>
                  <a:lnTo>
                    <a:pt x="1728" y="232"/>
                  </a:lnTo>
                  <a:lnTo>
                    <a:pt x="1483" y="354"/>
                  </a:lnTo>
                  <a:lnTo>
                    <a:pt x="1252" y="490"/>
                  </a:lnTo>
                  <a:lnTo>
                    <a:pt x="1034" y="654"/>
                  </a:lnTo>
                  <a:lnTo>
                    <a:pt x="830" y="844"/>
                  </a:lnTo>
                  <a:lnTo>
                    <a:pt x="639" y="1034"/>
                  </a:lnTo>
                  <a:lnTo>
                    <a:pt x="476" y="1252"/>
                  </a:lnTo>
                  <a:lnTo>
                    <a:pt x="340" y="1497"/>
                  </a:lnTo>
                  <a:lnTo>
                    <a:pt x="218" y="1742"/>
                  </a:lnTo>
                  <a:lnTo>
                    <a:pt x="123" y="2000"/>
                  </a:lnTo>
                  <a:lnTo>
                    <a:pt x="55" y="2272"/>
                  </a:lnTo>
                  <a:lnTo>
                    <a:pt x="14" y="2544"/>
                  </a:lnTo>
                  <a:lnTo>
                    <a:pt x="0" y="2844"/>
                  </a:lnTo>
                  <a:lnTo>
                    <a:pt x="0" y="6135"/>
                  </a:lnTo>
                  <a:lnTo>
                    <a:pt x="14" y="6435"/>
                  </a:lnTo>
                  <a:lnTo>
                    <a:pt x="55" y="6707"/>
                  </a:lnTo>
                  <a:lnTo>
                    <a:pt x="123" y="6979"/>
                  </a:lnTo>
                  <a:lnTo>
                    <a:pt x="218" y="7237"/>
                  </a:lnTo>
                  <a:lnTo>
                    <a:pt x="340" y="7482"/>
                  </a:lnTo>
                  <a:lnTo>
                    <a:pt x="476" y="7727"/>
                  </a:lnTo>
                  <a:lnTo>
                    <a:pt x="639" y="7944"/>
                  </a:lnTo>
                  <a:lnTo>
                    <a:pt x="830" y="8135"/>
                  </a:lnTo>
                  <a:lnTo>
                    <a:pt x="1034" y="8325"/>
                  </a:lnTo>
                  <a:lnTo>
                    <a:pt x="1252" y="8489"/>
                  </a:lnTo>
                  <a:lnTo>
                    <a:pt x="1483" y="8625"/>
                  </a:lnTo>
                  <a:lnTo>
                    <a:pt x="1728" y="8747"/>
                  </a:lnTo>
                  <a:lnTo>
                    <a:pt x="1986" y="8842"/>
                  </a:lnTo>
                  <a:lnTo>
                    <a:pt x="2258" y="8910"/>
                  </a:lnTo>
                  <a:lnTo>
                    <a:pt x="2544" y="8951"/>
                  </a:lnTo>
                  <a:lnTo>
                    <a:pt x="2830" y="8978"/>
                  </a:lnTo>
                  <a:lnTo>
                    <a:pt x="71713" y="8978"/>
                  </a:lnTo>
                  <a:lnTo>
                    <a:pt x="72012" y="8951"/>
                  </a:lnTo>
                  <a:lnTo>
                    <a:pt x="72284" y="8910"/>
                  </a:lnTo>
                  <a:lnTo>
                    <a:pt x="72556" y="8842"/>
                  </a:lnTo>
                  <a:lnTo>
                    <a:pt x="72815" y="8747"/>
                  </a:lnTo>
                  <a:lnTo>
                    <a:pt x="73060" y="8625"/>
                  </a:lnTo>
                  <a:lnTo>
                    <a:pt x="73291" y="8489"/>
                  </a:lnTo>
                  <a:lnTo>
                    <a:pt x="73509" y="8325"/>
                  </a:lnTo>
                  <a:lnTo>
                    <a:pt x="73713" y="8135"/>
                  </a:lnTo>
                  <a:lnTo>
                    <a:pt x="73903" y="7944"/>
                  </a:lnTo>
                  <a:lnTo>
                    <a:pt x="74066" y="7727"/>
                  </a:lnTo>
                  <a:lnTo>
                    <a:pt x="74202" y="7482"/>
                  </a:lnTo>
                  <a:lnTo>
                    <a:pt x="74325" y="7237"/>
                  </a:lnTo>
                  <a:lnTo>
                    <a:pt x="74420" y="6979"/>
                  </a:lnTo>
                  <a:lnTo>
                    <a:pt x="74488" y="6707"/>
                  </a:lnTo>
                  <a:lnTo>
                    <a:pt x="74529" y="6435"/>
                  </a:lnTo>
                  <a:lnTo>
                    <a:pt x="74542" y="6135"/>
                  </a:lnTo>
                  <a:lnTo>
                    <a:pt x="74542" y="2844"/>
                  </a:lnTo>
                  <a:lnTo>
                    <a:pt x="74529" y="2544"/>
                  </a:lnTo>
                  <a:lnTo>
                    <a:pt x="74488" y="2272"/>
                  </a:lnTo>
                  <a:lnTo>
                    <a:pt x="74420" y="2000"/>
                  </a:lnTo>
                  <a:lnTo>
                    <a:pt x="74325" y="1742"/>
                  </a:lnTo>
                  <a:lnTo>
                    <a:pt x="74202" y="1497"/>
                  </a:lnTo>
                  <a:lnTo>
                    <a:pt x="74066" y="1252"/>
                  </a:lnTo>
                  <a:lnTo>
                    <a:pt x="73903" y="1034"/>
                  </a:lnTo>
                  <a:lnTo>
                    <a:pt x="73713" y="844"/>
                  </a:lnTo>
                  <a:lnTo>
                    <a:pt x="73509" y="654"/>
                  </a:lnTo>
                  <a:lnTo>
                    <a:pt x="73291" y="490"/>
                  </a:lnTo>
                  <a:lnTo>
                    <a:pt x="73060" y="354"/>
                  </a:lnTo>
                  <a:lnTo>
                    <a:pt x="72815" y="232"/>
                  </a:lnTo>
                  <a:lnTo>
                    <a:pt x="72556" y="137"/>
                  </a:lnTo>
                  <a:lnTo>
                    <a:pt x="72284" y="69"/>
                  </a:lnTo>
                  <a:lnTo>
                    <a:pt x="72012" y="28"/>
                  </a:lnTo>
                  <a:lnTo>
                    <a:pt x="717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9"/>
            <p:cNvSpPr/>
            <p:nvPr/>
          </p:nvSpPr>
          <p:spPr>
            <a:xfrm>
              <a:off x="658160" y="4469483"/>
              <a:ext cx="2634536" cy="163000"/>
            </a:xfrm>
            <a:custGeom>
              <a:avLst/>
              <a:gdLst/>
              <a:ahLst/>
              <a:cxnLst/>
              <a:rect l="l" t="t" r="r" b="b"/>
              <a:pathLst>
                <a:path w="74543" h="4612" extrusionOk="0">
                  <a:moveTo>
                    <a:pt x="0" y="0"/>
                  </a:moveTo>
                  <a:lnTo>
                    <a:pt x="0" y="1768"/>
                  </a:lnTo>
                  <a:lnTo>
                    <a:pt x="14" y="2068"/>
                  </a:lnTo>
                  <a:lnTo>
                    <a:pt x="55" y="2340"/>
                  </a:lnTo>
                  <a:lnTo>
                    <a:pt x="123" y="2612"/>
                  </a:lnTo>
                  <a:lnTo>
                    <a:pt x="218" y="2870"/>
                  </a:lnTo>
                  <a:lnTo>
                    <a:pt x="340" y="3115"/>
                  </a:lnTo>
                  <a:lnTo>
                    <a:pt x="476" y="3360"/>
                  </a:lnTo>
                  <a:lnTo>
                    <a:pt x="639" y="3577"/>
                  </a:lnTo>
                  <a:lnTo>
                    <a:pt x="830" y="3768"/>
                  </a:lnTo>
                  <a:lnTo>
                    <a:pt x="1034" y="3958"/>
                  </a:lnTo>
                  <a:lnTo>
                    <a:pt x="1252" y="4122"/>
                  </a:lnTo>
                  <a:lnTo>
                    <a:pt x="1483" y="4258"/>
                  </a:lnTo>
                  <a:lnTo>
                    <a:pt x="1728" y="4380"/>
                  </a:lnTo>
                  <a:lnTo>
                    <a:pt x="1986" y="4475"/>
                  </a:lnTo>
                  <a:lnTo>
                    <a:pt x="2258" y="4543"/>
                  </a:lnTo>
                  <a:lnTo>
                    <a:pt x="2544" y="4584"/>
                  </a:lnTo>
                  <a:lnTo>
                    <a:pt x="2830" y="4611"/>
                  </a:lnTo>
                  <a:lnTo>
                    <a:pt x="71713" y="4611"/>
                  </a:lnTo>
                  <a:lnTo>
                    <a:pt x="72012" y="4584"/>
                  </a:lnTo>
                  <a:lnTo>
                    <a:pt x="72284" y="4543"/>
                  </a:lnTo>
                  <a:lnTo>
                    <a:pt x="72556" y="4475"/>
                  </a:lnTo>
                  <a:lnTo>
                    <a:pt x="72815" y="4380"/>
                  </a:lnTo>
                  <a:lnTo>
                    <a:pt x="73060" y="4258"/>
                  </a:lnTo>
                  <a:lnTo>
                    <a:pt x="73291" y="4122"/>
                  </a:lnTo>
                  <a:lnTo>
                    <a:pt x="73509" y="3958"/>
                  </a:lnTo>
                  <a:lnTo>
                    <a:pt x="73713" y="3768"/>
                  </a:lnTo>
                  <a:lnTo>
                    <a:pt x="73903" y="3577"/>
                  </a:lnTo>
                  <a:lnTo>
                    <a:pt x="74066" y="3360"/>
                  </a:lnTo>
                  <a:lnTo>
                    <a:pt x="74202" y="3115"/>
                  </a:lnTo>
                  <a:lnTo>
                    <a:pt x="74325" y="2870"/>
                  </a:lnTo>
                  <a:lnTo>
                    <a:pt x="74420" y="2612"/>
                  </a:lnTo>
                  <a:lnTo>
                    <a:pt x="74488" y="2340"/>
                  </a:lnTo>
                  <a:lnTo>
                    <a:pt x="74529" y="2068"/>
                  </a:lnTo>
                  <a:lnTo>
                    <a:pt x="74542" y="1768"/>
                  </a:lnTo>
                  <a:lnTo>
                    <a:pt x="7454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9"/>
            <p:cNvSpPr/>
            <p:nvPr/>
          </p:nvSpPr>
          <p:spPr>
            <a:xfrm>
              <a:off x="883153" y="997005"/>
              <a:ext cx="2198975" cy="3376799"/>
            </a:xfrm>
            <a:custGeom>
              <a:avLst/>
              <a:gdLst/>
              <a:ahLst/>
              <a:cxnLst/>
              <a:rect l="l" t="t" r="r" b="b"/>
              <a:pathLst>
                <a:path w="62219" h="95545" extrusionOk="0">
                  <a:moveTo>
                    <a:pt x="31273" y="3061"/>
                  </a:moveTo>
                  <a:lnTo>
                    <a:pt x="31994" y="3074"/>
                  </a:lnTo>
                  <a:lnTo>
                    <a:pt x="32714" y="3101"/>
                  </a:lnTo>
                  <a:lnTo>
                    <a:pt x="33435" y="3156"/>
                  </a:lnTo>
                  <a:lnTo>
                    <a:pt x="34143" y="3224"/>
                  </a:lnTo>
                  <a:lnTo>
                    <a:pt x="34836" y="3305"/>
                  </a:lnTo>
                  <a:lnTo>
                    <a:pt x="35544" y="3414"/>
                  </a:lnTo>
                  <a:lnTo>
                    <a:pt x="36238" y="3537"/>
                  </a:lnTo>
                  <a:lnTo>
                    <a:pt x="36918" y="3673"/>
                  </a:lnTo>
                  <a:lnTo>
                    <a:pt x="37598" y="3822"/>
                  </a:lnTo>
                  <a:lnTo>
                    <a:pt x="38264" y="3999"/>
                  </a:lnTo>
                  <a:lnTo>
                    <a:pt x="38931" y="4190"/>
                  </a:lnTo>
                  <a:lnTo>
                    <a:pt x="39597" y="4380"/>
                  </a:lnTo>
                  <a:lnTo>
                    <a:pt x="40250" y="4611"/>
                  </a:lnTo>
                  <a:lnTo>
                    <a:pt x="40890" y="4842"/>
                  </a:lnTo>
                  <a:lnTo>
                    <a:pt x="41529" y="5087"/>
                  </a:lnTo>
                  <a:lnTo>
                    <a:pt x="42155" y="5359"/>
                  </a:lnTo>
                  <a:lnTo>
                    <a:pt x="42780" y="5631"/>
                  </a:lnTo>
                  <a:lnTo>
                    <a:pt x="43393" y="5931"/>
                  </a:lnTo>
                  <a:lnTo>
                    <a:pt x="44005" y="6244"/>
                  </a:lnTo>
                  <a:lnTo>
                    <a:pt x="44603" y="6556"/>
                  </a:lnTo>
                  <a:lnTo>
                    <a:pt x="45188" y="6896"/>
                  </a:lnTo>
                  <a:lnTo>
                    <a:pt x="45773" y="7250"/>
                  </a:lnTo>
                  <a:lnTo>
                    <a:pt x="46331" y="7617"/>
                  </a:lnTo>
                  <a:lnTo>
                    <a:pt x="46902" y="7998"/>
                  </a:lnTo>
                  <a:lnTo>
                    <a:pt x="47446" y="8379"/>
                  </a:lnTo>
                  <a:lnTo>
                    <a:pt x="47990" y="8787"/>
                  </a:lnTo>
                  <a:lnTo>
                    <a:pt x="48521" y="9209"/>
                  </a:lnTo>
                  <a:lnTo>
                    <a:pt x="49038" y="9631"/>
                  </a:lnTo>
                  <a:lnTo>
                    <a:pt x="49554" y="10079"/>
                  </a:lnTo>
                  <a:lnTo>
                    <a:pt x="50058" y="10528"/>
                  </a:lnTo>
                  <a:lnTo>
                    <a:pt x="50547" y="10991"/>
                  </a:lnTo>
                  <a:lnTo>
                    <a:pt x="51024" y="11467"/>
                  </a:lnTo>
                  <a:lnTo>
                    <a:pt x="51486" y="11957"/>
                  </a:lnTo>
                  <a:lnTo>
                    <a:pt x="51935" y="12460"/>
                  </a:lnTo>
                  <a:lnTo>
                    <a:pt x="52384" y="12963"/>
                  </a:lnTo>
                  <a:lnTo>
                    <a:pt x="52819" y="13480"/>
                  </a:lnTo>
                  <a:lnTo>
                    <a:pt x="53227" y="14011"/>
                  </a:lnTo>
                  <a:lnTo>
                    <a:pt x="53635" y="14555"/>
                  </a:lnTo>
                  <a:lnTo>
                    <a:pt x="54030" y="15112"/>
                  </a:lnTo>
                  <a:lnTo>
                    <a:pt x="54411" y="15670"/>
                  </a:lnTo>
                  <a:lnTo>
                    <a:pt x="54778" y="16241"/>
                  </a:lnTo>
                  <a:lnTo>
                    <a:pt x="55132" y="16813"/>
                  </a:lnTo>
                  <a:lnTo>
                    <a:pt x="55485" y="17398"/>
                  </a:lnTo>
                  <a:lnTo>
                    <a:pt x="55812" y="17996"/>
                  </a:lnTo>
                  <a:lnTo>
                    <a:pt x="56125" y="18608"/>
                  </a:lnTo>
                  <a:lnTo>
                    <a:pt x="56424" y="19220"/>
                  </a:lnTo>
                  <a:lnTo>
                    <a:pt x="56709" y="19832"/>
                  </a:lnTo>
                  <a:lnTo>
                    <a:pt x="56982" y="20472"/>
                  </a:lnTo>
                  <a:lnTo>
                    <a:pt x="57226" y="21111"/>
                  </a:lnTo>
                  <a:lnTo>
                    <a:pt x="57471" y="21750"/>
                  </a:lnTo>
                  <a:lnTo>
                    <a:pt x="57702" y="22403"/>
                  </a:lnTo>
                  <a:lnTo>
                    <a:pt x="57906" y="23056"/>
                  </a:lnTo>
                  <a:lnTo>
                    <a:pt x="58097" y="23723"/>
                  </a:lnTo>
                  <a:lnTo>
                    <a:pt x="58287" y="24389"/>
                  </a:lnTo>
                  <a:lnTo>
                    <a:pt x="58451" y="25069"/>
                  </a:lnTo>
                  <a:lnTo>
                    <a:pt x="58587" y="25763"/>
                  </a:lnTo>
                  <a:lnTo>
                    <a:pt x="58723" y="26443"/>
                  </a:lnTo>
                  <a:lnTo>
                    <a:pt x="58831" y="27137"/>
                  </a:lnTo>
                  <a:lnTo>
                    <a:pt x="58927" y="27844"/>
                  </a:lnTo>
                  <a:lnTo>
                    <a:pt x="59008" y="28552"/>
                  </a:lnTo>
                  <a:lnTo>
                    <a:pt x="59076" y="29259"/>
                  </a:lnTo>
                  <a:lnTo>
                    <a:pt x="59117" y="29966"/>
                  </a:lnTo>
                  <a:lnTo>
                    <a:pt x="59144" y="30687"/>
                  </a:lnTo>
                  <a:lnTo>
                    <a:pt x="59158" y="31408"/>
                  </a:lnTo>
                  <a:lnTo>
                    <a:pt x="59158" y="90634"/>
                  </a:lnTo>
                  <a:lnTo>
                    <a:pt x="59144" y="90810"/>
                  </a:lnTo>
                  <a:lnTo>
                    <a:pt x="59117" y="91001"/>
                  </a:lnTo>
                  <a:lnTo>
                    <a:pt x="59076" y="91178"/>
                  </a:lnTo>
                  <a:lnTo>
                    <a:pt x="59008" y="91341"/>
                  </a:lnTo>
                  <a:lnTo>
                    <a:pt x="58927" y="91504"/>
                  </a:lnTo>
                  <a:lnTo>
                    <a:pt x="58845" y="91667"/>
                  </a:lnTo>
                  <a:lnTo>
                    <a:pt x="58736" y="91803"/>
                  </a:lnTo>
                  <a:lnTo>
                    <a:pt x="58614" y="91939"/>
                  </a:lnTo>
                  <a:lnTo>
                    <a:pt x="58478" y="92048"/>
                  </a:lnTo>
                  <a:lnTo>
                    <a:pt x="58342" y="92157"/>
                  </a:lnTo>
                  <a:lnTo>
                    <a:pt x="58192" y="92252"/>
                  </a:lnTo>
                  <a:lnTo>
                    <a:pt x="58029" y="92334"/>
                  </a:lnTo>
                  <a:lnTo>
                    <a:pt x="57852" y="92388"/>
                  </a:lnTo>
                  <a:lnTo>
                    <a:pt x="57675" y="92443"/>
                  </a:lnTo>
                  <a:lnTo>
                    <a:pt x="57498" y="92470"/>
                  </a:lnTo>
                  <a:lnTo>
                    <a:pt x="4720" y="92470"/>
                  </a:lnTo>
                  <a:lnTo>
                    <a:pt x="4543" y="92443"/>
                  </a:lnTo>
                  <a:lnTo>
                    <a:pt x="4367" y="92388"/>
                  </a:lnTo>
                  <a:lnTo>
                    <a:pt x="4203" y="92334"/>
                  </a:lnTo>
                  <a:lnTo>
                    <a:pt x="4040" y="92252"/>
                  </a:lnTo>
                  <a:lnTo>
                    <a:pt x="3877" y="92157"/>
                  </a:lnTo>
                  <a:lnTo>
                    <a:pt x="3741" y="92048"/>
                  </a:lnTo>
                  <a:lnTo>
                    <a:pt x="3605" y="91939"/>
                  </a:lnTo>
                  <a:lnTo>
                    <a:pt x="3496" y="91803"/>
                  </a:lnTo>
                  <a:lnTo>
                    <a:pt x="3387" y="91667"/>
                  </a:lnTo>
                  <a:lnTo>
                    <a:pt x="3292" y="91504"/>
                  </a:lnTo>
                  <a:lnTo>
                    <a:pt x="3210" y="91341"/>
                  </a:lnTo>
                  <a:lnTo>
                    <a:pt x="3156" y="91178"/>
                  </a:lnTo>
                  <a:lnTo>
                    <a:pt x="3102" y="91001"/>
                  </a:lnTo>
                  <a:lnTo>
                    <a:pt x="3074" y="90810"/>
                  </a:lnTo>
                  <a:lnTo>
                    <a:pt x="3074" y="90634"/>
                  </a:lnTo>
                  <a:lnTo>
                    <a:pt x="3074" y="31109"/>
                  </a:lnTo>
                  <a:lnTo>
                    <a:pt x="3074" y="30374"/>
                  </a:lnTo>
                  <a:lnTo>
                    <a:pt x="3102" y="29654"/>
                  </a:lnTo>
                  <a:lnTo>
                    <a:pt x="3156" y="28946"/>
                  </a:lnTo>
                  <a:lnTo>
                    <a:pt x="3210" y="28239"/>
                  </a:lnTo>
                  <a:lnTo>
                    <a:pt x="3292" y="27532"/>
                  </a:lnTo>
                  <a:lnTo>
                    <a:pt x="3387" y="26824"/>
                  </a:lnTo>
                  <a:lnTo>
                    <a:pt x="3510" y="26130"/>
                  </a:lnTo>
                  <a:lnTo>
                    <a:pt x="3646" y="25437"/>
                  </a:lnTo>
                  <a:lnTo>
                    <a:pt x="3795" y="24757"/>
                  </a:lnTo>
                  <a:lnTo>
                    <a:pt x="3959" y="24076"/>
                  </a:lnTo>
                  <a:lnTo>
                    <a:pt x="4135" y="23410"/>
                  </a:lnTo>
                  <a:lnTo>
                    <a:pt x="4339" y="22743"/>
                  </a:lnTo>
                  <a:lnTo>
                    <a:pt x="4557" y="22090"/>
                  </a:lnTo>
                  <a:lnTo>
                    <a:pt x="4788" y="21438"/>
                  </a:lnTo>
                  <a:lnTo>
                    <a:pt x="5033" y="20798"/>
                  </a:lnTo>
                  <a:lnTo>
                    <a:pt x="5292" y="20159"/>
                  </a:lnTo>
                  <a:lnTo>
                    <a:pt x="5564" y="19533"/>
                  </a:lnTo>
                  <a:lnTo>
                    <a:pt x="5863" y="18921"/>
                  </a:lnTo>
                  <a:lnTo>
                    <a:pt x="6162" y="18309"/>
                  </a:lnTo>
                  <a:lnTo>
                    <a:pt x="6475" y="17710"/>
                  </a:lnTo>
                  <a:lnTo>
                    <a:pt x="6815" y="17112"/>
                  </a:lnTo>
                  <a:lnTo>
                    <a:pt x="7155" y="16527"/>
                  </a:lnTo>
                  <a:lnTo>
                    <a:pt x="7522" y="15956"/>
                  </a:lnTo>
                  <a:lnTo>
                    <a:pt x="7890" y="15384"/>
                  </a:lnTo>
                  <a:lnTo>
                    <a:pt x="8284" y="14840"/>
                  </a:lnTo>
                  <a:lnTo>
                    <a:pt x="8679" y="14283"/>
                  </a:lnTo>
                  <a:lnTo>
                    <a:pt x="9100" y="13752"/>
                  </a:lnTo>
                  <a:lnTo>
                    <a:pt x="9522" y="13222"/>
                  </a:lnTo>
                  <a:lnTo>
                    <a:pt x="9957" y="12705"/>
                  </a:lnTo>
                  <a:lnTo>
                    <a:pt x="10406" y="12201"/>
                  </a:lnTo>
                  <a:lnTo>
                    <a:pt x="10869" y="11712"/>
                  </a:lnTo>
                  <a:lnTo>
                    <a:pt x="11345" y="11236"/>
                  </a:lnTo>
                  <a:lnTo>
                    <a:pt x="11834" y="10760"/>
                  </a:lnTo>
                  <a:lnTo>
                    <a:pt x="12324" y="10297"/>
                  </a:lnTo>
                  <a:lnTo>
                    <a:pt x="12827" y="9848"/>
                  </a:lnTo>
                  <a:lnTo>
                    <a:pt x="13344" y="9413"/>
                  </a:lnTo>
                  <a:lnTo>
                    <a:pt x="13875" y="8991"/>
                  </a:lnTo>
                  <a:lnTo>
                    <a:pt x="14419" y="8583"/>
                  </a:lnTo>
                  <a:lnTo>
                    <a:pt x="14963" y="8189"/>
                  </a:lnTo>
                  <a:lnTo>
                    <a:pt x="15521" y="7808"/>
                  </a:lnTo>
                  <a:lnTo>
                    <a:pt x="16092" y="7427"/>
                  </a:lnTo>
                  <a:lnTo>
                    <a:pt x="16663" y="7073"/>
                  </a:lnTo>
                  <a:lnTo>
                    <a:pt x="17248" y="6733"/>
                  </a:lnTo>
                  <a:lnTo>
                    <a:pt x="17847" y="6407"/>
                  </a:lnTo>
                  <a:lnTo>
                    <a:pt x="18445" y="6080"/>
                  </a:lnTo>
                  <a:lnTo>
                    <a:pt x="19057" y="5781"/>
                  </a:lnTo>
                  <a:lnTo>
                    <a:pt x="19683" y="5495"/>
                  </a:lnTo>
                  <a:lnTo>
                    <a:pt x="20309" y="5223"/>
                  </a:lnTo>
                  <a:lnTo>
                    <a:pt x="20948" y="4965"/>
                  </a:lnTo>
                  <a:lnTo>
                    <a:pt x="21588" y="4720"/>
                  </a:lnTo>
                  <a:lnTo>
                    <a:pt x="22240" y="4502"/>
                  </a:lnTo>
                  <a:lnTo>
                    <a:pt x="22907" y="4285"/>
                  </a:lnTo>
                  <a:lnTo>
                    <a:pt x="23574" y="4094"/>
                  </a:lnTo>
                  <a:lnTo>
                    <a:pt x="24240" y="3918"/>
                  </a:lnTo>
                  <a:lnTo>
                    <a:pt x="24920" y="3754"/>
                  </a:lnTo>
                  <a:lnTo>
                    <a:pt x="25600" y="3605"/>
                  </a:lnTo>
                  <a:lnTo>
                    <a:pt x="26294" y="3482"/>
                  </a:lnTo>
                  <a:lnTo>
                    <a:pt x="26988" y="3360"/>
                  </a:lnTo>
                  <a:lnTo>
                    <a:pt x="27695" y="3265"/>
                  </a:lnTo>
                  <a:lnTo>
                    <a:pt x="28402" y="3197"/>
                  </a:lnTo>
                  <a:lnTo>
                    <a:pt x="29110" y="3129"/>
                  </a:lnTo>
                  <a:lnTo>
                    <a:pt x="29831" y="3088"/>
                  </a:lnTo>
                  <a:lnTo>
                    <a:pt x="30552" y="3074"/>
                  </a:lnTo>
                  <a:lnTo>
                    <a:pt x="31273" y="3061"/>
                  </a:lnTo>
                  <a:close/>
                  <a:moveTo>
                    <a:pt x="30933" y="0"/>
                  </a:moveTo>
                  <a:lnTo>
                    <a:pt x="30130" y="14"/>
                  </a:lnTo>
                  <a:lnTo>
                    <a:pt x="29327" y="41"/>
                  </a:lnTo>
                  <a:lnTo>
                    <a:pt x="28538" y="95"/>
                  </a:lnTo>
                  <a:lnTo>
                    <a:pt x="27750" y="177"/>
                  </a:lnTo>
                  <a:lnTo>
                    <a:pt x="26974" y="272"/>
                  </a:lnTo>
                  <a:lnTo>
                    <a:pt x="26199" y="381"/>
                  </a:lnTo>
                  <a:lnTo>
                    <a:pt x="25437" y="517"/>
                  </a:lnTo>
                  <a:lnTo>
                    <a:pt x="24675" y="667"/>
                  </a:lnTo>
                  <a:lnTo>
                    <a:pt x="23914" y="843"/>
                  </a:lnTo>
                  <a:lnTo>
                    <a:pt x="23165" y="1034"/>
                  </a:lnTo>
                  <a:lnTo>
                    <a:pt x="22431" y="1238"/>
                  </a:lnTo>
                  <a:lnTo>
                    <a:pt x="21696" y="1469"/>
                  </a:lnTo>
                  <a:lnTo>
                    <a:pt x="20975" y="1700"/>
                  </a:lnTo>
                  <a:lnTo>
                    <a:pt x="20268" y="1972"/>
                  </a:lnTo>
                  <a:lnTo>
                    <a:pt x="19547" y="2244"/>
                  </a:lnTo>
                  <a:lnTo>
                    <a:pt x="18853" y="2544"/>
                  </a:lnTo>
                  <a:lnTo>
                    <a:pt x="18160" y="2843"/>
                  </a:lnTo>
                  <a:lnTo>
                    <a:pt x="17480" y="3169"/>
                  </a:lnTo>
                  <a:lnTo>
                    <a:pt x="16813" y="3523"/>
                  </a:lnTo>
                  <a:lnTo>
                    <a:pt x="16146" y="3877"/>
                  </a:lnTo>
                  <a:lnTo>
                    <a:pt x="15494" y="4258"/>
                  </a:lnTo>
                  <a:lnTo>
                    <a:pt x="14854" y="4638"/>
                  </a:lnTo>
                  <a:lnTo>
                    <a:pt x="14229" y="5047"/>
                  </a:lnTo>
                  <a:lnTo>
                    <a:pt x="13603" y="5468"/>
                  </a:lnTo>
                  <a:lnTo>
                    <a:pt x="12991" y="5903"/>
                  </a:lnTo>
                  <a:lnTo>
                    <a:pt x="12392" y="6352"/>
                  </a:lnTo>
                  <a:lnTo>
                    <a:pt x="11794" y="6815"/>
                  </a:lnTo>
                  <a:lnTo>
                    <a:pt x="11222" y="7291"/>
                  </a:lnTo>
                  <a:lnTo>
                    <a:pt x="10651" y="7781"/>
                  </a:lnTo>
                  <a:lnTo>
                    <a:pt x="10107" y="8270"/>
                  </a:lnTo>
                  <a:lnTo>
                    <a:pt x="9563" y="8787"/>
                  </a:lnTo>
                  <a:lnTo>
                    <a:pt x="9032" y="9318"/>
                  </a:lnTo>
                  <a:lnTo>
                    <a:pt x="8515" y="9862"/>
                  </a:lnTo>
                  <a:lnTo>
                    <a:pt x="8012" y="10420"/>
                  </a:lnTo>
                  <a:lnTo>
                    <a:pt x="7509" y="10977"/>
                  </a:lnTo>
                  <a:lnTo>
                    <a:pt x="7033" y="11562"/>
                  </a:lnTo>
                  <a:lnTo>
                    <a:pt x="6570" y="12147"/>
                  </a:lnTo>
                  <a:lnTo>
                    <a:pt x="6121" y="12746"/>
                  </a:lnTo>
                  <a:lnTo>
                    <a:pt x="5686" y="13358"/>
                  </a:lnTo>
                  <a:lnTo>
                    <a:pt x="5264" y="13983"/>
                  </a:lnTo>
                  <a:lnTo>
                    <a:pt x="4856" y="14609"/>
                  </a:lnTo>
                  <a:lnTo>
                    <a:pt x="4462" y="15248"/>
                  </a:lnTo>
                  <a:lnTo>
                    <a:pt x="4081" y="15901"/>
                  </a:lnTo>
                  <a:lnTo>
                    <a:pt x="3714" y="16568"/>
                  </a:lnTo>
                  <a:lnTo>
                    <a:pt x="3374" y="17234"/>
                  </a:lnTo>
                  <a:lnTo>
                    <a:pt x="3034" y="17915"/>
                  </a:lnTo>
                  <a:lnTo>
                    <a:pt x="2721" y="18608"/>
                  </a:lnTo>
                  <a:lnTo>
                    <a:pt x="2421" y="19302"/>
                  </a:lnTo>
                  <a:lnTo>
                    <a:pt x="2136" y="20009"/>
                  </a:lnTo>
                  <a:lnTo>
                    <a:pt x="1864" y="20730"/>
                  </a:lnTo>
                  <a:lnTo>
                    <a:pt x="1619" y="21451"/>
                  </a:lnTo>
                  <a:lnTo>
                    <a:pt x="1388" y="22186"/>
                  </a:lnTo>
                  <a:lnTo>
                    <a:pt x="1170" y="22920"/>
                  </a:lnTo>
                  <a:lnTo>
                    <a:pt x="966" y="23668"/>
                  </a:lnTo>
                  <a:lnTo>
                    <a:pt x="789" y="24417"/>
                  </a:lnTo>
                  <a:lnTo>
                    <a:pt x="626" y="25178"/>
                  </a:lnTo>
                  <a:lnTo>
                    <a:pt x="476" y="25940"/>
                  </a:lnTo>
                  <a:lnTo>
                    <a:pt x="354" y="26702"/>
                  </a:lnTo>
                  <a:lnTo>
                    <a:pt x="245" y="27491"/>
                  </a:lnTo>
                  <a:lnTo>
                    <a:pt x="163" y="28266"/>
                  </a:lnTo>
                  <a:lnTo>
                    <a:pt x="95" y="29055"/>
                  </a:lnTo>
                  <a:lnTo>
                    <a:pt x="41" y="29844"/>
                  </a:lnTo>
                  <a:lnTo>
                    <a:pt x="14" y="30646"/>
                  </a:lnTo>
                  <a:lnTo>
                    <a:pt x="0" y="31449"/>
                  </a:lnTo>
                  <a:lnTo>
                    <a:pt x="0" y="92048"/>
                  </a:lnTo>
                  <a:lnTo>
                    <a:pt x="0" y="92225"/>
                  </a:lnTo>
                  <a:lnTo>
                    <a:pt x="14" y="92402"/>
                  </a:lnTo>
                  <a:lnTo>
                    <a:pt x="41" y="92579"/>
                  </a:lnTo>
                  <a:lnTo>
                    <a:pt x="68" y="92742"/>
                  </a:lnTo>
                  <a:lnTo>
                    <a:pt x="109" y="92919"/>
                  </a:lnTo>
                  <a:lnTo>
                    <a:pt x="163" y="93082"/>
                  </a:lnTo>
                  <a:lnTo>
                    <a:pt x="218" y="93245"/>
                  </a:lnTo>
                  <a:lnTo>
                    <a:pt x="272" y="93409"/>
                  </a:lnTo>
                  <a:lnTo>
                    <a:pt x="340" y="93558"/>
                  </a:lnTo>
                  <a:lnTo>
                    <a:pt x="422" y="93708"/>
                  </a:lnTo>
                  <a:lnTo>
                    <a:pt x="503" y="93857"/>
                  </a:lnTo>
                  <a:lnTo>
                    <a:pt x="599" y="93993"/>
                  </a:lnTo>
                  <a:lnTo>
                    <a:pt x="803" y="94265"/>
                  </a:lnTo>
                  <a:lnTo>
                    <a:pt x="1020" y="94524"/>
                  </a:lnTo>
                  <a:lnTo>
                    <a:pt x="1279" y="94742"/>
                  </a:lnTo>
                  <a:lnTo>
                    <a:pt x="1537" y="94946"/>
                  </a:lnTo>
                  <a:lnTo>
                    <a:pt x="1687" y="95041"/>
                  </a:lnTo>
                  <a:lnTo>
                    <a:pt x="1837" y="95122"/>
                  </a:lnTo>
                  <a:lnTo>
                    <a:pt x="1986" y="95204"/>
                  </a:lnTo>
                  <a:lnTo>
                    <a:pt x="2136" y="95272"/>
                  </a:lnTo>
                  <a:lnTo>
                    <a:pt x="2299" y="95326"/>
                  </a:lnTo>
                  <a:lnTo>
                    <a:pt x="2462" y="95381"/>
                  </a:lnTo>
                  <a:lnTo>
                    <a:pt x="2625" y="95435"/>
                  </a:lnTo>
                  <a:lnTo>
                    <a:pt x="2789" y="95476"/>
                  </a:lnTo>
                  <a:lnTo>
                    <a:pt x="2966" y="95503"/>
                  </a:lnTo>
                  <a:lnTo>
                    <a:pt x="3142" y="95531"/>
                  </a:lnTo>
                  <a:lnTo>
                    <a:pt x="3319" y="95544"/>
                  </a:lnTo>
                  <a:lnTo>
                    <a:pt x="58899" y="95544"/>
                  </a:lnTo>
                  <a:lnTo>
                    <a:pt x="59076" y="95531"/>
                  </a:lnTo>
                  <a:lnTo>
                    <a:pt x="59253" y="95503"/>
                  </a:lnTo>
                  <a:lnTo>
                    <a:pt x="59430" y="95476"/>
                  </a:lnTo>
                  <a:lnTo>
                    <a:pt x="59593" y="95435"/>
                  </a:lnTo>
                  <a:lnTo>
                    <a:pt x="59770" y="95381"/>
                  </a:lnTo>
                  <a:lnTo>
                    <a:pt x="59920" y="95326"/>
                  </a:lnTo>
                  <a:lnTo>
                    <a:pt x="60083" y="95272"/>
                  </a:lnTo>
                  <a:lnTo>
                    <a:pt x="60246" y="95204"/>
                  </a:lnTo>
                  <a:lnTo>
                    <a:pt x="60396" y="95122"/>
                  </a:lnTo>
                  <a:lnTo>
                    <a:pt x="60532" y="95041"/>
                  </a:lnTo>
                  <a:lnTo>
                    <a:pt x="60681" y="94946"/>
                  </a:lnTo>
                  <a:lnTo>
                    <a:pt x="60953" y="94742"/>
                  </a:lnTo>
                  <a:lnTo>
                    <a:pt x="61198" y="94524"/>
                  </a:lnTo>
                  <a:lnTo>
                    <a:pt x="61430" y="94265"/>
                  </a:lnTo>
                  <a:lnTo>
                    <a:pt x="61620" y="93993"/>
                  </a:lnTo>
                  <a:lnTo>
                    <a:pt x="61715" y="93857"/>
                  </a:lnTo>
                  <a:lnTo>
                    <a:pt x="61797" y="93708"/>
                  </a:lnTo>
                  <a:lnTo>
                    <a:pt x="61878" y="93558"/>
                  </a:lnTo>
                  <a:lnTo>
                    <a:pt x="61946" y="93409"/>
                  </a:lnTo>
                  <a:lnTo>
                    <a:pt x="62014" y="93245"/>
                  </a:lnTo>
                  <a:lnTo>
                    <a:pt x="62069" y="93082"/>
                  </a:lnTo>
                  <a:lnTo>
                    <a:pt x="62110" y="92919"/>
                  </a:lnTo>
                  <a:lnTo>
                    <a:pt x="62151" y="92742"/>
                  </a:lnTo>
                  <a:lnTo>
                    <a:pt x="62178" y="92579"/>
                  </a:lnTo>
                  <a:lnTo>
                    <a:pt x="62205" y="92402"/>
                  </a:lnTo>
                  <a:lnTo>
                    <a:pt x="62219" y="92225"/>
                  </a:lnTo>
                  <a:lnTo>
                    <a:pt x="62219" y="92048"/>
                  </a:lnTo>
                  <a:lnTo>
                    <a:pt x="62219" y="31109"/>
                  </a:lnTo>
                  <a:lnTo>
                    <a:pt x="62219" y="30306"/>
                  </a:lnTo>
                  <a:lnTo>
                    <a:pt x="62178" y="29504"/>
                  </a:lnTo>
                  <a:lnTo>
                    <a:pt x="62137" y="28701"/>
                  </a:lnTo>
                  <a:lnTo>
                    <a:pt x="62055" y="27912"/>
                  </a:lnTo>
                  <a:lnTo>
                    <a:pt x="61974" y="27137"/>
                  </a:lnTo>
                  <a:lnTo>
                    <a:pt x="61865" y="26362"/>
                  </a:lnTo>
                  <a:lnTo>
                    <a:pt x="61729" y="25586"/>
                  </a:lnTo>
                  <a:lnTo>
                    <a:pt x="61579" y="24825"/>
                  </a:lnTo>
                  <a:lnTo>
                    <a:pt x="61416" y="24063"/>
                  </a:lnTo>
                  <a:lnTo>
                    <a:pt x="61239" y="23315"/>
                  </a:lnTo>
                  <a:lnTo>
                    <a:pt x="61035" y="22567"/>
                  </a:lnTo>
                  <a:lnTo>
                    <a:pt x="60817" y="21832"/>
                  </a:lnTo>
                  <a:lnTo>
                    <a:pt x="60573" y="21111"/>
                  </a:lnTo>
                  <a:lnTo>
                    <a:pt x="60314" y="20390"/>
                  </a:lnTo>
                  <a:lnTo>
                    <a:pt x="60042" y="19669"/>
                  </a:lnTo>
                  <a:lnTo>
                    <a:pt x="59756" y="18962"/>
                  </a:lnTo>
                  <a:lnTo>
                    <a:pt x="59457" y="18268"/>
                  </a:lnTo>
                  <a:lnTo>
                    <a:pt x="59131" y="17588"/>
                  </a:lnTo>
                  <a:lnTo>
                    <a:pt x="58791" y="16908"/>
                  </a:lnTo>
                  <a:lnTo>
                    <a:pt x="58437" y="16241"/>
                  </a:lnTo>
                  <a:lnTo>
                    <a:pt x="58070" y="15588"/>
                  </a:lnTo>
                  <a:lnTo>
                    <a:pt x="57675" y="14936"/>
                  </a:lnTo>
                  <a:lnTo>
                    <a:pt x="57281" y="14296"/>
                  </a:lnTo>
                  <a:lnTo>
                    <a:pt x="56873" y="13671"/>
                  </a:lnTo>
                  <a:lnTo>
                    <a:pt x="56437" y="13058"/>
                  </a:lnTo>
                  <a:lnTo>
                    <a:pt x="55989" y="12446"/>
                  </a:lnTo>
                  <a:lnTo>
                    <a:pt x="55540" y="11848"/>
                  </a:lnTo>
                  <a:lnTo>
                    <a:pt x="55064" y="11276"/>
                  </a:lnTo>
                  <a:lnTo>
                    <a:pt x="54574" y="10705"/>
                  </a:lnTo>
                  <a:lnTo>
                    <a:pt x="54084" y="10134"/>
                  </a:lnTo>
                  <a:lnTo>
                    <a:pt x="53567" y="9590"/>
                  </a:lnTo>
                  <a:lnTo>
                    <a:pt x="53037" y="9059"/>
                  </a:lnTo>
                  <a:lnTo>
                    <a:pt x="52506" y="8542"/>
                  </a:lnTo>
                  <a:lnTo>
                    <a:pt x="51949" y="8025"/>
                  </a:lnTo>
                  <a:lnTo>
                    <a:pt x="51391" y="7536"/>
                  </a:lnTo>
                  <a:lnTo>
                    <a:pt x="50820" y="7046"/>
                  </a:lnTo>
                  <a:lnTo>
                    <a:pt x="50235" y="6584"/>
                  </a:lnTo>
                  <a:lnTo>
                    <a:pt x="49636" y="6121"/>
                  </a:lnTo>
                  <a:lnTo>
                    <a:pt x="49024" y="5686"/>
                  </a:lnTo>
                  <a:lnTo>
                    <a:pt x="48412" y="5251"/>
                  </a:lnTo>
                  <a:lnTo>
                    <a:pt x="47773" y="4842"/>
                  </a:lnTo>
                  <a:lnTo>
                    <a:pt x="47133" y="4448"/>
                  </a:lnTo>
                  <a:lnTo>
                    <a:pt x="46480" y="4067"/>
                  </a:lnTo>
                  <a:lnTo>
                    <a:pt x="45827" y="3700"/>
                  </a:lnTo>
                  <a:lnTo>
                    <a:pt x="45161" y="3346"/>
                  </a:lnTo>
                  <a:lnTo>
                    <a:pt x="44481" y="3020"/>
                  </a:lnTo>
                  <a:lnTo>
                    <a:pt x="43787" y="2693"/>
                  </a:lnTo>
                  <a:lnTo>
                    <a:pt x="43093" y="2394"/>
                  </a:lnTo>
                  <a:lnTo>
                    <a:pt x="42386" y="2108"/>
                  </a:lnTo>
                  <a:lnTo>
                    <a:pt x="41665" y="1836"/>
                  </a:lnTo>
                  <a:lnTo>
                    <a:pt x="40944" y="1591"/>
                  </a:lnTo>
                  <a:lnTo>
                    <a:pt x="40223" y="1360"/>
                  </a:lnTo>
                  <a:lnTo>
                    <a:pt x="39475" y="1143"/>
                  </a:lnTo>
                  <a:lnTo>
                    <a:pt x="38740" y="939"/>
                  </a:lnTo>
                  <a:lnTo>
                    <a:pt x="37979" y="762"/>
                  </a:lnTo>
                  <a:lnTo>
                    <a:pt x="37217" y="599"/>
                  </a:lnTo>
                  <a:lnTo>
                    <a:pt x="36455" y="449"/>
                  </a:lnTo>
                  <a:lnTo>
                    <a:pt x="35680" y="326"/>
                  </a:lnTo>
                  <a:lnTo>
                    <a:pt x="34904" y="231"/>
                  </a:lnTo>
                  <a:lnTo>
                    <a:pt x="34116" y="136"/>
                  </a:lnTo>
                  <a:lnTo>
                    <a:pt x="33327" y="68"/>
                  </a:lnTo>
                  <a:lnTo>
                    <a:pt x="32538" y="27"/>
                  </a:lnTo>
                  <a:lnTo>
                    <a:pt x="317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9"/>
            <p:cNvSpPr/>
            <p:nvPr/>
          </p:nvSpPr>
          <p:spPr>
            <a:xfrm>
              <a:off x="1217285" y="1476291"/>
              <a:ext cx="1552843" cy="922581"/>
            </a:xfrm>
            <a:custGeom>
              <a:avLst/>
              <a:gdLst/>
              <a:ahLst/>
              <a:cxnLst/>
              <a:rect l="l" t="t" r="r" b="b"/>
              <a:pathLst>
                <a:path w="43937" h="26104" extrusionOk="0">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9"/>
            <p:cNvSpPr/>
            <p:nvPr/>
          </p:nvSpPr>
          <p:spPr>
            <a:xfrm>
              <a:off x="1751882" y="2398847"/>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9"/>
            <p:cNvSpPr/>
            <p:nvPr/>
          </p:nvSpPr>
          <p:spPr>
            <a:xfrm>
              <a:off x="1751882" y="2398847"/>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a:off x="2075411" y="2583938"/>
              <a:ext cx="573079" cy="155825"/>
            </a:xfrm>
            <a:custGeom>
              <a:avLst/>
              <a:gdLst/>
              <a:ahLst/>
              <a:cxnLst/>
              <a:rect l="l" t="t" r="r" b="b"/>
              <a:pathLst>
                <a:path w="16215" h="4409" extrusionOk="0">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a:off x="1217744" y="2140702"/>
              <a:ext cx="235593" cy="133665"/>
            </a:xfrm>
            <a:custGeom>
              <a:avLst/>
              <a:gdLst/>
              <a:ahLst/>
              <a:cxnLst/>
              <a:rect l="l" t="t" r="r" b="b"/>
              <a:pathLst>
                <a:path w="6666" h="3782" extrusionOk="0">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a:off x="1228807" y="1835905"/>
              <a:ext cx="411069" cy="230787"/>
            </a:xfrm>
            <a:custGeom>
              <a:avLst/>
              <a:gdLst/>
              <a:ahLst/>
              <a:cxnLst/>
              <a:rect l="l" t="t" r="r" b="b"/>
              <a:pathLst>
                <a:path w="11631" h="6530" extrusionOk="0">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9"/>
            <p:cNvSpPr/>
            <p:nvPr/>
          </p:nvSpPr>
          <p:spPr>
            <a:xfrm>
              <a:off x="2330234" y="2121935"/>
              <a:ext cx="439908" cy="172648"/>
            </a:xfrm>
            <a:custGeom>
              <a:avLst/>
              <a:gdLst/>
              <a:ahLst/>
              <a:cxnLst/>
              <a:rect l="l" t="t" r="r" b="b"/>
              <a:pathLst>
                <a:path w="12447" h="4885" extrusionOk="0">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9"/>
            <p:cNvSpPr/>
            <p:nvPr/>
          </p:nvSpPr>
          <p:spPr>
            <a:xfrm>
              <a:off x="1276414" y="1869552"/>
              <a:ext cx="189931" cy="39937"/>
            </a:xfrm>
            <a:custGeom>
              <a:avLst/>
              <a:gdLst/>
              <a:ahLst/>
              <a:cxnLst/>
              <a:rect l="l" t="t" r="r" b="b"/>
              <a:pathLst>
                <a:path w="5374" h="1130" extrusionOk="0">
                  <a:moveTo>
                    <a:pt x="544" y="1"/>
                  </a:moveTo>
                  <a:lnTo>
                    <a:pt x="259" y="558"/>
                  </a:lnTo>
                  <a:lnTo>
                    <a:pt x="0" y="1130"/>
                  </a:lnTo>
                  <a:lnTo>
                    <a:pt x="5373" y="1130"/>
                  </a:lnTo>
                  <a:lnTo>
                    <a:pt x="53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a:off x="2151858" y="1693120"/>
              <a:ext cx="479350" cy="223117"/>
            </a:xfrm>
            <a:custGeom>
              <a:avLst/>
              <a:gdLst/>
              <a:ahLst/>
              <a:cxnLst/>
              <a:rect l="l" t="t" r="r" b="b"/>
              <a:pathLst>
                <a:path w="13563" h="6313" extrusionOk="0">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9"/>
            <p:cNvSpPr/>
            <p:nvPr/>
          </p:nvSpPr>
          <p:spPr>
            <a:xfrm>
              <a:off x="2424458" y="1835905"/>
              <a:ext cx="291364" cy="40432"/>
            </a:xfrm>
            <a:custGeom>
              <a:avLst/>
              <a:gdLst/>
              <a:ahLst/>
              <a:cxnLst/>
              <a:rect l="l" t="t" r="r" b="b"/>
              <a:pathLst>
                <a:path w="8244" h="1144" extrusionOk="0">
                  <a:moveTo>
                    <a:pt x="0" y="0"/>
                  </a:moveTo>
                  <a:lnTo>
                    <a:pt x="0" y="1143"/>
                  </a:lnTo>
                  <a:lnTo>
                    <a:pt x="8243" y="1143"/>
                  </a:lnTo>
                  <a:lnTo>
                    <a:pt x="7985" y="558"/>
                  </a:lnTo>
                  <a:lnTo>
                    <a:pt x="769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9"/>
            <p:cNvSpPr/>
            <p:nvPr/>
          </p:nvSpPr>
          <p:spPr>
            <a:xfrm>
              <a:off x="1711485" y="2101755"/>
              <a:ext cx="144728" cy="297124"/>
            </a:xfrm>
            <a:custGeom>
              <a:avLst/>
              <a:gdLst/>
              <a:ahLst/>
              <a:cxnLst/>
              <a:rect l="l" t="t" r="r" b="b"/>
              <a:pathLst>
                <a:path w="4095" h="8407" extrusionOk="0">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9"/>
            <p:cNvSpPr/>
            <p:nvPr/>
          </p:nvSpPr>
          <p:spPr>
            <a:xfrm>
              <a:off x="1815817" y="1480638"/>
              <a:ext cx="163000" cy="267331"/>
            </a:xfrm>
            <a:custGeom>
              <a:avLst/>
              <a:gdLst/>
              <a:ahLst/>
              <a:cxnLst/>
              <a:rect l="l" t="t" r="r" b="b"/>
              <a:pathLst>
                <a:path w="4612" h="7564" extrusionOk="0">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9"/>
            <p:cNvSpPr/>
            <p:nvPr/>
          </p:nvSpPr>
          <p:spPr>
            <a:xfrm>
              <a:off x="2041765" y="1478694"/>
              <a:ext cx="162045" cy="151973"/>
            </a:xfrm>
            <a:custGeom>
              <a:avLst/>
              <a:gdLst/>
              <a:ahLst/>
              <a:cxnLst/>
              <a:rect l="l" t="t" r="r" b="b"/>
              <a:pathLst>
                <a:path w="4585" h="4300" extrusionOk="0">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9"/>
            <p:cNvSpPr/>
            <p:nvPr/>
          </p:nvSpPr>
          <p:spPr>
            <a:xfrm>
              <a:off x="1385517" y="1693120"/>
              <a:ext cx="410114" cy="177914"/>
            </a:xfrm>
            <a:custGeom>
              <a:avLst/>
              <a:gdLst/>
              <a:ahLst/>
              <a:cxnLst/>
              <a:rect l="l" t="t" r="r" b="b"/>
              <a:pathLst>
                <a:path w="11604" h="5034" extrusionOk="0">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9"/>
            <p:cNvSpPr/>
            <p:nvPr/>
          </p:nvSpPr>
          <p:spPr>
            <a:xfrm>
              <a:off x="2079264" y="1680149"/>
              <a:ext cx="135609" cy="131757"/>
            </a:xfrm>
            <a:custGeom>
              <a:avLst/>
              <a:gdLst/>
              <a:ahLst/>
              <a:cxnLst/>
              <a:rect l="l" t="t" r="r" b="b"/>
              <a:pathLst>
                <a:path w="3837" h="3728" extrusionOk="0">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a:off x="1620124" y="2059944"/>
              <a:ext cx="113980" cy="184134"/>
            </a:xfrm>
            <a:custGeom>
              <a:avLst/>
              <a:gdLst/>
              <a:ahLst/>
              <a:cxnLst/>
              <a:rect l="l" t="t" r="r" b="b"/>
              <a:pathLst>
                <a:path w="3225" h="5210" extrusionOk="0">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9"/>
            <p:cNvSpPr/>
            <p:nvPr/>
          </p:nvSpPr>
          <p:spPr>
            <a:xfrm>
              <a:off x="1973977" y="2142152"/>
              <a:ext cx="185619" cy="441817"/>
            </a:xfrm>
            <a:custGeom>
              <a:avLst/>
              <a:gdLst/>
              <a:ahLst/>
              <a:cxnLst/>
              <a:rect l="l" t="t" r="r" b="b"/>
              <a:pathLst>
                <a:path w="5252" h="12501" extrusionOk="0">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9"/>
            <p:cNvSpPr/>
            <p:nvPr/>
          </p:nvSpPr>
          <p:spPr>
            <a:xfrm>
              <a:off x="2139841" y="2327702"/>
              <a:ext cx="133665" cy="155790"/>
            </a:xfrm>
            <a:custGeom>
              <a:avLst/>
              <a:gdLst/>
              <a:ahLst/>
              <a:cxnLst/>
              <a:rect l="l" t="t" r="r" b="b"/>
              <a:pathLst>
                <a:path w="3782" h="4408" extrusionOk="0">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9"/>
            <p:cNvSpPr/>
            <p:nvPr/>
          </p:nvSpPr>
          <p:spPr>
            <a:xfrm>
              <a:off x="1591779" y="1921470"/>
              <a:ext cx="503383" cy="187068"/>
            </a:xfrm>
            <a:custGeom>
              <a:avLst/>
              <a:gdLst/>
              <a:ahLst/>
              <a:cxnLst/>
              <a:rect l="l" t="t" r="r" b="b"/>
              <a:pathLst>
                <a:path w="14243" h="5293" extrusionOk="0">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a:off x="2041765" y="1881109"/>
              <a:ext cx="298573" cy="147131"/>
            </a:xfrm>
            <a:custGeom>
              <a:avLst/>
              <a:gdLst/>
              <a:ahLst/>
              <a:cxnLst/>
              <a:rect l="l" t="t" r="r" b="b"/>
              <a:pathLst>
                <a:path w="8448" h="4163" extrusionOk="0">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9"/>
            <p:cNvSpPr/>
            <p:nvPr/>
          </p:nvSpPr>
          <p:spPr>
            <a:xfrm>
              <a:off x="2499456" y="2274334"/>
              <a:ext cx="140416" cy="163989"/>
            </a:xfrm>
            <a:custGeom>
              <a:avLst/>
              <a:gdLst/>
              <a:ahLst/>
              <a:cxnLst/>
              <a:rect l="l" t="t" r="r" b="b"/>
              <a:pathLst>
                <a:path w="3973" h="4640" extrusionOk="0">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9"/>
            <p:cNvSpPr/>
            <p:nvPr/>
          </p:nvSpPr>
          <p:spPr>
            <a:xfrm>
              <a:off x="2457610" y="1856086"/>
              <a:ext cx="175511" cy="140416"/>
            </a:xfrm>
            <a:custGeom>
              <a:avLst/>
              <a:gdLst/>
              <a:ahLst/>
              <a:cxnLst/>
              <a:rect l="l" t="t" r="r" b="b"/>
              <a:pathLst>
                <a:path w="4966" h="3973" extrusionOk="0">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9"/>
            <p:cNvSpPr/>
            <p:nvPr/>
          </p:nvSpPr>
          <p:spPr>
            <a:xfrm>
              <a:off x="2566254" y="2088784"/>
              <a:ext cx="203891" cy="39937"/>
            </a:xfrm>
            <a:custGeom>
              <a:avLst/>
              <a:gdLst/>
              <a:ahLst/>
              <a:cxnLst/>
              <a:rect l="l" t="t" r="r" b="b"/>
              <a:pathLst>
                <a:path w="5769" h="1130" extrusionOk="0">
                  <a:moveTo>
                    <a:pt x="1" y="0"/>
                  </a:moveTo>
                  <a:lnTo>
                    <a:pt x="1" y="1129"/>
                  </a:lnTo>
                  <a:lnTo>
                    <a:pt x="5768" y="1129"/>
                  </a:lnTo>
                  <a:lnTo>
                    <a:pt x="5741" y="558"/>
                  </a:lnTo>
                  <a:lnTo>
                    <a:pt x="571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9"/>
            <p:cNvSpPr/>
            <p:nvPr/>
          </p:nvSpPr>
          <p:spPr>
            <a:xfrm>
              <a:off x="1550427" y="1547931"/>
              <a:ext cx="197140" cy="102423"/>
            </a:xfrm>
            <a:custGeom>
              <a:avLst/>
              <a:gdLst/>
              <a:ahLst/>
              <a:cxnLst/>
              <a:rect l="l" t="t" r="r" b="b"/>
              <a:pathLst>
                <a:path w="5578" h="2898" extrusionOk="0">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9"/>
            <p:cNvSpPr/>
            <p:nvPr/>
          </p:nvSpPr>
          <p:spPr>
            <a:xfrm>
              <a:off x="1335542" y="2398847"/>
              <a:ext cx="40396" cy="136599"/>
            </a:xfrm>
            <a:custGeom>
              <a:avLst/>
              <a:gdLst/>
              <a:ahLst/>
              <a:cxnLst/>
              <a:rect l="l" t="t" r="r" b="b"/>
              <a:pathLst>
                <a:path w="1143" h="3865" extrusionOk="0">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9"/>
            <p:cNvSpPr/>
            <p:nvPr/>
          </p:nvSpPr>
          <p:spPr>
            <a:xfrm>
              <a:off x="1412449" y="2398847"/>
              <a:ext cx="40432" cy="136599"/>
            </a:xfrm>
            <a:custGeom>
              <a:avLst/>
              <a:gdLst/>
              <a:ahLst/>
              <a:cxnLst/>
              <a:rect l="l" t="t" r="r" b="b"/>
              <a:pathLst>
                <a:path w="1144" h="3865" extrusionOk="0">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a:off x="1489850" y="2398847"/>
              <a:ext cx="39937" cy="136599"/>
            </a:xfrm>
            <a:custGeom>
              <a:avLst/>
              <a:gdLst/>
              <a:ahLst/>
              <a:cxnLst/>
              <a:rect l="l" t="t" r="r" b="b"/>
              <a:pathLst>
                <a:path w="1130" h="3865" extrusionOk="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a:off x="1566791" y="2398847"/>
              <a:ext cx="39937" cy="136599"/>
            </a:xfrm>
            <a:custGeom>
              <a:avLst/>
              <a:gdLst/>
              <a:ahLst/>
              <a:cxnLst/>
              <a:rect l="l" t="t" r="r" b="b"/>
              <a:pathLst>
                <a:path w="1130" h="3865" extrusionOk="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9"/>
            <p:cNvSpPr/>
            <p:nvPr/>
          </p:nvSpPr>
          <p:spPr>
            <a:xfrm>
              <a:off x="1643697" y="2398847"/>
              <a:ext cx="40432" cy="136599"/>
            </a:xfrm>
            <a:custGeom>
              <a:avLst/>
              <a:gdLst/>
              <a:ahLst/>
              <a:cxnLst/>
              <a:rect l="l" t="t" r="r" b="b"/>
              <a:pathLst>
                <a:path w="1144" h="3865" extrusionOk="0">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9"/>
            <p:cNvSpPr/>
            <p:nvPr/>
          </p:nvSpPr>
          <p:spPr>
            <a:xfrm>
              <a:off x="3336447" y="4559360"/>
              <a:ext cx="1235538" cy="146671"/>
            </a:xfrm>
            <a:custGeom>
              <a:avLst/>
              <a:gdLst/>
              <a:ahLst/>
              <a:cxnLst/>
              <a:rect l="l" t="t" r="r" b="b"/>
              <a:pathLst>
                <a:path w="34959" h="4150" extrusionOk="0">
                  <a:moveTo>
                    <a:pt x="17480" y="1"/>
                  </a:moveTo>
                  <a:lnTo>
                    <a:pt x="15698" y="14"/>
                  </a:lnTo>
                  <a:lnTo>
                    <a:pt x="13957" y="42"/>
                  </a:lnTo>
                  <a:lnTo>
                    <a:pt x="12283" y="96"/>
                  </a:lnTo>
                  <a:lnTo>
                    <a:pt x="10678" y="164"/>
                  </a:lnTo>
                  <a:lnTo>
                    <a:pt x="9155" y="246"/>
                  </a:lnTo>
                  <a:lnTo>
                    <a:pt x="7713" y="354"/>
                  </a:lnTo>
                  <a:lnTo>
                    <a:pt x="6366" y="477"/>
                  </a:lnTo>
                  <a:lnTo>
                    <a:pt x="5128" y="613"/>
                  </a:lnTo>
                  <a:lnTo>
                    <a:pt x="3999" y="762"/>
                  </a:lnTo>
                  <a:lnTo>
                    <a:pt x="2993" y="912"/>
                  </a:lnTo>
                  <a:lnTo>
                    <a:pt x="2530" y="994"/>
                  </a:lnTo>
                  <a:lnTo>
                    <a:pt x="2109" y="1089"/>
                  </a:lnTo>
                  <a:lnTo>
                    <a:pt x="1728" y="1171"/>
                  </a:lnTo>
                  <a:lnTo>
                    <a:pt x="1374" y="1266"/>
                  </a:lnTo>
                  <a:lnTo>
                    <a:pt x="1061" y="1361"/>
                  </a:lnTo>
                  <a:lnTo>
                    <a:pt x="789" y="1456"/>
                  </a:lnTo>
                  <a:lnTo>
                    <a:pt x="558" y="1551"/>
                  </a:lnTo>
                  <a:lnTo>
                    <a:pt x="354" y="1660"/>
                  </a:lnTo>
                  <a:lnTo>
                    <a:pt x="204" y="1755"/>
                  </a:lnTo>
                  <a:lnTo>
                    <a:pt x="96" y="1864"/>
                  </a:lnTo>
                  <a:lnTo>
                    <a:pt x="55" y="1919"/>
                  </a:lnTo>
                  <a:lnTo>
                    <a:pt x="28" y="1973"/>
                  </a:lnTo>
                  <a:lnTo>
                    <a:pt x="14" y="2027"/>
                  </a:lnTo>
                  <a:lnTo>
                    <a:pt x="0" y="2082"/>
                  </a:lnTo>
                  <a:lnTo>
                    <a:pt x="14" y="2123"/>
                  </a:lnTo>
                  <a:lnTo>
                    <a:pt x="28" y="2177"/>
                  </a:lnTo>
                  <a:lnTo>
                    <a:pt x="55" y="2232"/>
                  </a:lnTo>
                  <a:lnTo>
                    <a:pt x="96" y="2286"/>
                  </a:lnTo>
                  <a:lnTo>
                    <a:pt x="204" y="2395"/>
                  </a:lnTo>
                  <a:lnTo>
                    <a:pt x="354" y="2490"/>
                  </a:lnTo>
                  <a:lnTo>
                    <a:pt x="558" y="2599"/>
                  </a:lnTo>
                  <a:lnTo>
                    <a:pt x="789" y="2694"/>
                  </a:lnTo>
                  <a:lnTo>
                    <a:pt x="1061" y="2789"/>
                  </a:lnTo>
                  <a:lnTo>
                    <a:pt x="1374" y="2884"/>
                  </a:lnTo>
                  <a:lnTo>
                    <a:pt x="1728" y="2980"/>
                  </a:lnTo>
                  <a:lnTo>
                    <a:pt x="2109" y="3061"/>
                  </a:lnTo>
                  <a:lnTo>
                    <a:pt x="2530" y="3156"/>
                  </a:lnTo>
                  <a:lnTo>
                    <a:pt x="2993" y="3238"/>
                  </a:lnTo>
                  <a:lnTo>
                    <a:pt x="3999" y="3401"/>
                  </a:lnTo>
                  <a:lnTo>
                    <a:pt x="5128" y="3537"/>
                  </a:lnTo>
                  <a:lnTo>
                    <a:pt x="6366" y="3673"/>
                  </a:lnTo>
                  <a:lnTo>
                    <a:pt x="7713" y="3796"/>
                  </a:lnTo>
                  <a:lnTo>
                    <a:pt x="9155" y="3905"/>
                  </a:lnTo>
                  <a:lnTo>
                    <a:pt x="10678" y="3986"/>
                  </a:lnTo>
                  <a:lnTo>
                    <a:pt x="12283" y="4054"/>
                  </a:lnTo>
                  <a:lnTo>
                    <a:pt x="13957" y="4109"/>
                  </a:lnTo>
                  <a:lnTo>
                    <a:pt x="15698" y="4136"/>
                  </a:lnTo>
                  <a:lnTo>
                    <a:pt x="17480" y="4149"/>
                  </a:lnTo>
                  <a:lnTo>
                    <a:pt x="19262" y="4136"/>
                  </a:lnTo>
                  <a:lnTo>
                    <a:pt x="21003" y="4109"/>
                  </a:lnTo>
                  <a:lnTo>
                    <a:pt x="22676" y="4054"/>
                  </a:lnTo>
                  <a:lnTo>
                    <a:pt x="24281" y="3986"/>
                  </a:lnTo>
                  <a:lnTo>
                    <a:pt x="25804" y="3905"/>
                  </a:lnTo>
                  <a:lnTo>
                    <a:pt x="27246" y="3796"/>
                  </a:lnTo>
                  <a:lnTo>
                    <a:pt x="28593" y="3673"/>
                  </a:lnTo>
                  <a:lnTo>
                    <a:pt x="29831" y="3537"/>
                  </a:lnTo>
                  <a:lnTo>
                    <a:pt x="30960" y="3401"/>
                  </a:lnTo>
                  <a:lnTo>
                    <a:pt x="31966" y="3238"/>
                  </a:lnTo>
                  <a:lnTo>
                    <a:pt x="32429" y="3156"/>
                  </a:lnTo>
                  <a:lnTo>
                    <a:pt x="32851" y="3061"/>
                  </a:lnTo>
                  <a:lnTo>
                    <a:pt x="33231" y="2980"/>
                  </a:lnTo>
                  <a:lnTo>
                    <a:pt x="33585" y="2884"/>
                  </a:lnTo>
                  <a:lnTo>
                    <a:pt x="33898" y="2789"/>
                  </a:lnTo>
                  <a:lnTo>
                    <a:pt x="34170" y="2694"/>
                  </a:lnTo>
                  <a:lnTo>
                    <a:pt x="34401" y="2599"/>
                  </a:lnTo>
                  <a:lnTo>
                    <a:pt x="34605" y="2490"/>
                  </a:lnTo>
                  <a:lnTo>
                    <a:pt x="34755" y="2395"/>
                  </a:lnTo>
                  <a:lnTo>
                    <a:pt x="34864" y="2286"/>
                  </a:lnTo>
                  <a:lnTo>
                    <a:pt x="34905" y="2232"/>
                  </a:lnTo>
                  <a:lnTo>
                    <a:pt x="34932" y="2177"/>
                  </a:lnTo>
                  <a:lnTo>
                    <a:pt x="34945" y="2123"/>
                  </a:lnTo>
                  <a:lnTo>
                    <a:pt x="34959" y="2082"/>
                  </a:lnTo>
                  <a:lnTo>
                    <a:pt x="34945" y="2027"/>
                  </a:lnTo>
                  <a:lnTo>
                    <a:pt x="34932" y="1973"/>
                  </a:lnTo>
                  <a:lnTo>
                    <a:pt x="34905" y="1919"/>
                  </a:lnTo>
                  <a:lnTo>
                    <a:pt x="34864" y="1864"/>
                  </a:lnTo>
                  <a:lnTo>
                    <a:pt x="34755" y="1755"/>
                  </a:lnTo>
                  <a:lnTo>
                    <a:pt x="34605" y="1660"/>
                  </a:lnTo>
                  <a:lnTo>
                    <a:pt x="34401" y="1551"/>
                  </a:lnTo>
                  <a:lnTo>
                    <a:pt x="34170" y="1456"/>
                  </a:lnTo>
                  <a:lnTo>
                    <a:pt x="33898" y="1361"/>
                  </a:lnTo>
                  <a:lnTo>
                    <a:pt x="33585" y="1266"/>
                  </a:lnTo>
                  <a:lnTo>
                    <a:pt x="33231" y="1171"/>
                  </a:lnTo>
                  <a:lnTo>
                    <a:pt x="32851" y="1089"/>
                  </a:lnTo>
                  <a:lnTo>
                    <a:pt x="32429" y="994"/>
                  </a:lnTo>
                  <a:lnTo>
                    <a:pt x="31966" y="912"/>
                  </a:lnTo>
                  <a:lnTo>
                    <a:pt x="30960" y="762"/>
                  </a:lnTo>
                  <a:lnTo>
                    <a:pt x="29831" y="613"/>
                  </a:lnTo>
                  <a:lnTo>
                    <a:pt x="28593" y="477"/>
                  </a:lnTo>
                  <a:lnTo>
                    <a:pt x="27246" y="354"/>
                  </a:lnTo>
                  <a:lnTo>
                    <a:pt x="25804" y="246"/>
                  </a:lnTo>
                  <a:lnTo>
                    <a:pt x="24281" y="164"/>
                  </a:lnTo>
                  <a:lnTo>
                    <a:pt x="22676" y="96"/>
                  </a:lnTo>
                  <a:lnTo>
                    <a:pt x="21003" y="42"/>
                  </a:lnTo>
                  <a:lnTo>
                    <a:pt x="19262" y="14"/>
                  </a:lnTo>
                  <a:lnTo>
                    <a:pt x="17480"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a:off x="3168638" y="3276730"/>
              <a:ext cx="788491" cy="663944"/>
            </a:xfrm>
            <a:custGeom>
              <a:avLst/>
              <a:gdLst/>
              <a:ahLst/>
              <a:cxnLst/>
              <a:rect l="l" t="t" r="r" b="b"/>
              <a:pathLst>
                <a:path w="22310" h="18786" extrusionOk="0">
                  <a:moveTo>
                    <a:pt x="5864" y="0"/>
                  </a:moveTo>
                  <a:lnTo>
                    <a:pt x="5782" y="14"/>
                  </a:lnTo>
                  <a:lnTo>
                    <a:pt x="5700" y="41"/>
                  </a:lnTo>
                  <a:lnTo>
                    <a:pt x="5619" y="82"/>
                  </a:lnTo>
                  <a:lnTo>
                    <a:pt x="5551" y="136"/>
                  </a:lnTo>
                  <a:lnTo>
                    <a:pt x="5496" y="191"/>
                  </a:lnTo>
                  <a:lnTo>
                    <a:pt x="5456" y="272"/>
                  </a:lnTo>
                  <a:lnTo>
                    <a:pt x="5428" y="354"/>
                  </a:lnTo>
                  <a:lnTo>
                    <a:pt x="5428" y="449"/>
                  </a:lnTo>
                  <a:lnTo>
                    <a:pt x="5428" y="17901"/>
                  </a:lnTo>
                  <a:lnTo>
                    <a:pt x="450" y="17901"/>
                  </a:lnTo>
                  <a:lnTo>
                    <a:pt x="355" y="17915"/>
                  </a:lnTo>
                  <a:lnTo>
                    <a:pt x="273" y="17928"/>
                  </a:lnTo>
                  <a:lnTo>
                    <a:pt x="191" y="17969"/>
                  </a:lnTo>
                  <a:lnTo>
                    <a:pt x="137" y="18024"/>
                  </a:lnTo>
                  <a:lnTo>
                    <a:pt x="83" y="18092"/>
                  </a:lnTo>
                  <a:lnTo>
                    <a:pt x="42" y="18173"/>
                  </a:lnTo>
                  <a:lnTo>
                    <a:pt x="15" y="18255"/>
                  </a:lnTo>
                  <a:lnTo>
                    <a:pt x="1" y="18336"/>
                  </a:lnTo>
                  <a:lnTo>
                    <a:pt x="15" y="18432"/>
                  </a:lnTo>
                  <a:lnTo>
                    <a:pt x="42" y="18513"/>
                  </a:lnTo>
                  <a:lnTo>
                    <a:pt x="83" y="18595"/>
                  </a:lnTo>
                  <a:lnTo>
                    <a:pt x="137" y="18649"/>
                  </a:lnTo>
                  <a:lnTo>
                    <a:pt x="191" y="18704"/>
                  </a:lnTo>
                  <a:lnTo>
                    <a:pt x="273" y="18744"/>
                  </a:lnTo>
                  <a:lnTo>
                    <a:pt x="355" y="18772"/>
                  </a:lnTo>
                  <a:lnTo>
                    <a:pt x="450" y="18785"/>
                  </a:lnTo>
                  <a:lnTo>
                    <a:pt x="5864" y="18785"/>
                  </a:lnTo>
                  <a:lnTo>
                    <a:pt x="5959" y="18772"/>
                  </a:lnTo>
                  <a:lnTo>
                    <a:pt x="6041" y="18744"/>
                  </a:lnTo>
                  <a:lnTo>
                    <a:pt x="6109" y="18704"/>
                  </a:lnTo>
                  <a:lnTo>
                    <a:pt x="6177" y="18649"/>
                  </a:lnTo>
                  <a:lnTo>
                    <a:pt x="6231" y="18595"/>
                  </a:lnTo>
                  <a:lnTo>
                    <a:pt x="6272" y="18513"/>
                  </a:lnTo>
                  <a:lnTo>
                    <a:pt x="6299" y="18432"/>
                  </a:lnTo>
                  <a:lnTo>
                    <a:pt x="6313" y="18336"/>
                  </a:lnTo>
                  <a:lnTo>
                    <a:pt x="6313" y="884"/>
                  </a:lnTo>
                  <a:lnTo>
                    <a:pt x="21425" y="884"/>
                  </a:lnTo>
                  <a:lnTo>
                    <a:pt x="21425" y="4217"/>
                  </a:lnTo>
                  <a:lnTo>
                    <a:pt x="21439" y="4312"/>
                  </a:lnTo>
                  <a:lnTo>
                    <a:pt x="21466" y="4394"/>
                  </a:lnTo>
                  <a:lnTo>
                    <a:pt x="21507" y="4462"/>
                  </a:lnTo>
                  <a:lnTo>
                    <a:pt x="21561" y="4530"/>
                  </a:lnTo>
                  <a:lnTo>
                    <a:pt x="21616" y="4584"/>
                  </a:lnTo>
                  <a:lnTo>
                    <a:pt x="21697" y="4625"/>
                  </a:lnTo>
                  <a:lnTo>
                    <a:pt x="21779" y="4652"/>
                  </a:lnTo>
                  <a:lnTo>
                    <a:pt x="21874" y="4666"/>
                  </a:lnTo>
                  <a:lnTo>
                    <a:pt x="21956" y="4652"/>
                  </a:lnTo>
                  <a:lnTo>
                    <a:pt x="22037" y="4625"/>
                  </a:lnTo>
                  <a:lnTo>
                    <a:pt x="22119" y="4584"/>
                  </a:lnTo>
                  <a:lnTo>
                    <a:pt x="22187" y="4530"/>
                  </a:lnTo>
                  <a:lnTo>
                    <a:pt x="22241" y="4462"/>
                  </a:lnTo>
                  <a:lnTo>
                    <a:pt x="22282" y="4394"/>
                  </a:lnTo>
                  <a:lnTo>
                    <a:pt x="22296" y="4312"/>
                  </a:lnTo>
                  <a:lnTo>
                    <a:pt x="22309" y="4217"/>
                  </a:lnTo>
                  <a:lnTo>
                    <a:pt x="22309" y="449"/>
                  </a:lnTo>
                  <a:lnTo>
                    <a:pt x="22296" y="354"/>
                  </a:lnTo>
                  <a:lnTo>
                    <a:pt x="22282" y="272"/>
                  </a:lnTo>
                  <a:lnTo>
                    <a:pt x="22241" y="191"/>
                  </a:lnTo>
                  <a:lnTo>
                    <a:pt x="22187" y="136"/>
                  </a:lnTo>
                  <a:lnTo>
                    <a:pt x="22119" y="82"/>
                  </a:lnTo>
                  <a:lnTo>
                    <a:pt x="22037" y="41"/>
                  </a:lnTo>
                  <a:lnTo>
                    <a:pt x="21956" y="14"/>
                  </a:lnTo>
                  <a:lnTo>
                    <a:pt x="21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a:off x="3082119" y="3865649"/>
              <a:ext cx="118786" cy="118291"/>
            </a:xfrm>
            <a:custGeom>
              <a:avLst/>
              <a:gdLst/>
              <a:ahLst/>
              <a:cxnLst/>
              <a:rect l="l" t="t" r="r" b="b"/>
              <a:pathLst>
                <a:path w="3361" h="3347" extrusionOk="0">
                  <a:moveTo>
                    <a:pt x="1" y="0"/>
                  </a:moveTo>
                  <a:lnTo>
                    <a:pt x="1" y="3346"/>
                  </a:lnTo>
                  <a:lnTo>
                    <a:pt x="1905" y="3346"/>
                  </a:lnTo>
                  <a:lnTo>
                    <a:pt x="2055" y="3319"/>
                  </a:lnTo>
                  <a:lnTo>
                    <a:pt x="2218" y="3278"/>
                  </a:lnTo>
                  <a:lnTo>
                    <a:pt x="2367" y="3224"/>
                  </a:lnTo>
                  <a:lnTo>
                    <a:pt x="2503" y="3156"/>
                  </a:lnTo>
                  <a:lnTo>
                    <a:pt x="2639" y="3074"/>
                  </a:lnTo>
                  <a:lnTo>
                    <a:pt x="2762" y="2979"/>
                  </a:lnTo>
                  <a:lnTo>
                    <a:pt x="2884" y="2884"/>
                  </a:lnTo>
                  <a:lnTo>
                    <a:pt x="2979" y="2762"/>
                  </a:lnTo>
                  <a:lnTo>
                    <a:pt x="3075" y="2639"/>
                  </a:lnTo>
                  <a:lnTo>
                    <a:pt x="3156" y="2503"/>
                  </a:lnTo>
                  <a:lnTo>
                    <a:pt x="3224" y="2367"/>
                  </a:lnTo>
                  <a:lnTo>
                    <a:pt x="3279" y="2217"/>
                  </a:lnTo>
                  <a:lnTo>
                    <a:pt x="3320" y="2054"/>
                  </a:lnTo>
                  <a:lnTo>
                    <a:pt x="3347" y="1905"/>
                  </a:lnTo>
                  <a:lnTo>
                    <a:pt x="3360" y="1728"/>
                  </a:lnTo>
                  <a:lnTo>
                    <a:pt x="3360" y="1619"/>
                  </a:lnTo>
                  <a:lnTo>
                    <a:pt x="3347" y="1456"/>
                  </a:lnTo>
                  <a:lnTo>
                    <a:pt x="3320" y="1293"/>
                  </a:lnTo>
                  <a:lnTo>
                    <a:pt x="3279" y="1143"/>
                  </a:lnTo>
                  <a:lnTo>
                    <a:pt x="3224" y="993"/>
                  </a:lnTo>
                  <a:lnTo>
                    <a:pt x="3156" y="857"/>
                  </a:lnTo>
                  <a:lnTo>
                    <a:pt x="3075" y="721"/>
                  </a:lnTo>
                  <a:lnTo>
                    <a:pt x="2979" y="599"/>
                  </a:lnTo>
                  <a:lnTo>
                    <a:pt x="2884" y="476"/>
                  </a:lnTo>
                  <a:lnTo>
                    <a:pt x="2762" y="368"/>
                  </a:lnTo>
                  <a:lnTo>
                    <a:pt x="2639" y="286"/>
                  </a:lnTo>
                  <a:lnTo>
                    <a:pt x="2503" y="204"/>
                  </a:lnTo>
                  <a:lnTo>
                    <a:pt x="2367" y="136"/>
                  </a:lnTo>
                  <a:lnTo>
                    <a:pt x="2218" y="82"/>
                  </a:lnTo>
                  <a:lnTo>
                    <a:pt x="2055" y="41"/>
                  </a:lnTo>
                  <a:lnTo>
                    <a:pt x="1905" y="14"/>
                  </a:lnTo>
                  <a:lnTo>
                    <a:pt x="1728"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a:off x="3586922" y="3474297"/>
              <a:ext cx="709147" cy="1161036"/>
            </a:xfrm>
            <a:custGeom>
              <a:avLst/>
              <a:gdLst/>
              <a:ahLst/>
              <a:cxnLst/>
              <a:rect l="l" t="t" r="r" b="b"/>
              <a:pathLst>
                <a:path w="20065" h="32851" extrusionOk="0">
                  <a:moveTo>
                    <a:pt x="1211" y="1"/>
                  </a:moveTo>
                  <a:lnTo>
                    <a:pt x="1034" y="14"/>
                  </a:lnTo>
                  <a:lnTo>
                    <a:pt x="871" y="55"/>
                  </a:lnTo>
                  <a:lnTo>
                    <a:pt x="708" y="110"/>
                  </a:lnTo>
                  <a:lnTo>
                    <a:pt x="572" y="191"/>
                  </a:lnTo>
                  <a:lnTo>
                    <a:pt x="449" y="286"/>
                  </a:lnTo>
                  <a:lnTo>
                    <a:pt x="340" y="382"/>
                  </a:lnTo>
                  <a:lnTo>
                    <a:pt x="245" y="490"/>
                  </a:lnTo>
                  <a:lnTo>
                    <a:pt x="163" y="627"/>
                  </a:lnTo>
                  <a:lnTo>
                    <a:pt x="95" y="763"/>
                  </a:lnTo>
                  <a:lnTo>
                    <a:pt x="41" y="899"/>
                  </a:lnTo>
                  <a:lnTo>
                    <a:pt x="14" y="1062"/>
                  </a:lnTo>
                  <a:lnTo>
                    <a:pt x="0" y="1211"/>
                  </a:lnTo>
                  <a:lnTo>
                    <a:pt x="0" y="31640"/>
                  </a:lnTo>
                  <a:lnTo>
                    <a:pt x="14" y="31763"/>
                  </a:lnTo>
                  <a:lnTo>
                    <a:pt x="27" y="31885"/>
                  </a:lnTo>
                  <a:lnTo>
                    <a:pt x="55" y="32008"/>
                  </a:lnTo>
                  <a:lnTo>
                    <a:pt x="95" y="32116"/>
                  </a:lnTo>
                  <a:lnTo>
                    <a:pt x="150" y="32225"/>
                  </a:lnTo>
                  <a:lnTo>
                    <a:pt x="218" y="32320"/>
                  </a:lnTo>
                  <a:lnTo>
                    <a:pt x="286" y="32416"/>
                  </a:lnTo>
                  <a:lnTo>
                    <a:pt x="354" y="32497"/>
                  </a:lnTo>
                  <a:lnTo>
                    <a:pt x="449" y="32579"/>
                  </a:lnTo>
                  <a:lnTo>
                    <a:pt x="544" y="32647"/>
                  </a:lnTo>
                  <a:lnTo>
                    <a:pt x="640" y="32701"/>
                  </a:lnTo>
                  <a:lnTo>
                    <a:pt x="748" y="32756"/>
                  </a:lnTo>
                  <a:lnTo>
                    <a:pt x="857" y="32796"/>
                  </a:lnTo>
                  <a:lnTo>
                    <a:pt x="966" y="32824"/>
                  </a:lnTo>
                  <a:lnTo>
                    <a:pt x="1088" y="32851"/>
                  </a:lnTo>
                  <a:lnTo>
                    <a:pt x="18976" y="32851"/>
                  </a:lnTo>
                  <a:lnTo>
                    <a:pt x="19098" y="32824"/>
                  </a:lnTo>
                  <a:lnTo>
                    <a:pt x="19221" y="32796"/>
                  </a:lnTo>
                  <a:lnTo>
                    <a:pt x="19330" y="32756"/>
                  </a:lnTo>
                  <a:lnTo>
                    <a:pt x="19438" y="32701"/>
                  </a:lnTo>
                  <a:lnTo>
                    <a:pt x="19534" y="32647"/>
                  </a:lnTo>
                  <a:lnTo>
                    <a:pt x="19629" y="32579"/>
                  </a:lnTo>
                  <a:lnTo>
                    <a:pt x="19710" y="32497"/>
                  </a:lnTo>
                  <a:lnTo>
                    <a:pt x="19792" y="32402"/>
                  </a:lnTo>
                  <a:lnTo>
                    <a:pt x="19860" y="32320"/>
                  </a:lnTo>
                  <a:lnTo>
                    <a:pt x="19914" y="32212"/>
                  </a:lnTo>
                  <a:lnTo>
                    <a:pt x="19969" y="32116"/>
                  </a:lnTo>
                  <a:lnTo>
                    <a:pt x="20010" y="32008"/>
                  </a:lnTo>
                  <a:lnTo>
                    <a:pt x="20037" y="31885"/>
                  </a:lnTo>
                  <a:lnTo>
                    <a:pt x="20051" y="31763"/>
                  </a:lnTo>
                  <a:lnTo>
                    <a:pt x="20064" y="31640"/>
                  </a:lnTo>
                  <a:lnTo>
                    <a:pt x="20064" y="1211"/>
                  </a:lnTo>
                  <a:lnTo>
                    <a:pt x="20051" y="1089"/>
                  </a:lnTo>
                  <a:lnTo>
                    <a:pt x="20037" y="967"/>
                  </a:lnTo>
                  <a:lnTo>
                    <a:pt x="20010" y="858"/>
                  </a:lnTo>
                  <a:lnTo>
                    <a:pt x="19969" y="749"/>
                  </a:lnTo>
                  <a:lnTo>
                    <a:pt x="19914" y="640"/>
                  </a:lnTo>
                  <a:lnTo>
                    <a:pt x="19860" y="531"/>
                  </a:lnTo>
                  <a:lnTo>
                    <a:pt x="19792" y="450"/>
                  </a:lnTo>
                  <a:lnTo>
                    <a:pt x="19710" y="354"/>
                  </a:lnTo>
                  <a:lnTo>
                    <a:pt x="19615" y="286"/>
                  </a:lnTo>
                  <a:lnTo>
                    <a:pt x="19534" y="205"/>
                  </a:lnTo>
                  <a:lnTo>
                    <a:pt x="19425" y="150"/>
                  </a:lnTo>
                  <a:lnTo>
                    <a:pt x="19330" y="96"/>
                  </a:lnTo>
                  <a:lnTo>
                    <a:pt x="19207" y="55"/>
                  </a:lnTo>
                  <a:lnTo>
                    <a:pt x="19098" y="28"/>
                  </a:lnTo>
                  <a:lnTo>
                    <a:pt x="18976" y="14"/>
                  </a:lnTo>
                  <a:lnTo>
                    <a:pt x="188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a:off x="3751797" y="3622843"/>
              <a:ext cx="475039" cy="59199"/>
            </a:xfrm>
            <a:custGeom>
              <a:avLst/>
              <a:gdLst/>
              <a:ahLst/>
              <a:cxnLst/>
              <a:rect l="l" t="t" r="r" b="b"/>
              <a:pathLst>
                <a:path w="13441" h="1675" extrusionOk="0">
                  <a:moveTo>
                    <a:pt x="749" y="1"/>
                  </a:moveTo>
                  <a:lnTo>
                    <a:pt x="667" y="15"/>
                  </a:lnTo>
                  <a:lnTo>
                    <a:pt x="586" y="42"/>
                  </a:lnTo>
                  <a:lnTo>
                    <a:pt x="518" y="69"/>
                  </a:lnTo>
                  <a:lnTo>
                    <a:pt x="368" y="151"/>
                  </a:lnTo>
                  <a:lnTo>
                    <a:pt x="246" y="246"/>
                  </a:lnTo>
                  <a:lnTo>
                    <a:pt x="151" y="368"/>
                  </a:lnTo>
                  <a:lnTo>
                    <a:pt x="69" y="504"/>
                  </a:lnTo>
                  <a:lnTo>
                    <a:pt x="42" y="586"/>
                  </a:lnTo>
                  <a:lnTo>
                    <a:pt x="15" y="668"/>
                  </a:lnTo>
                  <a:lnTo>
                    <a:pt x="1" y="749"/>
                  </a:lnTo>
                  <a:lnTo>
                    <a:pt x="1" y="831"/>
                  </a:lnTo>
                  <a:lnTo>
                    <a:pt x="1" y="926"/>
                  </a:lnTo>
                  <a:lnTo>
                    <a:pt x="15" y="1008"/>
                  </a:lnTo>
                  <a:lnTo>
                    <a:pt x="42" y="1089"/>
                  </a:lnTo>
                  <a:lnTo>
                    <a:pt x="69" y="1157"/>
                  </a:lnTo>
                  <a:lnTo>
                    <a:pt x="151" y="1307"/>
                  </a:lnTo>
                  <a:lnTo>
                    <a:pt x="246" y="1429"/>
                  </a:lnTo>
                  <a:lnTo>
                    <a:pt x="368" y="1524"/>
                  </a:lnTo>
                  <a:lnTo>
                    <a:pt x="518" y="1606"/>
                  </a:lnTo>
                  <a:lnTo>
                    <a:pt x="586" y="1633"/>
                  </a:lnTo>
                  <a:lnTo>
                    <a:pt x="667" y="1647"/>
                  </a:lnTo>
                  <a:lnTo>
                    <a:pt x="749" y="1660"/>
                  </a:lnTo>
                  <a:lnTo>
                    <a:pt x="831" y="1674"/>
                  </a:lnTo>
                  <a:lnTo>
                    <a:pt x="12611" y="1674"/>
                  </a:lnTo>
                  <a:lnTo>
                    <a:pt x="12692" y="1660"/>
                  </a:lnTo>
                  <a:lnTo>
                    <a:pt x="12774" y="1647"/>
                  </a:lnTo>
                  <a:lnTo>
                    <a:pt x="12855" y="1633"/>
                  </a:lnTo>
                  <a:lnTo>
                    <a:pt x="12937" y="1606"/>
                  </a:lnTo>
                  <a:lnTo>
                    <a:pt x="13073" y="1524"/>
                  </a:lnTo>
                  <a:lnTo>
                    <a:pt x="13195" y="1429"/>
                  </a:lnTo>
                  <a:lnTo>
                    <a:pt x="13304" y="1307"/>
                  </a:lnTo>
                  <a:lnTo>
                    <a:pt x="13386" y="1157"/>
                  </a:lnTo>
                  <a:lnTo>
                    <a:pt x="13413" y="1089"/>
                  </a:lnTo>
                  <a:lnTo>
                    <a:pt x="13427" y="1008"/>
                  </a:lnTo>
                  <a:lnTo>
                    <a:pt x="13440" y="926"/>
                  </a:lnTo>
                  <a:lnTo>
                    <a:pt x="13440" y="831"/>
                  </a:lnTo>
                  <a:lnTo>
                    <a:pt x="13440" y="749"/>
                  </a:lnTo>
                  <a:lnTo>
                    <a:pt x="13427" y="668"/>
                  </a:lnTo>
                  <a:lnTo>
                    <a:pt x="13413" y="586"/>
                  </a:lnTo>
                  <a:lnTo>
                    <a:pt x="13386" y="504"/>
                  </a:lnTo>
                  <a:lnTo>
                    <a:pt x="13304" y="368"/>
                  </a:lnTo>
                  <a:lnTo>
                    <a:pt x="13195" y="246"/>
                  </a:lnTo>
                  <a:lnTo>
                    <a:pt x="13073" y="151"/>
                  </a:lnTo>
                  <a:lnTo>
                    <a:pt x="12937" y="69"/>
                  </a:lnTo>
                  <a:lnTo>
                    <a:pt x="12855" y="42"/>
                  </a:lnTo>
                  <a:lnTo>
                    <a:pt x="12774" y="15"/>
                  </a:lnTo>
                  <a:lnTo>
                    <a:pt x="12692" y="1"/>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a:off x="3751797" y="3757005"/>
              <a:ext cx="475039" cy="59163"/>
            </a:xfrm>
            <a:custGeom>
              <a:avLst/>
              <a:gdLst/>
              <a:ahLst/>
              <a:cxnLst/>
              <a:rect l="l" t="t" r="r" b="b"/>
              <a:pathLst>
                <a:path w="13441" h="1674" extrusionOk="0">
                  <a:moveTo>
                    <a:pt x="749" y="0"/>
                  </a:moveTo>
                  <a:lnTo>
                    <a:pt x="667" y="14"/>
                  </a:lnTo>
                  <a:lnTo>
                    <a:pt x="586" y="41"/>
                  </a:lnTo>
                  <a:lnTo>
                    <a:pt x="518" y="68"/>
                  </a:lnTo>
                  <a:lnTo>
                    <a:pt x="368" y="150"/>
                  </a:lnTo>
                  <a:lnTo>
                    <a:pt x="246" y="245"/>
                  </a:lnTo>
                  <a:lnTo>
                    <a:pt x="151" y="367"/>
                  </a:lnTo>
                  <a:lnTo>
                    <a:pt x="69" y="517"/>
                  </a:lnTo>
                  <a:lnTo>
                    <a:pt x="42" y="585"/>
                  </a:lnTo>
                  <a:lnTo>
                    <a:pt x="15" y="667"/>
                  </a:lnTo>
                  <a:lnTo>
                    <a:pt x="1" y="748"/>
                  </a:lnTo>
                  <a:lnTo>
                    <a:pt x="1" y="830"/>
                  </a:lnTo>
                  <a:lnTo>
                    <a:pt x="1" y="925"/>
                  </a:lnTo>
                  <a:lnTo>
                    <a:pt x="15" y="1007"/>
                  </a:lnTo>
                  <a:lnTo>
                    <a:pt x="42" y="1088"/>
                  </a:lnTo>
                  <a:lnTo>
                    <a:pt x="69" y="1156"/>
                  </a:lnTo>
                  <a:lnTo>
                    <a:pt x="151" y="1306"/>
                  </a:lnTo>
                  <a:lnTo>
                    <a:pt x="246" y="1428"/>
                  </a:lnTo>
                  <a:lnTo>
                    <a:pt x="368" y="1524"/>
                  </a:lnTo>
                  <a:lnTo>
                    <a:pt x="518" y="1605"/>
                  </a:lnTo>
                  <a:lnTo>
                    <a:pt x="586" y="1632"/>
                  </a:lnTo>
                  <a:lnTo>
                    <a:pt x="667" y="1646"/>
                  </a:lnTo>
                  <a:lnTo>
                    <a:pt x="749" y="1660"/>
                  </a:lnTo>
                  <a:lnTo>
                    <a:pt x="831" y="1673"/>
                  </a:lnTo>
                  <a:lnTo>
                    <a:pt x="12611" y="1673"/>
                  </a:lnTo>
                  <a:lnTo>
                    <a:pt x="12692" y="1660"/>
                  </a:lnTo>
                  <a:lnTo>
                    <a:pt x="12774" y="1646"/>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30"/>
                  </a:lnTo>
                  <a:lnTo>
                    <a:pt x="13440" y="748"/>
                  </a:lnTo>
                  <a:lnTo>
                    <a:pt x="13427" y="667"/>
                  </a:lnTo>
                  <a:lnTo>
                    <a:pt x="13413" y="585"/>
                  </a:lnTo>
                  <a:lnTo>
                    <a:pt x="13386" y="517"/>
                  </a:lnTo>
                  <a:lnTo>
                    <a:pt x="13304" y="367"/>
                  </a:lnTo>
                  <a:lnTo>
                    <a:pt x="13195" y="245"/>
                  </a:lnTo>
                  <a:lnTo>
                    <a:pt x="13073" y="150"/>
                  </a:lnTo>
                  <a:lnTo>
                    <a:pt x="12937" y="68"/>
                  </a:lnTo>
                  <a:lnTo>
                    <a:pt x="12855" y="41"/>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a:off x="3751797" y="3891131"/>
              <a:ext cx="475039" cy="59163"/>
            </a:xfrm>
            <a:custGeom>
              <a:avLst/>
              <a:gdLst/>
              <a:ahLst/>
              <a:cxnLst/>
              <a:rect l="l" t="t" r="r" b="b"/>
              <a:pathLst>
                <a:path w="13441" h="1674" extrusionOk="0">
                  <a:moveTo>
                    <a:pt x="831" y="0"/>
                  </a:moveTo>
                  <a:lnTo>
                    <a:pt x="749" y="14"/>
                  </a:lnTo>
                  <a:lnTo>
                    <a:pt x="667" y="27"/>
                  </a:lnTo>
                  <a:lnTo>
                    <a:pt x="586" y="41"/>
                  </a:lnTo>
                  <a:lnTo>
                    <a:pt x="518" y="68"/>
                  </a:lnTo>
                  <a:lnTo>
                    <a:pt x="368" y="150"/>
                  </a:lnTo>
                  <a:lnTo>
                    <a:pt x="246" y="245"/>
                  </a:lnTo>
                  <a:lnTo>
                    <a:pt x="151" y="367"/>
                  </a:lnTo>
                  <a:lnTo>
                    <a:pt x="69" y="517"/>
                  </a:lnTo>
                  <a:lnTo>
                    <a:pt x="42" y="585"/>
                  </a:lnTo>
                  <a:lnTo>
                    <a:pt x="15" y="667"/>
                  </a:lnTo>
                  <a:lnTo>
                    <a:pt x="1" y="748"/>
                  </a:lnTo>
                  <a:lnTo>
                    <a:pt x="1" y="844"/>
                  </a:lnTo>
                  <a:lnTo>
                    <a:pt x="1" y="925"/>
                  </a:lnTo>
                  <a:lnTo>
                    <a:pt x="15" y="1007"/>
                  </a:lnTo>
                  <a:lnTo>
                    <a:pt x="42" y="1088"/>
                  </a:lnTo>
                  <a:lnTo>
                    <a:pt x="69" y="1156"/>
                  </a:lnTo>
                  <a:lnTo>
                    <a:pt x="151" y="1306"/>
                  </a:lnTo>
                  <a:lnTo>
                    <a:pt x="246" y="1428"/>
                  </a:lnTo>
                  <a:lnTo>
                    <a:pt x="368" y="1524"/>
                  </a:lnTo>
                  <a:lnTo>
                    <a:pt x="518" y="1605"/>
                  </a:lnTo>
                  <a:lnTo>
                    <a:pt x="586" y="1632"/>
                  </a:lnTo>
                  <a:lnTo>
                    <a:pt x="667" y="1660"/>
                  </a:lnTo>
                  <a:lnTo>
                    <a:pt x="749" y="1673"/>
                  </a:lnTo>
                  <a:lnTo>
                    <a:pt x="12692" y="1673"/>
                  </a:lnTo>
                  <a:lnTo>
                    <a:pt x="12774" y="1660"/>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44"/>
                  </a:lnTo>
                  <a:lnTo>
                    <a:pt x="13440" y="748"/>
                  </a:lnTo>
                  <a:lnTo>
                    <a:pt x="13427" y="667"/>
                  </a:lnTo>
                  <a:lnTo>
                    <a:pt x="13413" y="585"/>
                  </a:lnTo>
                  <a:lnTo>
                    <a:pt x="13386" y="517"/>
                  </a:lnTo>
                  <a:lnTo>
                    <a:pt x="13304" y="367"/>
                  </a:lnTo>
                  <a:lnTo>
                    <a:pt x="13195" y="245"/>
                  </a:lnTo>
                  <a:lnTo>
                    <a:pt x="13073" y="150"/>
                  </a:lnTo>
                  <a:lnTo>
                    <a:pt x="12937" y="68"/>
                  </a:lnTo>
                  <a:lnTo>
                    <a:pt x="12855" y="41"/>
                  </a:lnTo>
                  <a:lnTo>
                    <a:pt x="12774" y="27"/>
                  </a:lnTo>
                  <a:lnTo>
                    <a:pt x="12692" y="14"/>
                  </a:lnTo>
                  <a:lnTo>
                    <a:pt x="12611"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a:off x="3751797" y="4025258"/>
              <a:ext cx="475039" cy="59163"/>
            </a:xfrm>
            <a:custGeom>
              <a:avLst/>
              <a:gdLst/>
              <a:ahLst/>
              <a:cxnLst/>
              <a:rect l="l" t="t" r="r" b="b"/>
              <a:pathLst>
                <a:path w="13441" h="1674" extrusionOk="0">
                  <a:moveTo>
                    <a:pt x="831" y="0"/>
                  </a:moveTo>
                  <a:lnTo>
                    <a:pt x="749" y="14"/>
                  </a:lnTo>
                  <a:lnTo>
                    <a:pt x="667" y="28"/>
                  </a:lnTo>
                  <a:lnTo>
                    <a:pt x="586" y="41"/>
                  </a:lnTo>
                  <a:lnTo>
                    <a:pt x="518" y="68"/>
                  </a:lnTo>
                  <a:lnTo>
                    <a:pt x="368" y="150"/>
                  </a:lnTo>
                  <a:lnTo>
                    <a:pt x="246" y="245"/>
                  </a:lnTo>
                  <a:lnTo>
                    <a:pt x="151" y="368"/>
                  </a:lnTo>
                  <a:lnTo>
                    <a:pt x="69" y="517"/>
                  </a:lnTo>
                  <a:lnTo>
                    <a:pt x="42" y="585"/>
                  </a:lnTo>
                  <a:lnTo>
                    <a:pt x="15" y="667"/>
                  </a:lnTo>
                  <a:lnTo>
                    <a:pt x="1" y="748"/>
                  </a:lnTo>
                  <a:lnTo>
                    <a:pt x="1" y="844"/>
                  </a:lnTo>
                  <a:lnTo>
                    <a:pt x="1" y="925"/>
                  </a:lnTo>
                  <a:lnTo>
                    <a:pt x="15" y="1007"/>
                  </a:lnTo>
                  <a:lnTo>
                    <a:pt x="42" y="1089"/>
                  </a:lnTo>
                  <a:lnTo>
                    <a:pt x="69" y="1170"/>
                  </a:lnTo>
                  <a:lnTo>
                    <a:pt x="151" y="1306"/>
                  </a:lnTo>
                  <a:lnTo>
                    <a:pt x="246" y="1429"/>
                  </a:lnTo>
                  <a:lnTo>
                    <a:pt x="368" y="1537"/>
                  </a:lnTo>
                  <a:lnTo>
                    <a:pt x="518" y="1605"/>
                  </a:lnTo>
                  <a:lnTo>
                    <a:pt x="586" y="1633"/>
                  </a:lnTo>
                  <a:lnTo>
                    <a:pt x="667" y="1660"/>
                  </a:lnTo>
                  <a:lnTo>
                    <a:pt x="749" y="1673"/>
                  </a:lnTo>
                  <a:lnTo>
                    <a:pt x="12692" y="1673"/>
                  </a:lnTo>
                  <a:lnTo>
                    <a:pt x="12774" y="1660"/>
                  </a:lnTo>
                  <a:lnTo>
                    <a:pt x="12855" y="1633"/>
                  </a:lnTo>
                  <a:lnTo>
                    <a:pt x="12937" y="1605"/>
                  </a:lnTo>
                  <a:lnTo>
                    <a:pt x="13073" y="1537"/>
                  </a:lnTo>
                  <a:lnTo>
                    <a:pt x="13195" y="1429"/>
                  </a:lnTo>
                  <a:lnTo>
                    <a:pt x="13304" y="1306"/>
                  </a:lnTo>
                  <a:lnTo>
                    <a:pt x="13386" y="1170"/>
                  </a:lnTo>
                  <a:lnTo>
                    <a:pt x="13413" y="1089"/>
                  </a:lnTo>
                  <a:lnTo>
                    <a:pt x="13427" y="1007"/>
                  </a:lnTo>
                  <a:lnTo>
                    <a:pt x="13440" y="925"/>
                  </a:lnTo>
                  <a:lnTo>
                    <a:pt x="13440" y="844"/>
                  </a:lnTo>
                  <a:lnTo>
                    <a:pt x="13440" y="748"/>
                  </a:lnTo>
                  <a:lnTo>
                    <a:pt x="13427" y="667"/>
                  </a:lnTo>
                  <a:lnTo>
                    <a:pt x="13413" y="585"/>
                  </a:lnTo>
                  <a:lnTo>
                    <a:pt x="13386" y="517"/>
                  </a:lnTo>
                  <a:lnTo>
                    <a:pt x="13304" y="368"/>
                  </a:lnTo>
                  <a:lnTo>
                    <a:pt x="13195" y="245"/>
                  </a:lnTo>
                  <a:lnTo>
                    <a:pt x="13073" y="150"/>
                  </a:lnTo>
                  <a:lnTo>
                    <a:pt x="12937" y="68"/>
                  </a:lnTo>
                  <a:lnTo>
                    <a:pt x="12855" y="41"/>
                  </a:lnTo>
                  <a:lnTo>
                    <a:pt x="12774" y="28"/>
                  </a:lnTo>
                  <a:lnTo>
                    <a:pt x="12692" y="14"/>
                  </a:lnTo>
                  <a:lnTo>
                    <a:pt x="12611"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a:off x="3751797" y="4159879"/>
              <a:ext cx="475039" cy="58669"/>
            </a:xfrm>
            <a:custGeom>
              <a:avLst/>
              <a:gdLst/>
              <a:ahLst/>
              <a:cxnLst/>
              <a:rect l="l" t="t" r="r" b="b"/>
              <a:pathLst>
                <a:path w="13441" h="1660" extrusionOk="0">
                  <a:moveTo>
                    <a:pt x="749" y="0"/>
                  </a:moveTo>
                  <a:lnTo>
                    <a:pt x="667" y="14"/>
                  </a:lnTo>
                  <a:lnTo>
                    <a:pt x="586" y="27"/>
                  </a:lnTo>
                  <a:lnTo>
                    <a:pt x="518" y="54"/>
                  </a:lnTo>
                  <a:lnTo>
                    <a:pt x="368" y="136"/>
                  </a:lnTo>
                  <a:lnTo>
                    <a:pt x="246" y="245"/>
                  </a:lnTo>
                  <a:lnTo>
                    <a:pt x="151" y="367"/>
                  </a:lnTo>
                  <a:lnTo>
                    <a:pt x="69" y="503"/>
                  </a:lnTo>
                  <a:lnTo>
                    <a:pt x="42" y="585"/>
                  </a:lnTo>
                  <a:lnTo>
                    <a:pt x="15" y="653"/>
                  </a:lnTo>
                  <a:lnTo>
                    <a:pt x="1" y="748"/>
                  </a:lnTo>
                  <a:lnTo>
                    <a:pt x="1" y="830"/>
                  </a:lnTo>
                  <a:lnTo>
                    <a:pt x="1" y="911"/>
                  </a:lnTo>
                  <a:lnTo>
                    <a:pt x="15" y="993"/>
                  </a:lnTo>
                  <a:lnTo>
                    <a:pt x="42" y="1075"/>
                  </a:lnTo>
                  <a:lnTo>
                    <a:pt x="69" y="1156"/>
                  </a:lnTo>
                  <a:lnTo>
                    <a:pt x="151" y="1292"/>
                  </a:lnTo>
                  <a:lnTo>
                    <a:pt x="246" y="1415"/>
                  </a:lnTo>
                  <a:lnTo>
                    <a:pt x="368" y="1523"/>
                  </a:lnTo>
                  <a:lnTo>
                    <a:pt x="518" y="1592"/>
                  </a:lnTo>
                  <a:lnTo>
                    <a:pt x="586" y="1619"/>
                  </a:lnTo>
                  <a:lnTo>
                    <a:pt x="667" y="1646"/>
                  </a:lnTo>
                  <a:lnTo>
                    <a:pt x="749" y="1660"/>
                  </a:lnTo>
                  <a:lnTo>
                    <a:pt x="12692" y="1660"/>
                  </a:lnTo>
                  <a:lnTo>
                    <a:pt x="12774" y="1646"/>
                  </a:lnTo>
                  <a:lnTo>
                    <a:pt x="12855" y="1619"/>
                  </a:lnTo>
                  <a:lnTo>
                    <a:pt x="12937" y="1592"/>
                  </a:lnTo>
                  <a:lnTo>
                    <a:pt x="13073" y="1523"/>
                  </a:lnTo>
                  <a:lnTo>
                    <a:pt x="13195" y="1415"/>
                  </a:lnTo>
                  <a:lnTo>
                    <a:pt x="13304" y="1292"/>
                  </a:lnTo>
                  <a:lnTo>
                    <a:pt x="13386" y="1156"/>
                  </a:lnTo>
                  <a:lnTo>
                    <a:pt x="13413" y="1075"/>
                  </a:lnTo>
                  <a:lnTo>
                    <a:pt x="13427" y="993"/>
                  </a:lnTo>
                  <a:lnTo>
                    <a:pt x="13440" y="911"/>
                  </a:lnTo>
                  <a:lnTo>
                    <a:pt x="13440" y="830"/>
                  </a:lnTo>
                  <a:lnTo>
                    <a:pt x="13440" y="748"/>
                  </a:lnTo>
                  <a:lnTo>
                    <a:pt x="13427" y="653"/>
                  </a:lnTo>
                  <a:lnTo>
                    <a:pt x="13413" y="585"/>
                  </a:lnTo>
                  <a:lnTo>
                    <a:pt x="13386" y="503"/>
                  </a:lnTo>
                  <a:lnTo>
                    <a:pt x="13304" y="367"/>
                  </a:lnTo>
                  <a:lnTo>
                    <a:pt x="13195" y="245"/>
                  </a:lnTo>
                  <a:lnTo>
                    <a:pt x="13073" y="136"/>
                  </a:lnTo>
                  <a:lnTo>
                    <a:pt x="12937" y="54"/>
                  </a:lnTo>
                  <a:lnTo>
                    <a:pt x="12855" y="27"/>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a:off x="3751797" y="4294005"/>
              <a:ext cx="475039" cy="58669"/>
            </a:xfrm>
            <a:custGeom>
              <a:avLst/>
              <a:gdLst/>
              <a:ahLst/>
              <a:cxnLst/>
              <a:rect l="l" t="t" r="r" b="b"/>
              <a:pathLst>
                <a:path w="13441" h="1660" extrusionOk="0">
                  <a:moveTo>
                    <a:pt x="749" y="0"/>
                  </a:moveTo>
                  <a:lnTo>
                    <a:pt x="667" y="14"/>
                  </a:lnTo>
                  <a:lnTo>
                    <a:pt x="586" y="27"/>
                  </a:lnTo>
                  <a:lnTo>
                    <a:pt x="518" y="68"/>
                  </a:lnTo>
                  <a:lnTo>
                    <a:pt x="368" y="136"/>
                  </a:lnTo>
                  <a:lnTo>
                    <a:pt x="246" y="245"/>
                  </a:lnTo>
                  <a:lnTo>
                    <a:pt x="151" y="367"/>
                  </a:lnTo>
                  <a:lnTo>
                    <a:pt x="69" y="503"/>
                  </a:lnTo>
                  <a:lnTo>
                    <a:pt x="42" y="585"/>
                  </a:lnTo>
                  <a:lnTo>
                    <a:pt x="15" y="667"/>
                  </a:lnTo>
                  <a:lnTo>
                    <a:pt x="1" y="748"/>
                  </a:lnTo>
                  <a:lnTo>
                    <a:pt x="1" y="830"/>
                  </a:lnTo>
                  <a:lnTo>
                    <a:pt x="1" y="911"/>
                  </a:lnTo>
                  <a:lnTo>
                    <a:pt x="15" y="993"/>
                  </a:lnTo>
                  <a:lnTo>
                    <a:pt x="42" y="1075"/>
                  </a:lnTo>
                  <a:lnTo>
                    <a:pt x="69" y="1156"/>
                  </a:lnTo>
                  <a:lnTo>
                    <a:pt x="151" y="1292"/>
                  </a:lnTo>
                  <a:lnTo>
                    <a:pt x="246" y="1415"/>
                  </a:lnTo>
                  <a:lnTo>
                    <a:pt x="368" y="1524"/>
                  </a:lnTo>
                  <a:lnTo>
                    <a:pt x="518" y="1592"/>
                  </a:lnTo>
                  <a:lnTo>
                    <a:pt x="586" y="1619"/>
                  </a:lnTo>
                  <a:lnTo>
                    <a:pt x="667" y="1646"/>
                  </a:lnTo>
                  <a:lnTo>
                    <a:pt x="749" y="1660"/>
                  </a:lnTo>
                  <a:lnTo>
                    <a:pt x="12692" y="1660"/>
                  </a:lnTo>
                  <a:lnTo>
                    <a:pt x="12774" y="1646"/>
                  </a:lnTo>
                  <a:lnTo>
                    <a:pt x="12855" y="1619"/>
                  </a:lnTo>
                  <a:lnTo>
                    <a:pt x="12937" y="1592"/>
                  </a:lnTo>
                  <a:lnTo>
                    <a:pt x="13073" y="1524"/>
                  </a:lnTo>
                  <a:lnTo>
                    <a:pt x="13195" y="1415"/>
                  </a:lnTo>
                  <a:lnTo>
                    <a:pt x="13304" y="1292"/>
                  </a:lnTo>
                  <a:lnTo>
                    <a:pt x="13386" y="1156"/>
                  </a:lnTo>
                  <a:lnTo>
                    <a:pt x="13413" y="1075"/>
                  </a:lnTo>
                  <a:lnTo>
                    <a:pt x="13427" y="993"/>
                  </a:lnTo>
                  <a:lnTo>
                    <a:pt x="13440" y="911"/>
                  </a:lnTo>
                  <a:lnTo>
                    <a:pt x="13440" y="830"/>
                  </a:lnTo>
                  <a:lnTo>
                    <a:pt x="13440" y="748"/>
                  </a:lnTo>
                  <a:lnTo>
                    <a:pt x="13427" y="667"/>
                  </a:lnTo>
                  <a:lnTo>
                    <a:pt x="13413" y="585"/>
                  </a:lnTo>
                  <a:lnTo>
                    <a:pt x="13386" y="503"/>
                  </a:lnTo>
                  <a:lnTo>
                    <a:pt x="13304" y="367"/>
                  </a:lnTo>
                  <a:lnTo>
                    <a:pt x="13195" y="245"/>
                  </a:lnTo>
                  <a:lnTo>
                    <a:pt x="13073" y="136"/>
                  </a:lnTo>
                  <a:lnTo>
                    <a:pt x="12937" y="68"/>
                  </a:lnTo>
                  <a:lnTo>
                    <a:pt x="12855" y="27"/>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a:off x="3751797" y="4428132"/>
              <a:ext cx="475039" cy="58669"/>
            </a:xfrm>
            <a:custGeom>
              <a:avLst/>
              <a:gdLst/>
              <a:ahLst/>
              <a:cxnLst/>
              <a:rect l="l" t="t" r="r" b="b"/>
              <a:pathLst>
                <a:path w="13441" h="1660" extrusionOk="0">
                  <a:moveTo>
                    <a:pt x="749" y="0"/>
                  </a:moveTo>
                  <a:lnTo>
                    <a:pt x="667" y="14"/>
                  </a:lnTo>
                  <a:lnTo>
                    <a:pt x="586" y="41"/>
                  </a:lnTo>
                  <a:lnTo>
                    <a:pt x="518" y="68"/>
                  </a:lnTo>
                  <a:lnTo>
                    <a:pt x="368" y="136"/>
                  </a:lnTo>
                  <a:lnTo>
                    <a:pt x="246" y="245"/>
                  </a:lnTo>
                  <a:lnTo>
                    <a:pt x="151" y="367"/>
                  </a:lnTo>
                  <a:lnTo>
                    <a:pt x="69" y="504"/>
                  </a:lnTo>
                  <a:lnTo>
                    <a:pt x="42" y="585"/>
                  </a:lnTo>
                  <a:lnTo>
                    <a:pt x="15" y="667"/>
                  </a:lnTo>
                  <a:lnTo>
                    <a:pt x="1" y="748"/>
                  </a:lnTo>
                  <a:lnTo>
                    <a:pt x="1" y="830"/>
                  </a:lnTo>
                  <a:lnTo>
                    <a:pt x="1" y="912"/>
                  </a:lnTo>
                  <a:lnTo>
                    <a:pt x="15" y="993"/>
                  </a:lnTo>
                  <a:lnTo>
                    <a:pt x="42" y="1075"/>
                  </a:lnTo>
                  <a:lnTo>
                    <a:pt x="69" y="1156"/>
                  </a:lnTo>
                  <a:lnTo>
                    <a:pt x="151" y="1292"/>
                  </a:lnTo>
                  <a:lnTo>
                    <a:pt x="246" y="1415"/>
                  </a:lnTo>
                  <a:lnTo>
                    <a:pt x="368" y="1524"/>
                  </a:lnTo>
                  <a:lnTo>
                    <a:pt x="518" y="1605"/>
                  </a:lnTo>
                  <a:lnTo>
                    <a:pt x="586" y="1633"/>
                  </a:lnTo>
                  <a:lnTo>
                    <a:pt x="667" y="1646"/>
                  </a:lnTo>
                  <a:lnTo>
                    <a:pt x="749" y="1660"/>
                  </a:lnTo>
                  <a:lnTo>
                    <a:pt x="12692" y="1660"/>
                  </a:lnTo>
                  <a:lnTo>
                    <a:pt x="12774" y="1646"/>
                  </a:lnTo>
                  <a:lnTo>
                    <a:pt x="12855" y="1633"/>
                  </a:lnTo>
                  <a:lnTo>
                    <a:pt x="12937" y="1605"/>
                  </a:lnTo>
                  <a:lnTo>
                    <a:pt x="13073" y="1524"/>
                  </a:lnTo>
                  <a:lnTo>
                    <a:pt x="13195" y="1415"/>
                  </a:lnTo>
                  <a:lnTo>
                    <a:pt x="13304" y="1292"/>
                  </a:lnTo>
                  <a:lnTo>
                    <a:pt x="13386" y="1156"/>
                  </a:lnTo>
                  <a:lnTo>
                    <a:pt x="13413" y="1075"/>
                  </a:lnTo>
                  <a:lnTo>
                    <a:pt x="13427" y="993"/>
                  </a:lnTo>
                  <a:lnTo>
                    <a:pt x="13440" y="912"/>
                  </a:lnTo>
                  <a:lnTo>
                    <a:pt x="13440" y="830"/>
                  </a:lnTo>
                  <a:lnTo>
                    <a:pt x="13440" y="748"/>
                  </a:lnTo>
                  <a:lnTo>
                    <a:pt x="13427" y="667"/>
                  </a:lnTo>
                  <a:lnTo>
                    <a:pt x="13413" y="585"/>
                  </a:lnTo>
                  <a:lnTo>
                    <a:pt x="13386" y="504"/>
                  </a:lnTo>
                  <a:lnTo>
                    <a:pt x="13304" y="367"/>
                  </a:lnTo>
                  <a:lnTo>
                    <a:pt x="13195" y="245"/>
                  </a:lnTo>
                  <a:lnTo>
                    <a:pt x="13073" y="136"/>
                  </a:lnTo>
                  <a:lnTo>
                    <a:pt x="12937" y="68"/>
                  </a:lnTo>
                  <a:lnTo>
                    <a:pt x="12855" y="41"/>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a:off x="3667681" y="3622843"/>
              <a:ext cx="25517" cy="25517"/>
            </a:xfrm>
            <a:custGeom>
              <a:avLst/>
              <a:gdLst/>
              <a:ahLst/>
              <a:cxnLst/>
              <a:rect l="l" t="t" r="r" b="b"/>
              <a:pathLst>
                <a:path w="722" h="722" extrusionOk="0">
                  <a:moveTo>
                    <a:pt x="354" y="1"/>
                  </a:moveTo>
                  <a:lnTo>
                    <a:pt x="286" y="15"/>
                  </a:lnTo>
                  <a:lnTo>
                    <a:pt x="218" y="28"/>
                  </a:lnTo>
                  <a:lnTo>
                    <a:pt x="164" y="69"/>
                  </a:lnTo>
                  <a:lnTo>
                    <a:pt x="109" y="110"/>
                  </a:lnTo>
                  <a:lnTo>
                    <a:pt x="69" y="164"/>
                  </a:lnTo>
                  <a:lnTo>
                    <a:pt x="28" y="219"/>
                  </a:lnTo>
                  <a:lnTo>
                    <a:pt x="14" y="287"/>
                  </a:lnTo>
                  <a:lnTo>
                    <a:pt x="1" y="355"/>
                  </a:lnTo>
                  <a:lnTo>
                    <a:pt x="14" y="436"/>
                  </a:lnTo>
                  <a:lnTo>
                    <a:pt x="28" y="491"/>
                  </a:lnTo>
                  <a:lnTo>
                    <a:pt x="69" y="559"/>
                  </a:lnTo>
                  <a:lnTo>
                    <a:pt x="109" y="613"/>
                  </a:lnTo>
                  <a:lnTo>
                    <a:pt x="164" y="654"/>
                  </a:lnTo>
                  <a:lnTo>
                    <a:pt x="218" y="681"/>
                  </a:lnTo>
                  <a:lnTo>
                    <a:pt x="286" y="708"/>
                  </a:lnTo>
                  <a:lnTo>
                    <a:pt x="354" y="722"/>
                  </a:lnTo>
                  <a:lnTo>
                    <a:pt x="436" y="708"/>
                  </a:lnTo>
                  <a:lnTo>
                    <a:pt x="504" y="681"/>
                  </a:lnTo>
                  <a:lnTo>
                    <a:pt x="558" y="654"/>
                  </a:lnTo>
                  <a:lnTo>
                    <a:pt x="613" y="613"/>
                  </a:lnTo>
                  <a:lnTo>
                    <a:pt x="653" y="559"/>
                  </a:lnTo>
                  <a:lnTo>
                    <a:pt x="681" y="491"/>
                  </a:lnTo>
                  <a:lnTo>
                    <a:pt x="708" y="436"/>
                  </a:lnTo>
                  <a:lnTo>
                    <a:pt x="721" y="355"/>
                  </a:lnTo>
                  <a:lnTo>
                    <a:pt x="708" y="287"/>
                  </a:lnTo>
                  <a:lnTo>
                    <a:pt x="681" y="219"/>
                  </a:lnTo>
                  <a:lnTo>
                    <a:pt x="653" y="164"/>
                  </a:lnTo>
                  <a:lnTo>
                    <a:pt x="613" y="110"/>
                  </a:lnTo>
                  <a:lnTo>
                    <a:pt x="558" y="69"/>
                  </a:lnTo>
                  <a:lnTo>
                    <a:pt x="504" y="28"/>
                  </a:lnTo>
                  <a:lnTo>
                    <a:pt x="436" y="15"/>
                  </a:lnTo>
                  <a:lnTo>
                    <a:pt x="354" y="1"/>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a:off x="3667681" y="3656525"/>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a:off x="3667681" y="3757005"/>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a:off x="3667681" y="3790652"/>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54"/>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a:off x="3667681" y="4025258"/>
              <a:ext cx="25517" cy="25517"/>
            </a:xfrm>
            <a:custGeom>
              <a:avLst/>
              <a:gdLst/>
              <a:ahLst/>
              <a:cxnLst/>
              <a:rect l="l" t="t" r="r" b="b"/>
              <a:pathLst>
                <a:path w="722" h="722" extrusionOk="0">
                  <a:moveTo>
                    <a:pt x="354" y="0"/>
                  </a:moveTo>
                  <a:lnTo>
                    <a:pt x="286" y="14"/>
                  </a:lnTo>
                  <a:lnTo>
                    <a:pt x="218" y="41"/>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41"/>
                  </a:lnTo>
                  <a:lnTo>
                    <a:pt x="436" y="14"/>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a:off x="3667681" y="4059399"/>
              <a:ext cx="25517" cy="25022"/>
            </a:xfrm>
            <a:custGeom>
              <a:avLst/>
              <a:gdLst/>
              <a:ahLst/>
              <a:cxnLst/>
              <a:rect l="l" t="t" r="r" b="b"/>
              <a:pathLst>
                <a:path w="722" h="708" extrusionOk="0">
                  <a:moveTo>
                    <a:pt x="286" y="0"/>
                  </a:moveTo>
                  <a:lnTo>
                    <a:pt x="218" y="27"/>
                  </a:lnTo>
                  <a:lnTo>
                    <a:pt x="164" y="54"/>
                  </a:lnTo>
                  <a:lnTo>
                    <a:pt x="109" y="95"/>
                  </a:lnTo>
                  <a:lnTo>
                    <a:pt x="69" y="150"/>
                  </a:lnTo>
                  <a:lnTo>
                    <a:pt x="28" y="218"/>
                  </a:lnTo>
                  <a:lnTo>
                    <a:pt x="14" y="272"/>
                  </a:lnTo>
                  <a:lnTo>
                    <a:pt x="1" y="354"/>
                  </a:lnTo>
                  <a:lnTo>
                    <a:pt x="14" y="422"/>
                  </a:lnTo>
                  <a:lnTo>
                    <a:pt x="28" y="490"/>
                  </a:lnTo>
                  <a:lnTo>
                    <a:pt x="69" y="544"/>
                  </a:lnTo>
                  <a:lnTo>
                    <a:pt x="109" y="599"/>
                  </a:lnTo>
                  <a:lnTo>
                    <a:pt x="164" y="653"/>
                  </a:lnTo>
                  <a:lnTo>
                    <a:pt x="218" y="680"/>
                  </a:lnTo>
                  <a:lnTo>
                    <a:pt x="286" y="694"/>
                  </a:lnTo>
                  <a:lnTo>
                    <a:pt x="354" y="707"/>
                  </a:lnTo>
                  <a:lnTo>
                    <a:pt x="436" y="694"/>
                  </a:lnTo>
                  <a:lnTo>
                    <a:pt x="504" y="680"/>
                  </a:lnTo>
                  <a:lnTo>
                    <a:pt x="558" y="653"/>
                  </a:lnTo>
                  <a:lnTo>
                    <a:pt x="613" y="599"/>
                  </a:lnTo>
                  <a:lnTo>
                    <a:pt x="653" y="544"/>
                  </a:lnTo>
                  <a:lnTo>
                    <a:pt x="681" y="490"/>
                  </a:lnTo>
                  <a:lnTo>
                    <a:pt x="708" y="422"/>
                  </a:lnTo>
                  <a:lnTo>
                    <a:pt x="721" y="354"/>
                  </a:lnTo>
                  <a:lnTo>
                    <a:pt x="708" y="272"/>
                  </a:lnTo>
                  <a:lnTo>
                    <a:pt x="681" y="218"/>
                  </a:lnTo>
                  <a:lnTo>
                    <a:pt x="653" y="150"/>
                  </a:lnTo>
                  <a:lnTo>
                    <a:pt x="613" y="95"/>
                  </a:lnTo>
                  <a:lnTo>
                    <a:pt x="558" y="54"/>
                  </a:lnTo>
                  <a:lnTo>
                    <a:pt x="504" y="27"/>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a:off x="3667681" y="3891131"/>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67"/>
                  </a:lnTo>
                  <a:lnTo>
                    <a:pt x="14" y="435"/>
                  </a:lnTo>
                  <a:lnTo>
                    <a:pt x="28" y="503"/>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3"/>
                  </a:lnTo>
                  <a:lnTo>
                    <a:pt x="708" y="435"/>
                  </a:lnTo>
                  <a:lnTo>
                    <a:pt x="721" y="367"/>
                  </a:lnTo>
                  <a:lnTo>
                    <a:pt x="708" y="286"/>
                  </a:lnTo>
                  <a:lnTo>
                    <a:pt x="681" y="218"/>
                  </a:lnTo>
                  <a:lnTo>
                    <a:pt x="653" y="163"/>
                  </a:lnTo>
                  <a:lnTo>
                    <a:pt x="613" y="109"/>
                  </a:lnTo>
                  <a:lnTo>
                    <a:pt x="558" y="68"/>
                  </a:lnTo>
                  <a:lnTo>
                    <a:pt x="504" y="27"/>
                  </a:lnTo>
                  <a:lnTo>
                    <a:pt x="436" y="14"/>
                  </a:lnTo>
                  <a:lnTo>
                    <a:pt x="354" y="0"/>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a:off x="3667681" y="3924778"/>
              <a:ext cx="25517" cy="25517"/>
            </a:xfrm>
            <a:custGeom>
              <a:avLst/>
              <a:gdLst/>
              <a:ahLst/>
              <a:cxnLst/>
              <a:rect l="l" t="t" r="r" b="b"/>
              <a:pathLst>
                <a:path w="722" h="722" extrusionOk="0">
                  <a:moveTo>
                    <a:pt x="354" y="0"/>
                  </a:moveTo>
                  <a:lnTo>
                    <a:pt x="286" y="14"/>
                  </a:lnTo>
                  <a:lnTo>
                    <a:pt x="218" y="28"/>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28"/>
                  </a:lnTo>
                  <a:lnTo>
                    <a:pt x="436" y="14"/>
                  </a:lnTo>
                  <a:lnTo>
                    <a:pt x="354"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a:off x="3667681" y="4159879"/>
              <a:ext cx="25517" cy="25022"/>
            </a:xfrm>
            <a:custGeom>
              <a:avLst/>
              <a:gdLst/>
              <a:ahLst/>
              <a:cxnLst/>
              <a:rect l="l" t="t" r="r" b="b"/>
              <a:pathLst>
                <a:path w="722" h="708" extrusionOk="0">
                  <a:moveTo>
                    <a:pt x="286" y="0"/>
                  </a:moveTo>
                  <a:lnTo>
                    <a:pt x="218" y="27"/>
                  </a:lnTo>
                  <a:lnTo>
                    <a:pt x="164" y="54"/>
                  </a:lnTo>
                  <a:lnTo>
                    <a:pt x="109" y="95"/>
                  </a:lnTo>
                  <a:lnTo>
                    <a:pt x="69" y="150"/>
                  </a:lnTo>
                  <a:lnTo>
                    <a:pt x="28" y="218"/>
                  </a:lnTo>
                  <a:lnTo>
                    <a:pt x="14" y="286"/>
                  </a:lnTo>
                  <a:lnTo>
                    <a:pt x="1" y="354"/>
                  </a:lnTo>
                  <a:lnTo>
                    <a:pt x="14" y="422"/>
                  </a:lnTo>
                  <a:lnTo>
                    <a:pt x="28" y="490"/>
                  </a:lnTo>
                  <a:lnTo>
                    <a:pt x="69" y="544"/>
                  </a:lnTo>
                  <a:lnTo>
                    <a:pt x="109" y="599"/>
                  </a:lnTo>
                  <a:lnTo>
                    <a:pt x="164" y="653"/>
                  </a:lnTo>
                  <a:lnTo>
                    <a:pt x="218" y="680"/>
                  </a:lnTo>
                  <a:lnTo>
                    <a:pt x="286" y="707"/>
                  </a:lnTo>
                  <a:lnTo>
                    <a:pt x="436" y="707"/>
                  </a:lnTo>
                  <a:lnTo>
                    <a:pt x="504" y="680"/>
                  </a:lnTo>
                  <a:lnTo>
                    <a:pt x="558" y="653"/>
                  </a:lnTo>
                  <a:lnTo>
                    <a:pt x="613" y="599"/>
                  </a:lnTo>
                  <a:lnTo>
                    <a:pt x="653" y="544"/>
                  </a:lnTo>
                  <a:lnTo>
                    <a:pt x="681" y="490"/>
                  </a:lnTo>
                  <a:lnTo>
                    <a:pt x="708" y="422"/>
                  </a:lnTo>
                  <a:lnTo>
                    <a:pt x="721" y="354"/>
                  </a:lnTo>
                  <a:lnTo>
                    <a:pt x="708" y="286"/>
                  </a:lnTo>
                  <a:lnTo>
                    <a:pt x="681" y="218"/>
                  </a:lnTo>
                  <a:lnTo>
                    <a:pt x="653" y="150"/>
                  </a:lnTo>
                  <a:lnTo>
                    <a:pt x="613" y="95"/>
                  </a:lnTo>
                  <a:lnTo>
                    <a:pt x="558" y="54"/>
                  </a:lnTo>
                  <a:lnTo>
                    <a:pt x="504" y="27"/>
                  </a:lnTo>
                  <a:lnTo>
                    <a:pt x="436" y="0"/>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9"/>
            <p:cNvSpPr/>
            <p:nvPr/>
          </p:nvSpPr>
          <p:spPr>
            <a:xfrm>
              <a:off x="3667681" y="4193526"/>
              <a:ext cx="25517" cy="25022"/>
            </a:xfrm>
            <a:custGeom>
              <a:avLst/>
              <a:gdLst/>
              <a:ahLst/>
              <a:cxnLst/>
              <a:rect l="l" t="t" r="r" b="b"/>
              <a:pathLst>
                <a:path w="722" h="708" extrusionOk="0">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8"/>
                  </a:lnTo>
                  <a:lnTo>
                    <a:pt x="436" y="708"/>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a:off x="3667681" y="4294005"/>
              <a:ext cx="25517" cy="25022"/>
            </a:xfrm>
            <a:custGeom>
              <a:avLst/>
              <a:gdLst/>
              <a:ahLst/>
              <a:cxnLst/>
              <a:rect l="l" t="t" r="r" b="b"/>
              <a:pathLst>
                <a:path w="722" h="708" extrusionOk="0">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7"/>
                  </a:lnTo>
                  <a:lnTo>
                    <a:pt x="436" y="707"/>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a:off x="3667681" y="4327652"/>
              <a:ext cx="25517" cy="25022"/>
            </a:xfrm>
            <a:custGeom>
              <a:avLst/>
              <a:gdLst/>
              <a:ahLst/>
              <a:cxnLst/>
              <a:rect l="l" t="t" r="r" b="b"/>
              <a:pathLst>
                <a:path w="722" h="708" extrusionOk="0">
                  <a:moveTo>
                    <a:pt x="286" y="0"/>
                  </a:moveTo>
                  <a:lnTo>
                    <a:pt x="218" y="27"/>
                  </a:lnTo>
                  <a:lnTo>
                    <a:pt x="164" y="55"/>
                  </a:lnTo>
                  <a:lnTo>
                    <a:pt x="109" y="96"/>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96"/>
                  </a:lnTo>
                  <a:lnTo>
                    <a:pt x="558" y="55"/>
                  </a:lnTo>
                  <a:lnTo>
                    <a:pt x="504" y="27"/>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a:off x="3667681" y="4428132"/>
              <a:ext cx="25517" cy="25022"/>
            </a:xfrm>
            <a:custGeom>
              <a:avLst/>
              <a:gdLst/>
              <a:ahLst/>
              <a:cxnLst/>
              <a:rect l="l" t="t" r="r" b="b"/>
              <a:pathLst>
                <a:path w="722" h="708" extrusionOk="0">
                  <a:moveTo>
                    <a:pt x="286" y="0"/>
                  </a:moveTo>
                  <a:lnTo>
                    <a:pt x="218" y="27"/>
                  </a:lnTo>
                  <a:lnTo>
                    <a:pt x="164" y="55"/>
                  </a:lnTo>
                  <a:lnTo>
                    <a:pt x="109" y="109"/>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109"/>
                  </a:lnTo>
                  <a:lnTo>
                    <a:pt x="558" y="55"/>
                  </a:lnTo>
                  <a:lnTo>
                    <a:pt x="504" y="27"/>
                  </a:lnTo>
                  <a:lnTo>
                    <a:pt x="436" y="0"/>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a:off x="3667681" y="4461778"/>
              <a:ext cx="25517" cy="25022"/>
            </a:xfrm>
            <a:custGeom>
              <a:avLst/>
              <a:gdLst/>
              <a:ahLst/>
              <a:cxnLst/>
              <a:rect l="l" t="t" r="r" b="b"/>
              <a:pathLst>
                <a:path w="722" h="708" extrusionOk="0">
                  <a:moveTo>
                    <a:pt x="286" y="0"/>
                  </a:moveTo>
                  <a:lnTo>
                    <a:pt x="218" y="28"/>
                  </a:lnTo>
                  <a:lnTo>
                    <a:pt x="164" y="55"/>
                  </a:lnTo>
                  <a:lnTo>
                    <a:pt x="109" y="109"/>
                  </a:lnTo>
                  <a:lnTo>
                    <a:pt x="69" y="150"/>
                  </a:lnTo>
                  <a:lnTo>
                    <a:pt x="28" y="218"/>
                  </a:lnTo>
                  <a:lnTo>
                    <a:pt x="14" y="286"/>
                  </a:lnTo>
                  <a:lnTo>
                    <a:pt x="1" y="354"/>
                  </a:lnTo>
                  <a:lnTo>
                    <a:pt x="14" y="422"/>
                  </a:lnTo>
                  <a:lnTo>
                    <a:pt x="28" y="490"/>
                  </a:lnTo>
                  <a:lnTo>
                    <a:pt x="69" y="558"/>
                  </a:lnTo>
                  <a:lnTo>
                    <a:pt x="109" y="613"/>
                  </a:lnTo>
                  <a:lnTo>
                    <a:pt x="164" y="653"/>
                  </a:lnTo>
                  <a:lnTo>
                    <a:pt x="218" y="681"/>
                  </a:lnTo>
                  <a:lnTo>
                    <a:pt x="286" y="708"/>
                  </a:lnTo>
                  <a:lnTo>
                    <a:pt x="436" y="708"/>
                  </a:lnTo>
                  <a:lnTo>
                    <a:pt x="504" y="681"/>
                  </a:lnTo>
                  <a:lnTo>
                    <a:pt x="558" y="653"/>
                  </a:lnTo>
                  <a:lnTo>
                    <a:pt x="613" y="613"/>
                  </a:lnTo>
                  <a:lnTo>
                    <a:pt x="653" y="558"/>
                  </a:lnTo>
                  <a:lnTo>
                    <a:pt x="681" y="490"/>
                  </a:lnTo>
                  <a:lnTo>
                    <a:pt x="708" y="422"/>
                  </a:lnTo>
                  <a:lnTo>
                    <a:pt x="721" y="354"/>
                  </a:lnTo>
                  <a:lnTo>
                    <a:pt x="708" y="286"/>
                  </a:lnTo>
                  <a:lnTo>
                    <a:pt x="681" y="218"/>
                  </a:lnTo>
                  <a:lnTo>
                    <a:pt x="653" y="150"/>
                  </a:lnTo>
                  <a:lnTo>
                    <a:pt x="613" y="109"/>
                  </a:lnTo>
                  <a:lnTo>
                    <a:pt x="558" y="55"/>
                  </a:lnTo>
                  <a:lnTo>
                    <a:pt x="504" y="28"/>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a:off x="3722497" y="3425736"/>
              <a:ext cx="438459" cy="48596"/>
            </a:xfrm>
            <a:custGeom>
              <a:avLst/>
              <a:gdLst/>
              <a:ahLst/>
              <a:cxnLst/>
              <a:rect l="l" t="t" r="r" b="b"/>
              <a:pathLst>
                <a:path w="12406" h="1375" extrusionOk="0">
                  <a:moveTo>
                    <a:pt x="1374" y="1"/>
                  </a:moveTo>
                  <a:lnTo>
                    <a:pt x="1224" y="15"/>
                  </a:lnTo>
                  <a:lnTo>
                    <a:pt x="1088" y="28"/>
                  </a:lnTo>
                  <a:lnTo>
                    <a:pt x="966" y="69"/>
                  </a:lnTo>
                  <a:lnTo>
                    <a:pt x="830" y="110"/>
                  </a:lnTo>
                  <a:lnTo>
                    <a:pt x="708" y="164"/>
                  </a:lnTo>
                  <a:lnTo>
                    <a:pt x="599" y="246"/>
                  </a:lnTo>
                  <a:lnTo>
                    <a:pt x="490" y="314"/>
                  </a:lnTo>
                  <a:lnTo>
                    <a:pt x="395" y="409"/>
                  </a:lnTo>
                  <a:lnTo>
                    <a:pt x="313" y="504"/>
                  </a:lnTo>
                  <a:lnTo>
                    <a:pt x="231" y="613"/>
                  </a:lnTo>
                  <a:lnTo>
                    <a:pt x="163" y="722"/>
                  </a:lnTo>
                  <a:lnTo>
                    <a:pt x="109" y="844"/>
                  </a:lnTo>
                  <a:lnTo>
                    <a:pt x="55" y="967"/>
                  </a:lnTo>
                  <a:lnTo>
                    <a:pt x="27" y="1103"/>
                  </a:lnTo>
                  <a:lnTo>
                    <a:pt x="0" y="1239"/>
                  </a:lnTo>
                  <a:lnTo>
                    <a:pt x="0" y="1375"/>
                  </a:lnTo>
                  <a:lnTo>
                    <a:pt x="12406" y="1375"/>
                  </a:lnTo>
                  <a:lnTo>
                    <a:pt x="12392" y="1239"/>
                  </a:lnTo>
                  <a:lnTo>
                    <a:pt x="12379" y="1103"/>
                  </a:lnTo>
                  <a:lnTo>
                    <a:pt x="12338" y="967"/>
                  </a:lnTo>
                  <a:lnTo>
                    <a:pt x="12297" y="844"/>
                  </a:lnTo>
                  <a:lnTo>
                    <a:pt x="12229" y="722"/>
                  </a:lnTo>
                  <a:lnTo>
                    <a:pt x="12161" y="613"/>
                  </a:lnTo>
                  <a:lnTo>
                    <a:pt x="12093" y="504"/>
                  </a:lnTo>
                  <a:lnTo>
                    <a:pt x="11998" y="409"/>
                  </a:lnTo>
                  <a:lnTo>
                    <a:pt x="11902" y="314"/>
                  </a:lnTo>
                  <a:lnTo>
                    <a:pt x="11794" y="246"/>
                  </a:lnTo>
                  <a:lnTo>
                    <a:pt x="11685" y="164"/>
                  </a:lnTo>
                  <a:lnTo>
                    <a:pt x="11562" y="110"/>
                  </a:lnTo>
                  <a:lnTo>
                    <a:pt x="11440" y="69"/>
                  </a:lnTo>
                  <a:lnTo>
                    <a:pt x="11304" y="28"/>
                  </a:lnTo>
                  <a:lnTo>
                    <a:pt x="11168" y="15"/>
                  </a:lnTo>
                  <a:lnTo>
                    <a:pt x="1103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37"/>
          <p:cNvSpPr/>
          <p:nvPr/>
        </p:nvSpPr>
        <p:spPr>
          <a:xfrm>
            <a:off x="5995050" y="1256697"/>
            <a:ext cx="2668500" cy="3200400"/>
          </a:xfrm>
          <a:prstGeom prst="rect">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7"/>
          <p:cNvSpPr/>
          <p:nvPr/>
        </p:nvSpPr>
        <p:spPr>
          <a:xfrm>
            <a:off x="3226125" y="1256697"/>
            <a:ext cx="2668500" cy="3200400"/>
          </a:xfrm>
          <a:prstGeom prst="rect">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7"/>
          <p:cNvSpPr/>
          <p:nvPr/>
        </p:nvSpPr>
        <p:spPr>
          <a:xfrm>
            <a:off x="457200" y="1256697"/>
            <a:ext cx="2668500" cy="3200400"/>
          </a:xfrm>
          <a:prstGeom prst="rect">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Preparation of Data</a:t>
            </a:r>
            <a:endParaRPr dirty="0"/>
          </a:p>
        </p:txBody>
      </p:sp>
      <p:sp>
        <p:nvSpPr>
          <p:cNvPr id="1859" name="Google Shape;1859;p37"/>
          <p:cNvSpPr/>
          <p:nvPr/>
        </p:nvSpPr>
        <p:spPr>
          <a:xfrm>
            <a:off x="457200" y="987222"/>
            <a:ext cx="2668500" cy="560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7"/>
          <p:cNvSpPr/>
          <p:nvPr/>
        </p:nvSpPr>
        <p:spPr>
          <a:xfrm>
            <a:off x="3226113" y="987222"/>
            <a:ext cx="2668500" cy="5607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7"/>
          <p:cNvSpPr/>
          <p:nvPr/>
        </p:nvSpPr>
        <p:spPr>
          <a:xfrm>
            <a:off x="5995038" y="987222"/>
            <a:ext cx="2668500" cy="5607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2" name="Google Shape;1862;p37"/>
          <p:cNvGrpSpPr/>
          <p:nvPr/>
        </p:nvGrpSpPr>
        <p:grpSpPr>
          <a:xfrm>
            <a:off x="578464" y="1101597"/>
            <a:ext cx="2333160" cy="1896323"/>
            <a:chOff x="596064" y="1376475"/>
            <a:chExt cx="2333160" cy="1896323"/>
          </a:xfrm>
        </p:grpSpPr>
        <p:sp>
          <p:nvSpPr>
            <p:cNvPr id="1863" name="Google Shape;1863;p37"/>
            <p:cNvSpPr txBox="1"/>
            <p:nvPr/>
          </p:nvSpPr>
          <p:spPr>
            <a:xfrm>
              <a:off x="688824" y="1376475"/>
              <a:ext cx="2240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Importing the data</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866" name="Google Shape;1866;p37"/>
            <p:cNvSpPr txBox="1"/>
            <p:nvPr/>
          </p:nvSpPr>
          <p:spPr>
            <a:xfrm>
              <a:off x="596064" y="2139398"/>
              <a:ext cx="2240400" cy="1133400"/>
            </a:xfrm>
            <a:prstGeom prst="rect">
              <a:avLst/>
            </a:prstGeom>
            <a:noFill/>
            <a:ln>
              <a:noFill/>
            </a:ln>
          </p:spPr>
          <p:txBody>
            <a:bodyPr spcFirstLastPara="1" wrap="square" lIns="91425" tIns="91425" rIns="91425" bIns="91425" anchor="t" anchorCtr="0">
              <a:noAutofit/>
            </a:bodyPr>
            <a:lstStyle/>
            <a:p>
              <a:pPr marL="2540" lvl="0" algn="l" rtl="0">
                <a:spcBef>
                  <a:spcPts val="0"/>
                </a:spcBef>
                <a:spcAft>
                  <a:spcPts val="0"/>
                </a:spcAft>
                <a:buSzPts val="1400"/>
              </a:pPr>
              <a:r>
                <a:rPr lang="en-US" dirty="0">
                  <a:latin typeface="Roboto"/>
                  <a:ea typeface="Roboto"/>
                  <a:cs typeface="Roboto"/>
                  <a:sym typeface="Roboto"/>
                </a:rPr>
                <a:t>First things first, checking if the data is imported correctly</a:t>
              </a:r>
              <a:endParaRPr dirty="0">
                <a:latin typeface="Roboto"/>
                <a:ea typeface="Roboto"/>
                <a:cs typeface="Roboto"/>
                <a:sym typeface="Roboto"/>
              </a:endParaRPr>
            </a:p>
          </p:txBody>
        </p:sp>
      </p:grpSp>
      <p:grpSp>
        <p:nvGrpSpPr>
          <p:cNvPr id="1870" name="Google Shape;1870;p37"/>
          <p:cNvGrpSpPr/>
          <p:nvPr/>
        </p:nvGrpSpPr>
        <p:grpSpPr>
          <a:xfrm>
            <a:off x="3434200" y="1101597"/>
            <a:ext cx="2246336" cy="1896323"/>
            <a:chOff x="3451800" y="1376475"/>
            <a:chExt cx="2246336" cy="1896323"/>
          </a:xfrm>
        </p:grpSpPr>
        <p:sp>
          <p:nvSpPr>
            <p:cNvPr id="1871" name="Google Shape;1871;p37"/>
            <p:cNvSpPr txBox="1"/>
            <p:nvPr/>
          </p:nvSpPr>
          <p:spPr>
            <a:xfrm>
              <a:off x="3457736" y="1376475"/>
              <a:ext cx="2240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Checking data records</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874" name="Google Shape;1874;p37"/>
            <p:cNvSpPr txBox="1"/>
            <p:nvPr/>
          </p:nvSpPr>
          <p:spPr>
            <a:xfrm>
              <a:off x="3451800" y="2139398"/>
              <a:ext cx="2240400" cy="1133400"/>
            </a:xfrm>
            <a:prstGeom prst="rect">
              <a:avLst/>
            </a:prstGeom>
            <a:noFill/>
            <a:ln>
              <a:noFill/>
            </a:ln>
          </p:spPr>
          <p:txBody>
            <a:bodyPr spcFirstLastPara="1" wrap="square" lIns="91425" tIns="91425" rIns="91425" bIns="91425" anchor="t" anchorCtr="0">
              <a:noAutofit/>
            </a:bodyPr>
            <a:lstStyle/>
            <a:p>
              <a:pPr marL="2540" lvl="0" algn="l" rtl="0">
                <a:spcBef>
                  <a:spcPts val="0"/>
                </a:spcBef>
                <a:spcAft>
                  <a:spcPts val="0"/>
                </a:spcAft>
                <a:buSzPts val="1400"/>
              </a:pPr>
              <a:r>
                <a:rPr lang="en-US" dirty="0">
                  <a:latin typeface="Roboto"/>
                  <a:ea typeface="Roboto"/>
                  <a:cs typeface="Roboto"/>
                  <a:sym typeface="Roboto"/>
                </a:rPr>
                <a:t>Then we check for the shape and column datatypes</a:t>
              </a:r>
              <a:endParaRPr dirty="0">
                <a:latin typeface="Roboto"/>
                <a:ea typeface="Roboto"/>
                <a:cs typeface="Roboto"/>
                <a:sym typeface="Roboto"/>
              </a:endParaRPr>
            </a:p>
          </p:txBody>
        </p:sp>
      </p:grpSp>
      <p:grpSp>
        <p:nvGrpSpPr>
          <p:cNvPr id="1914" name="Google Shape;1914;p37"/>
          <p:cNvGrpSpPr/>
          <p:nvPr/>
        </p:nvGrpSpPr>
        <p:grpSpPr>
          <a:xfrm>
            <a:off x="6209061" y="1101597"/>
            <a:ext cx="2240400" cy="1896323"/>
            <a:chOff x="6226661" y="1376475"/>
            <a:chExt cx="2240400" cy="1896323"/>
          </a:xfrm>
        </p:grpSpPr>
        <p:sp>
          <p:nvSpPr>
            <p:cNvPr id="1915" name="Google Shape;1915;p37"/>
            <p:cNvSpPr txBox="1"/>
            <p:nvPr/>
          </p:nvSpPr>
          <p:spPr>
            <a:xfrm>
              <a:off x="6226661" y="1376475"/>
              <a:ext cx="2240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Extra Condensed"/>
                  <a:ea typeface="Fira Sans Extra Condensed"/>
                  <a:cs typeface="Fira Sans Extra Condensed"/>
                  <a:sym typeface="Fira Sans Extra Condensed"/>
                </a:rPr>
                <a:t>Adding new column ‘Dates’</a:t>
              </a:r>
              <a:endParaRPr b="1" dirty="0">
                <a:solidFill>
                  <a:schemeClr val="lt1"/>
                </a:solidFill>
                <a:latin typeface="Fira Sans Extra Condensed"/>
                <a:ea typeface="Fira Sans Extra Condensed"/>
                <a:cs typeface="Fira Sans Extra Condensed"/>
                <a:sym typeface="Fira Sans Extra Condensed"/>
              </a:endParaRPr>
            </a:p>
          </p:txBody>
        </p:sp>
        <p:sp>
          <p:nvSpPr>
            <p:cNvPr id="1916" name="Google Shape;1916;p37"/>
            <p:cNvSpPr txBox="1"/>
            <p:nvPr/>
          </p:nvSpPr>
          <p:spPr>
            <a:xfrm>
              <a:off x="6226661" y="2139398"/>
              <a:ext cx="2240400" cy="1133400"/>
            </a:xfrm>
            <a:prstGeom prst="rect">
              <a:avLst/>
            </a:prstGeom>
            <a:noFill/>
            <a:ln>
              <a:noFill/>
            </a:ln>
          </p:spPr>
          <p:txBody>
            <a:bodyPr spcFirstLastPara="1" wrap="square" lIns="91425" tIns="91425" rIns="91425" bIns="91425" anchor="t" anchorCtr="0">
              <a:noAutofit/>
            </a:bodyPr>
            <a:lstStyle/>
            <a:p>
              <a:pPr marL="2540" lvl="0" algn="l" rtl="0">
                <a:spcBef>
                  <a:spcPts val="0"/>
                </a:spcBef>
                <a:spcAft>
                  <a:spcPts val="0"/>
                </a:spcAft>
                <a:buSzPts val="1400"/>
              </a:pPr>
              <a:r>
                <a:rPr lang="en-US" sz="1200" dirty="0">
                  <a:latin typeface="Roboto"/>
                  <a:ea typeface="Roboto"/>
                  <a:cs typeface="Roboto"/>
                  <a:sym typeface="Roboto"/>
                </a:rPr>
                <a:t>Converting the timestamp from Epoch Unix format to readable date and time format</a:t>
              </a:r>
              <a:endParaRPr sz="1200" dirty="0">
                <a:latin typeface="Roboto"/>
                <a:ea typeface="Roboto"/>
                <a:cs typeface="Roboto"/>
                <a:sym typeface="Roboto"/>
              </a:endParaRPr>
            </a:p>
          </p:txBody>
        </p:sp>
      </p:grpSp>
      <p:pic>
        <p:nvPicPr>
          <p:cNvPr id="64" name="Picture 63" descr="Table&#10;&#10;Description automatically generated">
            <a:extLst>
              <a:ext uri="{FF2B5EF4-FFF2-40B4-BE49-F238E27FC236}">
                <a16:creationId xmlns:a16="http://schemas.microsoft.com/office/drawing/2014/main" id="{501E1DEE-9FEE-F242-985F-B9470BB6F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64" y="3028359"/>
            <a:ext cx="2407795" cy="698158"/>
          </a:xfrm>
          <a:prstGeom prst="rect">
            <a:avLst/>
          </a:prstGeom>
        </p:spPr>
      </p:pic>
      <p:pic>
        <p:nvPicPr>
          <p:cNvPr id="65" name="Picture 64" descr="Text&#10;&#10;Description automatically generated">
            <a:extLst>
              <a:ext uri="{FF2B5EF4-FFF2-40B4-BE49-F238E27FC236}">
                <a16:creationId xmlns:a16="http://schemas.microsoft.com/office/drawing/2014/main" id="{3C51F479-1DC6-8E4C-844C-C7D9208ECF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6293" y="2762117"/>
            <a:ext cx="1233769" cy="715228"/>
          </a:xfrm>
          <a:prstGeom prst="rect">
            <a:avLst/>
          </a:prstGeom>
        </p:spPr>
      </p:pic>
      <p:pic>
        <p:nvPicPr>
          <p:cNvPr id="66" name="Picture 65" descr="Table&#10;&#10;Description automatically generated">
            <a:extLst>
              <a:ext uri="{FF2B5EF4-FFF2-40B4-BE49-F238E27FC236}">
                <a16:creationId xmlns:a16="http://schemas.microsoft.com/office/drawing/2014/main" id="{AB4D445C-2E13-4046-84CD-0C0E37AD87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0275" y="3445965"/>
            <a:ext cx="1192244" cy="916115"/>
          </a:xfrm>
          <a:prstGeom prst="rect">
            <a:avLst/>
          </a:prstGeom>
        </p:spPr>
      </p:pic>
      <p:pic>
        <p:nvPicPr>
          <p:cNvPr id="67" name="Picture 66" descr="Table&#10;&#10;Description automatically generated">
            <a:extLst>
              <a:ext uri="{FF2B5EF4-FFF2-40B4-BE49-F238E27FC236}">
                <a16:creationId xmlns:a16="http://schemas.microsoft.com/office/drawing/2014/main" id="{0BD6577A-1873-FD4F-BA63-E90D1C4899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8965" y="3062916"/>
            <a:ext cx="2460592" cy="754740"/>
          </a:xfrm>
          <a:prstGeom prst="rect">
            <a:avLst/>
          </a:prstGeom>
        </p:spPr>
      </p:pic>
      <p:sp>
        <p:nvSpPr>
          <p:cNvPr id="2" name="TextBox 1">
            <a:extLst>
              <a:ext uri="{FF2B5EF4-FFF2-40B4-BE49-F238E27FC236}">
                <a16:creationId xmlns:a16="http://schemas.microsoft.com/office/drawing/2014/main" id="{0B188AF1-3054-AB4A-9B46-3245DF9F3AEB}"/>
              </a:ext>
            </a:extLst>
          </p:cNvPr>
          <p:cNvSpPr txBox="1"/>
          <p:nvPr/>
        </p:nvSpPr>
        <p:spPr>
          <a:xfrm>
            <a:off x="457200" y="4650525"/>
            <a:ext cx="7413330" cy="261610"/>
          </a:xfrm>
          <a:prstGeom prst="rect">
            <a:avLst/>
          </a:prstGeom>
          <a:noFill/>
        </p:spPr>
        <p:txBody>
          <a:bodyPr wrap="square" rtlCol="0">
            <a:spAutoFit/>
          </a:bodyPr>
          <a:lstStyle/>
          <a:p>
            <a:r>
              <a:rPr lang="en-US" sz="1100" dirty="0"/>
              <a:t>After these steps we then removed the records with NA values to obtain better results while training the data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28"/>
          <p:cNvSpPr/>
          <p:nvPr/>
        </p:nvSpPr>
        <p:spPr>
          <a:xfrm>
            <a:off x="3496310" y="2405644"/>
            <a:ext cx="4636677" cy="594684"/>
          </a:xfrm>
          <a:prstGeom prst="roundRect">
            <a:avLst>
              <a:gd name="adj" fmla="val 50000"/>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8"/>
          <p:cNvSpPr/>
          <p:nvPr/>
        </p:nvSpPr>
        <p:spPr>
          <a:xfrm>
            <a:off x="3496310" y="1669803"/>
            <a:ext cx="4636677" cy="616859"/>
          </a:xfrm>
          <a:prstGeom prst="roundRect">
            <a:avLst>
              <a:gd name="adj" fmla="val 50000"/>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Exploratory Data Analysis</a:t>
            </a:r>
            <a:endParaRPr dirty="0"/>
          </a:p>
        </p:txBody>
      </p:sp>
      <p:sp>
        <p:nvSpPr>
          <p:cNvPr id="1091" name="Google Shape;1091;p28"/>
          <p:cNvSpPr txBox="1"/>
          <p:nvPr/>
        </p:nvSpPr>
        <p:spPr>
          <a:xfrm>
            <a:off x="3720433" y="1815637"/>
            <a:ext cx="4223610" cy="331800"/>
          </a:xfrm>
          <a:prstGeom prst="rect">
            <a:avLst/>
          </a:prstGeom>
          <a:noFill/>
          <a:ln>
            <a:noFill/>
          </a:ln>
        </p:spPr>
        <p:txBody>
          <a:bodyPr spcFirstLastPara="1" wrap="square" lIns="91425" tIns="91425" rIns="91425" bIns="91425" anchor="ctr" anchorCtr="0">
            <a:noAutofit/>
          </a:bodyPr>
          <a:lstStyle/>
          <a:p>
            <a:pPr lvl="0" algn="just"/>
            <a:r>
              <a:rPr lang="en-US" sz="1200" dirty="0"/>
              <a:t>It is an open-ended process where we develop statistics and figures to find a trend or relationship with the data </a:t>
            </a:r>
            <a:endParaRPr sz="1200" dirty="0">
              <a:latin typeface="Roboto"/>
              <a:ea typeface="Roboto"/>
              <a:cs typeface="Roboto"/>
              <a:sym typeface="Roboto"/>
            </a:endParaRPr>
          </a:p>
        </p:txBody>
      </p:sp>
      <p:grpSp>
        <p:nvGrpSpPr>
          <p:cNvPr id="1102" name="Google Shape;1102;p28"/>
          <p:cNvGrpSpPr/>
          <p:nvPr/>
        </p:nvGrpSpPr>
        <p:grpSpPr>
          <a:xfrm>
            <a:off x="457200" y="1527100"/>
            <a:ext cx="1695352" cy="2983156"/>
            <a:chOff x="3542850" y="1110125"/>
            <a:chExt cx="2058325" cy="3621846"/>
          </a:xfrm>
        </p:grpSpPr>
        <p:grpSp>
          <p:nvGrpSpPr>
            <p:cNvPr id="1103" name="Google Shape;1103;p28"/>
            <p:cNvGrpSpPr/>
            <p:nvPr/>
          </p:nvGrpSpPr>
          <p:grpSpPr>
            <a:xfrm>
              <a:off x="3689660" y="1110125"/>
              <a:ext cx="1785509" cy="3621846"/>
              <a:chOff x="478022" y="1110125"/>
              <a:chExt cx="1785509" cy="3621846"/>
            </a:xfrm>
          </p:grpSpPr>
          <p:sp>
            <p:nvSpPr>
              <p:cNvPr id="1104" name="Google Shape;1104;p28"/>
              <p:cNvSpPr/>
              <p:nvPr/>
            </p:nvSpPr>
            <p:spPr>
              <a:xfrm>
                <a:off x="732798" y="1219887"/>
                <a:ext cx="1267116" cy="1408917"/>
              </a:xfrm>
              <a:custGeom>
                <a:avLst/>
                <a:gdLst/>
                <a:ahLst/>
                <a:cxnLst/>
                <a:rect l="l" t="t" r="r" b="b"/>
                <a:pathLst>
                  <a:path w="43026" h="47841" extrusionOk="0">
                    <a:moveTo>
                      <a:pt x="1" y="1"/>
                    </a:moveTo>
                    <a:lnTo>
                      <a:pt x="1" y="43597"/>
                    </a:lnTo>
                    <a:lnTo>
                      <a:pt x="14" y="43814"/>
                    </a:lnTo>
                    <a:lnTo>
                      <a:pt x="28" y="44032"/>
                    </a:lnTo>
                    <a:lnTo>
                      <a:pt x="55" y="44250"/>
                    </a:lnTo>
                    <a:lnTo>
                      <a:pt x="96" y="44454"/>
                    </a:lnTo>
                    <a:lnTo>
                      <a:pt x="137" y="44658"/>
                    </a:lnTo>
                    <a:lnTo>
                      <a:pt x="191" y="44862"/>
                    </a:lnTo>
                    <a:lnTo>
                      <a:pt x="259" y="45052"/>
                    </a:lnTo>
                    <a:lnTo>
                      <a:pt x="341" y="45243"/>
                    </a:lnTo>
                    <a:lnTo>
                      <a:pt x="422" y="45433"/>
                    </a:lnTo>
                    <a:lnTo>
                      <a:pt x="517" y="45623"/>
                    </a:lnTo>
                    <a:lnTo>
                      <a:pt x="626" y="45800"/>
                    </a:lnTo>
                    <a:lnTo>
                      <a:pt x="735" y="45963"/>
                    </a:lnTo>
                    <a:lnTo>
                      <a:pt x="844" y="46140"/>
                    </a:lnTo>
                    <a:lnTo>
                      <a:pt x="980" y="46290"/>
                    </a:lnTo>
                    <a:lnTo>
                      <a:pt x="1102" y="46453"/>
                    </a:lnTo>
                    <a:lnTo>
                      <a:pt x="1252" y="46603"/>
                    </a:lnTo>
                    <a:lnTo>
                      <a:pt x="1402" y="46739"/>
                    </a:lnTo>
                    <a:lnTo>
                      <a:pt x="1551" y="46875"/>
                    </a:lnTo>
                    <a:lnTo>
                      <a:pt x="1715" y="46997"/>
                    </a:lnTo>
                    <a:lnTo>
                      <a:pt x="1878" y="47120"/>
                    </a:lnTo>
                    <a:lnTo>
                      <a:pt x="2055" y="47228"/>
                    </a:lnTo>
                    <a:lnTo>
                      <a:pt x="2231" y="47324"/>
                    </a:lnTo>
                    <a:lnTo>
                      <a:pt x="2408" y="47419"/>
                    </a:lnTo>
                    <a:lnTo>
                      <a:pt x="2599" y="47501"/>
                    </a:lnTo>
                    <a:lnTo>
                      <a:pt x="2789" y="47582"/>
                    </a:lnTo>
                    <a:lnTo>
                      <a:pt x="2993" y="47650"/>
                    </a:lnTo>
                    <a:lnTo>
                      <a:pt x="3184" y="47705"/>
                    </a:lnTo>
                    <a:lnTo>
                      <a:pt x="3401" y="47759"/>
                    </a:lnTo>
                    <a:lnTo>
                      <a:pt x="3605" y="47786"/>
                    </a:lnTo>
                    <a:lnTo>
                      <a:pt x="3809" y="47813"/>
                    </a:lnTo>
                    <a:lnTo>
                      <a:pt x="4027" y="47841"/>
                    </a:lnTo>
                    <a:lnTo>
                      <a:pt x="38999" y="47841"/>
                    </a:lnTo>
                    <a:lnTo>
                      <a:pt x="39217" y="47813"/>
                    </a:lnTo>
                    <a:lnTo>
                      <a:pt x="39421" y="47786"/>
                    </a:lnTo>
                    <a:lnTo>
                      <a:pt x="39625" y="47759"/>
                    </a:lnTo>
                    <a:lnTo>
                      <a:pt x="39843" y="47705"/>
                    </a:lnTo>
                    <a:lnTo>
                      <a:pt x="40033" y="47650"/>
                    </a:lnTo>
                    <a:lnTo>
                      <a:pt x="40237" y="47582"/>
                    </a:lnTo>
                    <a:lnTo>
                      <a:pt x="40428" y="47501"/>
                    </a:lnTo>
                    <a:lnTo>
                      <a:pt x="40618" y="47419"/>
                    </a:lnTo>
                    <a:lnTo>
                      <a:pt x="40795" y="47324"/>
                    </a:lnTo>
                    <a:lnTo>
                      <a:pt x="40972" y="47228"/>
                    </a:lnTo>
                    <a:lnTo>
                      <a:pt x="41148" y="47120"/>
                    </a:lnTo>
                    <a:lnTo>
                      <a:pt x="41312" y="46997"/>
                    </a:lnTo>
                    <a:lnTo>
                      <a:pt x="41475" y="46875"/>
                    </a:lnTo>
                    <a:lnTo>
                      <a:pt x="41625" y="46739"/>
                    </a:lnTo>
                    <a:lnTo>
                      <a:pt x="41774" y="46603"/>
                    </a:lnTo>
                    <a:lnTo>
                      <a:pt x="41924" y="46453"/>
                    </a:lnTo>
                    <a:lnTo>
                      <a:pt x="42046" y="46290"/>
                    </a:lnTo>
                    <a:lnTo>
                      <a:pt x="42182" y="46140"/>
                    </a:lnTo>
                    <a:lnTo>
                      <a:pt x="42291" y="45963"/>
                    </a:lnTo>
                    <a:lnTo>
                      <a:pt x="42400" y="45800"/>
                    </a:lnTo>
                    <a:lnTo>
                      <a:pt x="42509" y="45623"/>
                    </a:lnTo>
                    <a:lnTo>
                      <a:pt x="42604" y="45433"/>
                    </a:lnTo>
                    <a:lnTo>
                      <a:pt x="42686" y="45243"/>
                    </a:lnTo>
                    <a:lnTo>
                      <a:pt x="42767" y="45052"/>
                    </a:lnTo>
                    <a:lnTo>
                      <a:pt x="42835" y="44862"/>
                    </a:lnTo>
                    <a:lnTo>
                      <a:pt x="42890" y="44658"/>
                    </a:lnTo>
                    <a:lnTo>
                      <a:pt x="42930" y="44454"/>
                    </a:lnTo>
                    <a:lnTo>
                      <a:pt x="42971" y="44250"/>
                    </a:lnTo>
                    <a:lnTo>
                      <a:pt x="42998" y="44032"/>
                    </a:lnTo>
                    <a:lnTo>
                      <a:pt x="43012" y="43814"/>
                    </a:lnTo>
                    <a:lnTo>
                      <a:pt x="43026" y="43597"/>
                    </a:lnTo>
                    <a:lnTo>
                      <a:pt x="430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a:off x="732798" y="1110125"/>
                <a:ext cx="1267116" cy="235571"/>
              </a:xfrm>
              <a:custGeom>
                <a:avLst/>
                <a:gdLst/>
                <a:ahLst/>
                <a:cxnLst/>
                <a:rect l="l" t="t" r="r" b="b"/>
                <a:pathLst>
                  <a:path w="43026" h="7999" extrusionOk="0">
                    <a:moveTo>
                      <a:pt x="2123" y="0"/>
                    </a:moveTo>
                    <a:lnTo>
                      <a:pt x="1905" y="14"/>
                    </a:lnTo>
                    <a:lnTo>
                      <a:pt x="1701" y="41"/>
                    </a:lnTo>
                    <a:lnTo>
                      <a:pt x="1497" y="96"/>
                    </a:lnTo>
                    <a:lnTo>
                      <a:pt x="1306" y="164"/>
                    </a:lnTo>
                    <a:lnTo>
                      <a:pt x="1116" y="259"/>
                    </a:lnTo>
                    <a:lnTo>
                      <a:pt x="939" y="354"/>
                    </a:lnTo>
                    <a:lnTo>
                      <a:pt x="776" y="477"/>
                    </a:lnTo>
                    <a:lnTo>
                      <a:pt x="626" y="613"/>
                    </a:lnTo>
                    <a:lnTo>
                      <a:pt x="490" y="776"/>
                    </a:lnTo>
                    <a:lnTo>
                      <a:pt x="368" y="939"/>
                    </a:lnTo>
                    <a:lnTo>
                      <a:pt x="259" y="1102"/>
                    </a:lnTo>
                    <a:lnTo>
                      <a:pt x="177" y="1293"/>
                    </a:lnTo>
                    <a:lnTo>
                      <a:pt x="96" y="1483"/>
                    </a:lnTo>
                    <a:lnTo>
                      <a:pt x="55" y="1687"/>
                    </a:lnTo>
                    <a:lnTo>
                      <a:pt x="14" y="1905"/>
                    </a:lnTo>
                    <a:lnTo>
                      <a:pt x="1" y="2122"/>
                    </a:lnTo>
                    <a:lnTo>
                      <a:pt x="1" y="7999"/>
                    </a:lnTo>
                    <a:lnTo>
                      <a:pt x="43026" y="7999"/>
                    </a:lnTo>
                    <a:lnTo>
                      <a:pt x="43026" y="2122"/>
                    </a:lnTo>
                    <a:lnTo>
                      <a:pt x="43012" y="1905"/>
                    </a:lnTo>
                    <a:lnTo>
                      <a:pt x="42971" y="1687"/>
                    </a:lnTo>
                    <a:lnTo>
                      <a:pt x="42930" y="1483"/>
                    </a:lnTo>
                    <a:lnTo>
                      <a:pt x="42849" y="1293"/>
                    </a:lnTo>
                    <a:lnTo>
                      <a:pt x="42767" y="1102"/>
                    </a:lnTo>
                    <a:lnTo>
                      <a:pt x="42658" y="939"/>
                    </a:lnTo>
                    <a:lnTo>
                      <a:pt x="42536" y="776"/>
                    </a:lnTo>
                    <a:lnTo>
                      <a:pt x="42400" y="613"/>
                    </a:lnTo>
                    <a:lnTo>
                      <a:pt x="42250" y="477"/>
                    </a:lnTo>
                    <a:lnTo>
                      <a:pt x="42087" y="354"/>
                    </a:lnTo>
                    <a:lnTo>
                      <a:pt x="41910" y="259"/>
                    </a:lnTo>
                    <a:lnTo>
                      <a:pt x="41720" y="164"/>
                    </a:lnTo>
                    <a:lnTo>
                      <a:pt x="41529" y="96"/>
                    </a:lnTo>
                    <a:lnTo>
                      <a:pt x="41325" y="41"/>
                    </a:lnTo>
                    <a:lnTo>
                      <a:pt x="41121" y="14"/>
                    </a:lnTo>
                    <a:lnTo>
                      <a:pt x="409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a:off x="1610513" y="1175417"/>
                <a:ext cx="82578" cy="82166"/>
              </a:xfrm>
              <a:custGeom>
                <a:avLst/>
                <a:gdLst/>
                <a:ahLst/>
                <a:cxnLst/>
                <a:rect l="l" t="t" r="r" b="b"/>
                <a:pathLst>
                  <a:path w="2804" h="2790" extrusionOk="0">
                    <a:moveTo>
                      <a:pt x="1266" y="1"/>
                    </a:moveTo>
                    <a:lnTo>
                      <a:pt x="1116" y="28"/>
                    </a:lnTo>
                    <a:lnTo>
                      <a:pt x="980" y="55"/>
                    </a:lnTo>
                    <a:lnTo>
                      <a:pt x="858" y="109"/>
                    </a:lnTo>
                    <a:lnTo>
                      <a:pt x="735" y="164"/>
                    </a:lnTo>
                    <a:lnTo>
                      <a:pt x="627" y="232"/>
                    </a:lnTo>
                    <a:lnTo>
                      <a:pt x="518" y="314"/>
                    </a:lnTo>
                    <a:lnTo>
                      <a:pt x="409" y="409"/>
                    </a:lnTo>
                    <a:lnTo>
                      <a:pt x="327" y="504"/>
                    </a:lnTo>
                    <a:lnTo>
                      <a:pt x="246" y="613"/>
                    </a:lnTo>
                    <a:lnTo>
                      <a:pt x="178" y="735"/>
                    </a:lnTo>
                    <a:lnTo>
                      <a:pt x="110" y="858"/>
                    </a:lnTo>
                    <a:lnTo>
                      <a:pt x="69" y="980"/>
                    </a:lnTo>
                    <a:lnTo>
                      <a:pt x="28" y="1116"/>
                    </a:lnTo>
                    <a:lnTo>
                      <a:pt x="15" y="1252"/>
                    </a:lnTo>
                    <a:lnTo>
                      <a:pt x="1" y="1402"/>
                    </a:lnTo>
                    <a:lnTo>
                      <a:pt x="15" y="1538"/>
                    </a:lnTo>
                    <a:lnTo>
                      <a:pt x="28" y="1674"/>
                    </a:lnTo>
                    <a:lnTo>
                      <a:pt x="69" y="1810"/>
                    </a:lnTo>
                    <a:lnTo>
                      <a:pt x="110" y="1946"/>
                    </a:lnTo>
                    <a:lnTo>
                      <a:pt x="178" y="2068"/>
                    </a:lnTo>
                    <a:lnTo>
                      <a:pt x="246" y="2177"/>
                    </a:lnTo>
                    <a:lnTo>
                      <a:pt x="327" y="2286"/>
                    </a:lnTo>
                    <a:lnTo>
                      <a:pt x="409" y="2381"/>
                    </a:lnTo>
                    <a:lnTo>
                      <a:pt x="518" y="2476"/>
                    </a:lnTo>
                    <a:lnTo>
                      <a:pt x="627" y="2558"/>
                    </a:lnTo>
                    <a:lnTo>
                      <a:pt x="735" y="2626"/>
                    </a:lnTo>
                    <a:lnTo>
                      <a:pt x="858" y="2680"/>
                    </a:lnTo>
                    <a:lnTo>
                      <a:pt x="980" y="2735"/>
                    </a:lnTo>
                    <a:lnTo>
                      <a:pt x="1116" y="2762"/>
                    </a:lnTo>
                    <a:lnTo>
                      <a:pt x="1266" y="2789"/>
                    </a:lnTo>
                    <a:lnTo>
                      <a:pt x="1552" y="2789"/>
                    </a:lnTo>
                    <a:lnTo>
                      <a:pt x="1688" y="2762"/>
                    </a:lnTo>
                    <a:lnTo>
                      <a:pt x="1824" y="2735"/>
                    </a:lnTo>
                    <a:lnTo>
                      <a:pt x="1946" y="2680"/>
                    </a:lnTo>
                    <a:lnTo>
                      <a:pt x="2069" y="2626"/>
                    </a:lnTo>
                    <a:lnTo>
                      <a:pt x="2191" y="2558"/>
                    </a:lnTo>
                    <a:lnTo>
                      <a:pt x="2286" y="2476"/>
                    </a:lnTo>
                    <a:lnTo>
                      <a:pt x="2395" y="2381"/>
                    </a:lnTo>
                    <a:lnTo>
                      <a:pt x="2477" y="2286"/>
                    </a:lnTo>
                    <a:lnTo>
                      <a:pt x="2558" y="2177"/>
                    </a:lnTo>
                    <a:lnTo>
                      <a:pt x="2626" y="2068"/>
                    </a:lnTo>
                    <a:lnTo>
                      <a:pt x="2694" y="1946"/>
                    </a:lnTo>
                    <a:lnTo>
                      <a:pt x="2735" y="1810"/>
                    </a:lnTo>
                    <a:lnTo>
                      <a:pt x="2776" y="1674"/>
                    </a:lnTo>
                    <a:lnTo>
                      <a:pt x="2789" y="1538"/>
                    </a:lnTo>
                    <a:lnTo>
                      <a:pt x="2803" y="1402"/>
                    </a:lnTo>
                    <a:lnTo>
                      <a:pt x="2789" y="1252"/>
                    </a:lnTo>
                    <a:lnTo>
                      <a:pt x="2776" y="1116"/>
                    </a:lnTo>
                    <a:lnTo>
                      <a:pt x="2735" y="980"/>
                    </a:lnTo>
                    <a:lnTo>
                      <a:pt x="2694" y="858"/>
                    </a:lnTo>
                    <a:lnTo>
                      <a:pt x="2626" y="735"/>
                    </a:lnTo>
                    <a:lnTo>
                      <a:pt x="2558" y="613"/>
                    </a:lnTo>
                    <a:lnTo>
                      <a:pt x="2477" y="504"/>
                    </a:lnTo>
                    <a:lnTo>
                      <a:pt x="2395" y="409"/>
                    </a:lnTo>
                    <a:lnTo>
                      <a:pt x="2286" y="314"/>
                    </a:lnTo>
                    <a:lnTo>
                      <a:pt x="2191" y="232"/>
                    </a:lnTo>
                    <a:lnTo>
                      <a:pt x="2069" y="164"/>
                    </a:lnTo>
                    <a:lnTo>
                      <a:pt x="1946" y="109"/>
                    </a:lnTo>
                    <a:lnTo>
                      <a:pt x="1824" y="55"/>
                    </a:lnTo>
                    <a:lnTo>
                      <a:pt x="1688" y="28"/>
                    </a:lnTo>
                    <a:lnTo>
                      <a:pt x="15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a:off x="1743924" y="1175417"/>
                <a:ext cx="82548" cy="82166"/>
              </a:xfrm>
              <a:custGeom>
                <a:avLst/>
                <a:gdLst/>
                <a:ahLst/>
                <a:cxnLst/>
                <a:rect l="l" t="t" r="r" b="b"/>
                <a:pathLst>
                  <a:path w="2803" h="2790" extrusionOk="0">
                    <a:moveTo>
                      <a:pt x="1266" y="1"/>
                    </a:moveTo>
                    <a:lnTo>
                      <a:pt x="1130" y="28"/>
                    </a:lnTo>
                    <a:lnTo>
                      <a:pt x="994" y="55"/>
                    </a:lnTo>
                    <a:lnTo>
                      <a:pt x="858" y="109"/>
                    </a:lnTo>
                    <a:lnTo>
                      <a:pt x="735" y="164"/>
                    </a:lnTo>
                    <a:lnTo>
                      <a:pt x="626" y="232"/>
                    </a:lnTo>
                    <a:lnTo>
                      <a:pt x="517" y="314"/>
                    </a:lnTo>
                    <a:lnTo>
                      <a:pt x="422" y="409"/>
                    </a:lnTo>
                    <a:lnTo>
                      <a:pt x="327" y="504"/>
                    </a:lnTo>
                    <a:lnTo>
                      <a:pt x="245" y="613"/>
                    </a:lnTo>
                    <a:lnTo>
                      <a:pt x="177" y="735"/>
                    </a:lnTo>
                    <a:lnTo>
                      <a:pt x="123" y="858"/>
                    </a:lnTo>
                    <a:lnTo>
                      <a:pt x="69" y="980"/>
                    </a:lnTo>
                    <a:lnTo>
                      <a:pt x="41" y="1116"/>
                    </a:lnTo>
                    <a:lnTo>
                      <a:pt x="14" y="1252"/>
                    </a:lnTo>
                    <a:lnTo>
                      <a:pt x="1" y="1402"/>
                    </a:lnTo>
                    <a:lnTo>
                      <a:pt x="14" y="1538"/>
                    </a:lnTo>
                    <a:lnTo>
                      <a:pt x="41" y="1674"/>
                    </a:lnTo>
                    <a:lnTo>
                      <a:pt x="69" y="1810"/>
                    </a:lnTo>
                    <a:lnTo>
                      <a:pt x="123" y="1946"/>
                    </a:lnTo>
                    <a:lnTo>
                      <a:pt x="177" y="2068"/>
                    </a:lnTo>
                    <a:lnTo>
                      <a:pt x="245" y="2177"/>
                    </a:lnTo>
                    <a:lnTo>
                      <a:pt x="327" y="2286"/>
                    </a:lnTo>
                    <a:lnTo>
                      <a:pt x="422" y="2381"/>
                    </a:lnTo>
                    <a:lnTo>
                      <a:pt x="517" y="2476"/>
                    </a:lnTo>
                    <a:lnTo>
                      <a:pt x="626" y="2558"/>
                    </a:lnTo>
                    <a:lnTo>
                      <a:pt x="735" y="2626"/>
                    </a:lnTo>
                    <a:lnTo>
                      <a:pt x="858" y="2680"/>
                    </a:lnTo>
                    <a:lnTo>
                      <a:pt x="994" y="2735"/>
                    </a:lnTo>
                    <a:lnTo>
                      <a:pt x="1130" y="2762"/>
                    </a:lnTo>
                    <a:lnTo>
                      <a:pt x="1266" y="2789"/>
                    </a:lnTo>
                    <a:lnTo>
                      <a:pt x="1551" y="2789"/>
                    </a:lnTo>
                    <a:lnTo>
                      <a:pt x="1687" y="2762"/>
                    </a:lnTo>
                    <a:lnTo>
                      <a:pt x="1823" y="2735"/>
                    </a:lnTo>
                    <a:lnTo>
                      <a:pt x="1946" y="2680"/>
                    </a:lnTo>
                    <a:lnTo>
                      <a:pt x="2068" y="2626"/>
                    </a:lnTo>
                    <a:lnTo>
                      <a:pt x="2191" y="2558"/>
                    </a:lnTo>
                    <a:lnTo>
                      <a:pt x="2299" y="2476"/>
                    </a:lnTo>
                    <a:lnTo>
                      <a:pt x="2395" y="2381"/>
                    </a:lnTo>
                    <a:lnTo>
                      <a:pt x="2490" y="2286"/>
                    </a:lnTo>
                    <a:lnTo>
                      <a:pt x="2571" y="2177"/>
                    </a:lnTo>
                    <a:lnTo>
                      <a:pt x="2639" y="2068"/>
                    </a:lnTo>
                    <a:lnTo>
                      <a:pt x="2694" y="1946"/>
                    </a:lnTo>
                    <a:lnTo>
                      <a:pt x="2735" y="1810"/>
                    </a:lnTo>
                    <a:lnTo>
                      <a:pt x="2776" y="1674"/>
                    </a:lnTo>
                    <a:lnTo>
                      <a:pt x="2803" y="1538"/>
                    </a:lnTo>
                    <a:lnTo>
                      <a:pt x="2803" y="1402"/>
                    </a:lnTo>
                    <a:lnTo>
                      <a:pt x="2803" y="1252"/>
                    </a:lnTo>
                    <a:lnTo>
                      <a:pt x="2776" y="1116"/>
                    </a:lnTo>
                    <a:lnTo>
                      <a:pt x="2735" y="980"/>
                    </a:lnTo>
                    <a:lnTo>
                      <a:pt x="2694" y="858"/>
                    </a:lnTo>
                    <a:lnTo>
                      <a:pt x="2639" y="735"/>
                    </a:lnTo>
                    <a:lnTo>
                      <a:pt x="2571" y="613"/>
                    </a:lnTo>
                    <a:lnTo>
                      <a:pt x="2490" y="504"/>
                    </a:lnTo>
                    <a:lnTo>
                      <a:pt x="2395" y="409"/>
                    </a:lnTo>
                    <a:lnTo>
                      <a:pt x="2299" y="314"/>
                    </a:lnTo>
                    <a:lnTo>
                      <a:pt x="2191" y="232"/>
                    </a:lnTo>
                    <a:lnTo>
                      <a:pt x="2068" y="164"/>
                    </a:lnTo>
                    <a:lnTo>
                      <a:pt x="1946" y="109"/>
                    </a:lnTo>
                    <a:lnTo>
                      <a:pt x="1823" y="55"/>
                    </a:lnTo>
                    <a:lnTo>
                      <a:pt x="1687" y="28"/>
                    </a:lnTo>
                    <a:lnTo>
                      <a:pt x="1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a:off x="1872123" y="1175417"/>
                <a:ext cx="82136" cy="82166"/>
              </a:xfrm>
              <a:custGeom>
                <a:avLst/>
                <a:gdLst/>
                <a:ahLst/>
                <a:cxnLst/>
                <a:rect l="l" t="t" r="r" b="b"/>
                <a:pathLst>
                  <a:path w="2789" h="2790" extrusionOk="0">
                    <a:moveTo>
                      <a:pt x="1252" y="1"/>
                    </a:moveTo>
                    <a:lnTo>
                      <a:pt x="1116" y="28"/>
                    </a:lnTo>
                    <a:lnTo>
                      <a:pt x="980" y="55"/>
                    </a:lnTo>
                    <a:lnTo>
                      <a:pt x="844" y="109"/>
                    </a:lnTo>
                    <a:lnTo>
                      <a:pt x="721" y="164"/>
                    </a:lnTo>
                    <a:lnTo>
                      <a:pt x="613" y="232"/>
                    </a:lnTo>
                    <a:lnTo>
                      <a:pt x="504" y="314"/>
                    </a:lnTo>
                    <a:lnTo>
                      <a:pt x="408" y="409"/>
                    </a:lnTo>
                    <a:lnTo>
                      <a:pt x="313" y="504"/>
                    </a:lnTo>
                    <a:lnTo>
                      <a:pt x="232" y="613"/>
                    </a:lnTo>
                    <a:lnTo>
                      <a:pt x="164" y="735"/>
                    </a:lnTo>
                    <a:lnTo>
                      <a:pt x="109" y="858"/>
                    </a:lnTo>
                    <a:lnTo>
                      <a:pt x="55" y="980"/>
                    </a:lnTo>
                    <a:lnTo>
                      <a:pt x="28" y="1116"/>
                    </a:lnTo>
                    <a:lnTo>
                      <a:pt x="0" y="1252"/>
                    </a:lnTo>
                    <a:lnTo>
                      <a:pt x="0" y="1402"/>
                    </a:lnTo>
                    <a:lnTo>
                      <a:pt x="0" y="1538"/>
                    </a:lnTo>
                    <a:lnTo>
                      <a:pt x="28" y="1674"/>
                    </a:lnTo>
                    <a:lnTo>
                      <a:pt x="55" y="1810"/>
                    </a:lnTo>
                    <a:lnTo>
                      <a:pt x="109" y="1946"/>
                    </a:lnTo>
                    <a:lnTo>
                      <a:pt x="164" y="2068"/>
                    </a:lnTo>
                    <a:lnTo>
                      <a:pt x="232" y="2177"/>
                    </a:lnTo>
                    <a:lnTo>
                      <a:pt x="313" y="2286"/>
                    </a:lnTo>
                    <a:lnTo>
                      <a:pt x="408" y="2381"/>
                    </a:lnTo>
                    <a:lnTo>
                      <a:pt x="504" y="2476"/>
                    </a:lnTo>
                    <a:lnTo>
                      <a:pt x="613" y="2558"/>
                    </a:lnTo>
                    <a:lnTo>
                      <a:pt x="721" y="2626"/>
                    </a:lnTo>
                    <a:lnTo>
                      <a:pt x="844" y="2680"/>
                    </a:lnTo>
                    <a:lnTo>
                      <a:pt x="980" y="2735"/>
                    </a:lnTo>
                    <a:lnTo>
                      <a:pt x="1116" y="2762"/>
                    </a:lnTo>
                    <a:lnTo>
                      <a:pt x="1252" y="2789"/>
                    </a:lnTo>
                    <a:lnTo>
                      <a:pt x="1538" y="2789"/>
                    </a:lnTo>
                    <a:lnTo>
                      <a:pt x="1674" y="2762"/>
                    </a:lnTo>
                    <a:lnTo>
                      <a:pt x="1810" y="2735"/>
                    </a:lnTo>
                    <a:lnTo>
                      <a:pt x="1932" y="2680"/>
                    </a:lnTo>
                    <a:lnTo>
                      <a:pt x="2054" y="2626"/>
                    </a:lnTo>
                    <a:lnTo>
                      <a:pt x="2177" y="2558"/>
                    </a:lnTo>
                    <a:lnTo>
                      <a:pt x="2286" y="2476"/>
                    </a:lnTo>
                    <a:lnTo>
                      <a:pt x="2381" y="2381"/>
                    </a:lnTo>
                    <a:lnTo>
                      <a:pt x="2476" y="2286"/>
                    </a:lnTo>
                    <a:lnTo>
                      <a:pt x="2558" y="2177"/>
                    </a:lnTo>
                    <a:lnTo>
                      <a:pt x="2626" y="2068"/>
                    </a:lnTo>
                    <a:lnTo>
                      <a:pt x="2680" y="1946"/>
                    </a:lnTo>
                    <a:lnTo>
                      <a:pt x="2735" y="1810"/>
                    </a:lnTo>
                    <a:lnTo>
                      <a:pt x="2762" y="1674"/>
                    </a:lnTo>
                    <a:lnTo>
                      <a:pt x="2789" y="1538"/>
                    </a:lnTo>
                    <a:lnTo>
                      <a:pt x="2789" y="1402"/>
                    </a:lnTo>
                    <a:lnTo>
                      <a:pt x="2789" y="1252"/>
                    </a:lnTo>
                    <a:lnTo>
                      <a:pt x="2762" y="1116"/>
                    </a:lnTo>
                    <a:lnTo>
                      <a:pt x="2735" y="980"/>
                    </a:lnTo>
                    <a:lnTo>
                      <a:pt x="2680" y="858"/>
                    </a:lnTo>
                    <a:lnTo>
                      <a:pt x="2626" y="735"/>
                    </a:lnTo>
                    <a:lnTo>
                      <a:pt x="2558" y="613"/>
                    </a:lnTo>
                    <a:lnTo>
                      <a:pt x="2476" y="504"/>
                    </a:lnTo>
                    <a:lnTo>
                      <a:pt x="2381" y="409"/>
                    </a:lnTo>
                    <a:lnTo>
                      <a:pt x="2286" y="314"/>
                    </a:lnTo>
                    <a:lnTo>
                      <a:pt x="2177" y="232"/>
                    </a:lnTo>
                    <a:lnTo>
                      <a:pt x="2054" y="164"/>
                    </a:lnTo>
                    <a:lnTo>
                      <a:pt x="1932" y="109"/>
                    </a:lnTo>
                    <a:lnTo>
                      <a:pt x="1810" y="55"/>
                    </a:lnTo>
                    <a:lnTo>
                      <a:pt x="1674" y="28"/>
                    </a:lnTo>
                    <a:lnTo>
                      <a:pt x="15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a:off x="902669" y="2032308"/>
                <a:ext cx="937806" cy="49712"/>
              </a:xfrm>
              <a:custGeom>
                <a:avLst/>
                <a:gdLst/>
                <a:ahLst/>
                <a:cxnLst/>
                <a:rect l="l" t="t" r="r" b="b"/>
                <a:pathLst>
                  <a:path w="31844" h="1688" extrusionOk="0">
                    <a:moveTo>
                      <a:pt x="843" y="0"/>
                    </a:moveTo>
                    <a:lnTo>
                      <a:pt x="762" y="14"/>
                    </a:lnTo>
                    <a:lnTo>
                      <a:pt x="680" y="28"/>
                    </a:lnTo>
                    <a:lnTo>
                      <a:pt x="599" y="41"/>
                    </a:lnTo>
                    <a:lnTo>
                      <a:pt x="517" y="68"/>
                    </a:lnTo>
                    <a:lnTo>
                      <a:pt x="367" y="150"/>
                    </a:lnTo>
                    <a:lnTo>
                      <a:pt x="245" y="245"/>
                    </a:lnTo>
                    <a:lnTo>
                      <a:pt x="150" y="381"/>
                    </a:lnTo>
                    <a:lnTo>
                      <a:pt x="68" y="517"/>
                    </a:lnTo>
                    <a:lnTo>
                      <a:pt x="41" y="599"/>
                    </a:lnTo>
                    <a:lnTo>
                      <a:pt x="14" y="681"/>
                    </a:lnTo>
                    <a:lnTo>
                      <a:pt x="0" y="762"/>
                    </a:lnTo>
                    <a:lnTo>
                      <a:pt x="0" y="844"/>
                    </a:lnTo>
                    <a:lnTo>
                      <a:pt x="0" y="925"/>
                    </a:lnTo>
                    <a:lnTo>
                      <a:pt x="14" y="1021"/>
                    </a:lnTo>
                    <a:lnTo>
                      <a:pt x="41" y="1102"/>
                    </a:lnTo>
                    <a:lnTo>
                      <a:pt x="68" y="1170"/>
                    </a:lnTo>
                    <a:lnTo>
                      <a:pt x="150" y="1320"/>
                    </a:lnTo>
                    <a:lnTo>
                      <a:pt x="245" y="1442"/>
                    </a:lnTo>
                    <a:lnTo>
                      <a:pt x="367" y="1538"/>
                    </a:lnTo>
                    <a:lnTo>
                      <a:pt x="517" y="1619"/>
                    </a:lnTo>
                    <a:lnTo>
                      <a:pt x="599" y="1646"/>
                    </a:lnTo>
                    <a:lnTo>
                      <a:pt x="680" y="1674"/>
                    </a:lnTo>
                    <a:lnTo>
                      <a:pt x="762" y="1687"/>
                    </a:lnTo>
                    <a:lnTo>
                      <a:pt x="31082" y="1687"/>
                    </a:lnTo>
                    <a:lnTo>
                      <a:pt x="31164" y="1674"/>
                    </a:lnTo>
                    <a:lnTo>
                      <a:pt x="31245" y="1646"/>
                    </a:lnTo>
                    <a:lnTo>
                      <a:pt x="31327" y="1619"/>
                    </a:lnTo>
                    <a:lnTo>
                      <a:pt x="31463" y="1538"/>
                    </a:lnTo>
                    <a:lnTo>
                      <a:pt x="31585" y="1442"/>
                    </a:lnTo>
                    <a:lnTo>
                      <a:pt x="31694" y="1320"/>
                    </a:lnTo>
                    <a:lnTo>
                      <a:pt x="31776" y="1170"/>
                    </a:lnTo>
                    <a:lnTo>
                      <a:pt x="31803" y="1102"/>
                    </a:lnTo>
                    <a:lnTo>
                      <a:pt x="31817" y="1021"/>
                    </a:lnTo>
                    <a:lnTo>
                      <a:pt x="31830" y="925"/>
                    </a:lnTo>
                    <a:lnTo>
                      <a:pt x="31844" y="844"/>
                    </a:lnTo>
                    <a:lnTo>
                      <a:pt x="31830" y="762"/>
                    </a:lnTo>
                    <a:lnTo>
                      <a:pt x="31817" y="681"/>
                    </a:lnTo>
                    <a:lnTo>
                      <a:pt x="31803" y="599"/>
                    </a:lnTo>
                    <a:lnTo>
                      <a:pt x="31776" y="517"/>
                    </a:lnTo>
                    <a:lnTo>
                      <a:pt x="31694" y="381"/>
                    </a:lnTo>
                    <a:lnTo>
                      <a:pt x="31585" y="245"/>
                    </a:lnTo>
                    <a:lnTo>
                      <a:pt x="31463" y="150"/>
                    </a:lnTo>
                    <a:lnTo>
                      <a:pt x="31327" y="68"/>
                    </a:lnTo>
                    <a:lnTo>
                      <a:pt x="31245" y="41"/>
                    </a:lnTo>
                    <a:lnTo>
                      <a:pt x="31164" y="28"/>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a:off x="902669" y="2156501"/>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45"/>
                    </a:lnTo>
                    <a:lnTo>
                      <a:pt x="150" y="381"/>
                    </a:lnTo>
                    <a:lnTo>
                      <a:pt x="68" y="517"/>
                    </a:lnTo>
                    <a:lnTo>
                      <a:pt x="41" y="599"/>
                    </a:lnTo>
                    <a:lnTo>
                      <a:pt x="14" y="680"/>
                    </a:lnTo>
                    <a:lnTo>
                      <a:pt x="0" y="762"/>
                    </a:lnTo>
                    <a:lnTo>
                      <a:pt x="0" y="844"/>
                    </a:lnTo>
                    <a:lnTo>
                      <a:pt x="0" y="939"/>
                    </a:lnTo>
                    <a:lnTo>
                      <a:pt x="14" y="1020"/>
                    </a:lnTo>
                    <a:lnTo>
                      <a:pt x="41" y="1102"/>
                    </a:lnTo>
                    <a:lnTo>
                      <a:pt x="68" y="1170"/>
                    </a:lnTo>
                    <a:lnTo>
                      <a:pt x="150" y="1320"/>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20"/>
                    </a:lnTo>
                    <a:lnTo>
                      <a:pt x="31776" y="1170"/>
                    </a:lnTo>
                    <a:lnTo>
                      <a:pt x="31803" y="1102"/>
                    </a:lnTo>
                    <a:lnTo>
                      <a:pt x="31817" y="1020"/>
                    </a:lnTo>
                    <a:lnTo>
                      <a:pt x="31830" y="939"/>
                    </a:lnTo>
                    <a:lnTo>
                      <a:pt x="31844" y="844"/>
                    </a:lnTo>
                    <a:lnTo>
                      <a:pt x="31830" y="762"/>
                    </a:lnTo>
                    <a:lnTo>
                      <a:pt x="31817" y="680"/>
                    </a:lnTo>
                    <a:lnTo>
                      <a:pt x="31803" y="599"/>
                    </a:lnTo>
                    <a:lnTo>
                      <a:pt x="31776" y="517"/>
                    </a:lnTo>
                    <a:lnTo>
                      <a:pt x="31694" y="381"/>
                    </a:lnTo>
                    <a:lnTo>
                      <a:pt x="31585" y="245"/>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a:off x="902669" y="2280693"/>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58"/>
                    </a:lnTo>
                    <a:lnTo>
                      <a:pt x="150" y="381"/>
                    </a:lnTo>
                    <a:lnTo>
                      <a:pt x="68" y="517"/>
                    </a:lnTo>
                    <a:lnTo>
                      <a:pt x="41" y="599"/>
                    </a:lnTo>
                    <a:lnTo>
                      <a:pt x="14" y="680"/>
                    </a:lnTo>
                    <a:lnTo>
                      <a:pt x="0" y="762"/>
                    </a:lnTo>
                    <a:lnTo>
                      <a:pt x="0" y="843"/>
                    </a:lnTo>
                    <a:lnTo>
                      <a:pt x="0" y="939"/>
                    </a:lnTo>
                    <a:lnTo>
                      <a:pt x="14" y="1020"/>
                    </a:lnTo>
                    <a:lnTo>
                      <a:pt x="41" y="1102"/>
                    </a:lnTo>
                    <a:lnTo>
                      <a:pt x="68" y="1170"/>
                    </a:lnTo>
                    <a:lnTo>
                      <a:pt x="150" y="1319"/>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19"/>
                    </a:lnTo>
                    <a:lnTo>
                      <a:pt x="31776" y="1170"/>
                    </a:lnTo>
                    <a:lnTo>
                      <a:pt x="31803" y="1102"/>
                    </a:lnTo>
                    <a:lnTo>
                      <a:pt x="31817" y="1020"/>
                    </a:lnTo>
                    <a:lnTo>
                      <a:pt x="31830" y="939"/>
                    </a:lnTo>
                    <a:lnTo>
                      <a:pt x="31844" y="843"/>
                    </a:lnTo>
                    <a:lnTo>
                      <a:pt x="31830" y="762"/>
                    </a:lnTo>
                    <a:lnTo>
                      <a:pt x="31817" y="680"/>
                    </a:lnTo>
                    <a:lnTo>
                      <a:pt x="31803" y="599"/>
                    </a:lnTo>
                    <a:lnTo>
                      <a:pt x="31776" y="517"/>
                    </a:lnTo>
                    <a:lnTo>
                      <a:pt x="31694" y="381"/>
                    </a:lnTo>
                    <a:lnTo>
                      <a:pt x="31585" y="258"/>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a:off x="902669" y="2405269"/>
                <a:ext cx="937806" cy="49299"/>
              </a:xfrm>
              <a:custGeom>
                <a:avLst/>
                <a:gdLst/>
                <a:ahLst/>
                <a:cxnLst/>
                <a:rect l="l" t="t" r="r" b="b"/>
                <a:pathLst>
                  <a:path w="31844" h="1674" extrusionOk="0">
                    <a:moveTo>
                      <a:pt x="762" y="0"/>
                    </a:moveTo>
                    <a:lnTo>
                      <a:pt x="680" y="14"/>
                    </a:lnTo>
                    <a:lnTo>
                      <a:pt x="599" y="28"/>
                    </a:lnTo>
                    <a:lnTo>
                      <a:pt x="517" y="55"/>
                    </a:lnTo>
                    <a:lnTo>
                      <a:pt x="367" y="136"/>
                    </a:lnTo>
                    <a:lnTo>
                      <a:pt x="245" y="245"/>
                    </a:lnTo>
                    <a:lnTo>
                      <a:pt x="150" y="368"/>
                    </a:lnTo>
                    <a:lnTo>
                      <a:pt x="68" y="504"/>
                    </a:lnTo>
                    <a:lnTo>
                      <a:pt x="41" y="585"/>
                    </a:lnTo>
                    <a:lnTo>
                      <a:pt x="14" y="667"/>
                    </a:lnTo>
                    <a:lnTo>
                      <a:pt x="0" y="749"/>
                    </a:lnTo>
                    <a:lnTo>
                      <a:pt x="0" y="830"/>
                    </a:lnTo>
                    <a:lnTo>
                      <a:pt x="0" y="925"/>
                    </a:lnTo>
                    <a:lnTo>
                      <a:pt x="14" y="1007"/>
                    </a:lnTo>
                    <a:lnTo>
                      <a:pt x="41" y="1089"/>
                    </a:lnTo>
                    <a:lnTo>
                      <a:pt x="68" y="1170"/>
                    </a:lnTo>
                    <a:lnTo>
                      <a:pt x="150" y="1306"/>
                    </a:lnTo>
                    <a:lnTo>
                      <a:pt x="245" y="1429"/>
                    </a:lnTo>
                    <a:lnTo>
                      <a:pt x="367" y="1537"/>
                    </a:lnTo>
                    <a:lnTo>
                      <a:pt x="517" y="1605"/>
                    </a:lnTo>
                    <a:lnTo>
                      <a:pt x="599" y="1646"/>
                    </a:lnTo>
                    <a:lnTo>
                      <a:pt x="680" y="1660"/>
                    </a:lnTo>
                    <a:lnTo>
                      <a:pt x="762" y="1674"/>
                    </a:lnTo>
                    <a:lnTo>
                      <a:pt x="31082" y="1674"/>
                    </a:lnTo>
                    <a:lnTo>
                      <a:pt x="31164" y="1660"/>
                    </a:lnTo>
                    <a:lnTo>
                      <a:pt x="31245" y="1646"/>
                    </a:lnTo>
                    <a:lnTo>
                      <a:pt x="31327" y="1605"/>
                    </a:lnTo>
                    <a:lnTo>
                      <a:pt x="31463" y="1537"/>
                    </a:lnTo>
                    <a:lnTo>
                      <a:pt x="31585" y="1429"/>
                    </a:lnTo>
                    <a:lnTo>
                      <a:pt x="31694" y="1306"/>
                    </a:lnTo>
                    <a:lnTo>
                      <a:pt x="31776" y="1170"/>
                    </a:lnTo>
                    <a:lnTo>
                      <a:pt x="31803" y="1089"/>
                    </a:lnTo>
                    <a:lnTo>
                      <a:pt x="31817" y="1007"/>
                    </a:lnTo>
                    <a:lnTo>
                      <a:pt x="31830" y="925"/>
                    </a:lnTo>
                    <a:lnTo>
                      <a:pt x="31844" y="830"/>
                    </a:lnTo>
                    <a:lnTo>
                      <a:pt x="31830" y="749"/>
                    </a:lnTo>
                    <a:lnTo>
                      <a:pt x="31817" y="667"/>
                    </a:lnTo>
                    <a:lnTo>
                      <a:pt x="31803" y="585"/>
                    </a:lnTo>
                    <a:lnTo>
                      <a:pt x="31776" y="504"/>
                    </a:lnTo>
                    <a:lnTo>
                      <a:pt x="31694" y="368"/>
                    </a:lnTo>
                    <a:lnTo>
                      <a:pt x="31585" y="245"/>
                    </a:lnTo>
                    <a:lnTo>
                      <a:pt x="31463" y="136"/>
                    </a:lnTo>
                    <a:lnTo>
                      <a:pt x="31327" y="55"/>
                    </a:lnTo>
                    <a:lnTo>
                      <a:pt x="31245" y="28"/>
                    </a:lnTo>
                    <a:lnTo>
                      <a:pt x="31164" y="14"/>
                    </a:lnTo>
                    <a:lnTo>
                      <a:pt x="3108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a:off x="1266796" y="1647744"/>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a:off x="1266796" y="1679373"/>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a:off x="1267620" y="1713830"/>
                <a:ext cx="209537" cy="15638"/>
              </a:xfrm>
              <a:custGeom>
                <a:avLst/>
                <a:gdLst/>
                <a:ahLst/>
                <a:cxnLst/>
                <a:rect l="l" t="t" r="r" b="b"/>
                <a:pathLst>
                  <a:path w="7115" h="531" extrusionOk="0">
                    <a:moveTo>
                      <a:pt x="0" y="0"/>
                    </a:moveTo>
                    <a:lnTo>
                      <a:pt x="0" y="531"/>
                    </a:lnTo>
                    <a:lnTo>
                      <a:pt x="7114" y="531"/>
                    </a:lnTo>
                    <a:lnTo>
                      <a:pt x="71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a:off x="1266796" y="1747492"/>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a:off x="1266796" y="1779122"/>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a:off x="1266796" y="1815170"/>
                <a:ext cx="209566" cy="16050"/>
              </a:xfrm>
              <a:custGeom>
                <a:avLst/>
                <a:gdLst/>
                <a:ahLst/>
                <a:cxnLst/>
                <a:rect l="l" t="t" r="r" b="b"/>
                <a:pathLst>
                  <a:path w="7116" h="545" extrusionOk="0">
                    <a:moveTo>
                      <a:pt x="1" y="1"/>
                    </a:moveTo>
                    <a:lnTo>
                      <a:pt x="1" y="545"/>
                    </a:lnTo>
                    <a:lnTo>
                      <a:pt x="7115" y="545"/>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a:off x="913065" y="1530354"/>
                <a:ext cx="395837" cy="395808"/>
              </a:xfrm>
              <a:custGeom>
                <a:avLst/>
                <a:gdLst/>
                <a:ahLst/>
                <a:cxnLst/>
                <a:rect l="l" t="t" r="r" b="b"/>
                <a:pathLst>
                  <a:path w="13441" h="13440" extrusionOk="0">
                    <a:moveTo>
                      <a:pt x="6557" y="0"/>
                    </a:moveTo>
                    <a:lnTo>
                      <a:pt x="6408" y="14"/>
                    </a:lnTo>
                    <a:lnTo>
                      <a:pt x="6176" y="28"/>
                    </a:lnTo>
                    <a:lnTo>
                      <a:pt x="5959" y="41"/>
                    </a:lnTo>
                    <a:lnTo>
                      <a:pt x="5632" y="96"/>
                    </a:lnTo>
                    <a:lnTo>
                      <a:pt x="5319" y="150"/>
                    </a:lnTo>
                    <a:lnTo>
                      <a:pt x="5007" y="218"/>
                    </a:lnTo>
                    <a:lnTo>
                      <a:pt x="4707" y="313"/>
                    </a:lnTo>
                    <a:lnTo>
                      <a:pt x="4408" y="409"/>
                    </a:lnTo>
                    <a:lnTo>
                      <a:pt x="4109" y="531"/>
                    </a:lnTo>
                    <a:lnTo>
                      <a:pt x="3823"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47" y="2680"/>
                    </a:lnTo>
                    <a:lnTo>
                      <a:pt x="1293" y="2748"/>
                    </a:lnTo>
                    <a:lnTo>
                      <a:pt x="1266" y="2803"/>
                    </a:lnTo>
                    <a:lnTo>
                      <a:pt x="1252" y="2816"/>
                    </a:lnTo>
                    <a:lnTo>
                      <a:pt x="1116" y="3007"/>
                    </a:lnTo>
                    <a:lnTo>
                      <a:pt x="994" y="3211"/>
                    </a:lnTo>
                    <a:lnTo>
                      <a:pt x="871" y="3415"/>
                    </a:lnTo>
                    <a:lnTo>
                      <a:pt x="749" y="3619"/>
                    </a:lnTo>
                    <a:lnTo>
                      <a:pt x="654" y="3836"/>
                    </a:lnTo>
                    <a:lnTo>
                      <a:pt x="545" y="4054"/>
                    </a:lnTo>
                    <a:lnTo>
                      <a:pt x="450" y="4285"/>
                    </a:lnTo>
                    <a:lnTo>
                      <a:pt x="368" y="4503"/>
                    </a:lnTo>
                    <a:lnTo>
                      <a:pt x="300" y="4734"/>
                    </a:lnTo>
                    <a:lnTo>
                      <a:pt x="232" y="4965"/>
                    </a:lnTo>
                    <a:lnTo>
                      <a:pt x="164" y="5210"/>
                    </a:lnTo>
                    <a:lnTo>
                      <a:pt x="123" y="5455"/>
                    </a:lnTo>
                    <a:lnTo>
                      <a:pt x="82" y="5700"/>
                    </a:lnTo>
                    <a:lnTo>
                      <a:pt x="42" y="5945"/>
                    </a:lnTo>
                    <a:lnTo>
                      <a:pt x="14" y="6190"/>
                    </a:lnTo>
                    <a:lnTo>
                      <a:pt x="1" y="6448"/>
                    </a:lnTo>
                    <a:lnTo>
                      <a:pt x="1" y="6720"/>
                    </a:lnTo>
                    <a:lnTo>
                      <a:pt x="1" y="7006"/>
                    </a:lnTo>
                    <a:lnTo>
                      <a:pt x="14" y="7278"/>
                    </a:lnTo>
                    <a:lnTo>
                      <a:pt x="42" y="7536"/>
                    </a:lnTo>
                    <a:lnTo>
                      <a:pt x="82" y="7808"/>
                    </a:lnTo>
                    <a:lnTo>
                      <a:pt x="137" y="8067"/>
                    </a:lnTo>
                    <a:lnTo>
                      <a:pt x="191" y="8325"/>
                    </a:lnTo>
                    <a:lnTo>
                      <a:pt x="259" y="8570"/>
                    </a:lnTo>
                    <a:lnTo>
                      <a:pt x="327" y="8829"/>
                    </a:lnTo>
                    <a:lnTo>
                      <a:pt x="422" y="9073"/>
                    </a:lnTo>
                    <a:lnTo>
                      <a:pt x="518" y="9305"/>
                    </a:lnTo>
                    <a:lnTo>
                      <a:pt x="613" y="9549"/>
                    </a:lnTo>
                    <a:lnTo>
                      <a:pt x="722" y="9781"/>
                    </a:lnTo>
                    <a:lnTo>
                      <a:pt x="844" y="9998"/>
                    </a:lnTo>
                    <a:lnTo>
                      <a:pt x="980" y="10216"/>
                    </a:lnTo>
                    <a:lnTo>
                      <a:pt x="1116" y="10434"/>
                    </a:lnTo>
                    <a:lnTo>
                      <a:pt x="1266" y="10638"/>
                    </a:lnTo>
                    <a:lnTo>
                      <a:pt x="1415" y="10842"/>
                    </a:lnTo>
                    <a:lnTo>
                      <a:pt x="1429" y="10869"/>
                    </a:lnTo>
                    <a:lnTo>
                      <a:pt x="1511" y="10964"/>
                    </a:lnTo>
                    <a:lnTo>
                      <a:pt x="1551" y="11032"/>
                    </a:lnTo>
                    <a:lnTo>
                      <a:pt x="1619" y="11100"/>
                    </a:lnTo>
                    <a:lnTo>
                      <a:pt x="1715" y="11209"/>
                    </a:lnTo>
                    <a:lnTo>
                      <a:pt x="1796" y="11304"/>
                    </a:lnTo>
                    <a:lnTo>
                      <a:pt x="1810" y="11318"/>
                    </a:lnTo>
                    <a:lnTo>
                      <a:pt x="2014" y="11522"/>
                    </a:lnTo>
                    <a:lnTo>
                      <a:pt x="2232" y="11726"/>
                    </a:lnTo>
                    <a:lnTo>
                      <a:pt x="2449" y="11916"/>
                    </a:lnTo>
                    <a:lnTo>
                      <a:pt x="2680" y="12093"/>
                    </a:lnTo>
                    <a:lnTo>
                      <a:pt x="2912" y="12270"/>
                    </a:lnTo>
                    <a:lnTo>
                      <a:pt x="3157"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76" y="13426"/>
                    </a:lnTo>
                    <a:lnTo>
                      <a:pt x="6408" y="13440"/>
                    </a:lnTo>
                    <a:lnTo>
                      <a:pt x="6979" y="13440"/>
                    </a:lnTo>
                    <a:lnTo>
                      <a:pt x="7265" y="13426"/>
                    </a:lnTo>
                    <a:lnTo>
                      <a:pt x="7319" y="13413"/>
                    </a:lnTo>
                    <a:lnTo>
                      <a:pt x="7632" y="13385"/>
                    </a:lnTo>
                    <a:lnTo>
                      <a:pt x="7945" y="13331"/>
                    </a:lnTo>
                    <a:lnTo>
                      <a:pt x="8244" y="13263"/>
                    </a:lnTo>
                    <a:lnTo>
                      <a:pt x="8543" y="13195"/>
                    </a:lnTo>
                    <a:lnTo>
                      <a:pt x="8842" y="13100"/>
                    </a:lnTo>
                    <a:lnTo>
                      <a:pt x="9128" y="12991"/>
                    </a:lnTo>
                    <a:lnTo>
                      <a:pt x="9414" y="12882"/>
                    </a:lnTo>
                    <a:lnTo>
                      <a:pt x="9686" y="12760"/>
                    </a:lnTo>
                    <a:lnTo>
                      <a:pt x="9958" y="12610"/>
                    </a:lnTo>
                    <a:lnTo>
                      <a:pt x="10216" y="12460"/>
                    </a:lnTo>
                    <a:lnTo>
                      <a:pt x="10461" y="12297"/>
                    </a:lnTo>
                    <a:lnTo>
                      <a:pt x="10706" y="12134"/>
                    </a:lnTo>
                    <a:lnTo>
                      <a:pt x="10951" y="11944"/>
                    </a:lnTo>
                    <a:lnTo>
                      <a:pt x="11182" y="11753"/>
                    </a:lnTo>
                    <a:lnTo>
                      <a:pt x="11400" y="11549"/>
                    </a:lnTo>
                    <a:lnTo>
                      <a:pt x="11604" y="11331"/>
                    </a:lnTo>
                    <a:lnTo>
                      <a:pt x="11617" y="11318"/>
                    </a:lnTo>
                    <a:lnTo>
                      <a:pt x="11821" y="11100"/>
                    </a:lnTo>
                    <a:lnTo>
                      <a:pt x="11998" y="10883"/>
                    </a:lnTo>
                    <a:lnTo>
                      <a:pt x="12012" y="10869"/>
                    </a:lnTo>
                    <a:lnTo>
                      <a:pt x="12162"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45" y="7808"/>
                    </a:lnTo>
                    <a:lnTo>
                      <a:pt x="13386" y="7550"/>
                    </a:lnTo>
                    <a:lnTo>
                      <a:pt x="13413" y="7278"/>
                    </a:lnTo>
                    <a:lnTo>
                      <a:pt x="13427" y="7006"/>
                    </a:lnTo>
                    <a:lnTo>
                      <a:pt x="13440" y="6720"/>
                    </a:lnTo>
                    <a:lnTo>
                      <a:pt x="13427" y="6448"/>
                    </a:lnTo>
                    <a:lnTo>
                      <a:pt x="13413" y="6190"/>
                    </a:lnTo>
                    <a:lnTo>
                      <a:pt x="13386" y="5945"/>
                    </a:lnTo>
                    <a:lnTo>
                      <a:pt x="13359" y="5700"/>
                    </a:lnTo>
                    <a:lnTo>
                      <a:pt x="13318" y="5455"/>
                    </a:lnTo>
                    <a:lnTo>
                      <a:pt x="13263" y="5210"/>
                    </a:lnTo>
                    <a:lnTo>
                      <a:pt x="13209" y="4965"/>
                    </a:lnTo>
                    <a:lnTo>
                      <a:pt x="13141" y="4734"/>
                    </a:lnTo>
                    <a:lnTo>
                      <a:pt x="13059" y="4503"/>
                    </a:lnTo>
                    <a:lnTo>
                      <a:pt x="12978" y="4285"/>
                    </a:lnTo>
                    <a:lnTo>
                      <a:pt x="12882" y="4054"/>
                    </a:lnTo>
                    <a:lnTo>
                      <a:pt x="12787" y="3836"/>
                    </a:lnTo>
                    <a:lnTo>
                      <a:pt x="12678" y="3619"/>
                    </a:lnTo>
                    <a:lnTo>
                      <a:pt x="12570" y="3415"/>
                    </a:lnTo>
                    <a:lnTo>
                      <a:pt x="12447" y="3211"/>
                    </a:lnTo>
                    <a:lnTo>
                      <a:pt x="12311" y="3007"/>
                    </a:lnTo>
                    <a:lnTo>
                      <a:pt x="12175" y="2816"/>
                    </a:lnTo>
                    <a:lnTo>
                      <a:pt x="12162" y="2789"/>
                    </a:lnTo>
                    <a:lnTo>
                      <a:pt x="11998" y="2571"/>
                    </a:lnTo>
                    <a:lnTo>
                      <a:pt x="11821" y="2340"/>
                    </a:lnTo>
                    <a:lnTo>
                      <a:pt x="11808" y="2327"/>
                    </a:lnTo>
                    <a:lnTo>
                      <a:pt x="11590" y="2095"/>
                    </a:lnTo>
                    <a:lnTo>
                      <a:pt x="11359" y="1878"/>
                    </a:lnTo>
                    <a:lnTo>
                      <a:pt x="11128" y="1660"/>
                    </a:lnTo>
                    <a:lnTo>
                      <a:pt x="10883" y="1456"/>
                    </a:lnTo>
                    <a:lnTo>
                      <a:pt x="10638" y="1266"/>
                    </a:lnTo>
                    <a:lnTo>
                      <a:pt x="10366" y="1089"/>
                    </a:lnTo>
                    <a:lnTo>
                      <a:pt x="10094" y="912"/>
                    </a:lnTo>
                    <a:lnTo>
                      <a:pt x="9822" y="762"/>
                    </a:lnTo>
                    <a:lnTo>
                      <a:pt x="9523" y="626"/>
                    </a:lnTo>
                    <a:lnTo>
                      <a:pt x="9237" y="490"/>
                    </a:lnTo>
                    <a:lnTo>
                      <a:pt x="8924" y="381"/>
                    </a:lnTo>
                    <a:lnTo>
                      <a:pt x="8625" y="273"/>
                    </a:lnTo>
                    <a:lnTo>
                      <a:pt x="8298" y="191"/>
                    </a:lnTo>
                    <a:lnTo>
                      <a:pt x="7986" y="123"/>
                    </a:lnTo>
                    <a:lnTo>
                      <a:pt x="7659" y="68"/>
                    </a:lnTo>
                    <a:lnTo>
                      <a:pt x="7319" y="28"/>
                    </a:lnTo>
                    <a:lnTo>
                      <a:pt x="7265" y="28"/>
                    </a:lnTo>
                    <a:lnTo>
                      <a:pt x="6979" y="14"/>
                    </a:lnTo>
                    <a:lnTo>
                      <a:pt x="6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a:off x="1003596" y="1624095"/>
                <a:ext cx="214749" cy="214749"/>
              </a:xfrm>
              <a:custGeom>
                <a:avLst/>
                <a:gdLst/>
                <a:ahLst/>
                <a:cxnLst/>
                <a:rect l="l" t="t" r="r" b="b"/>
                <a:pathLst>
                  <a:path w="7292" h="7292" extrusionOk="0">
                    <a:moveTo>
                      <a:pt x="3646" y="0"/>
                    </a:moveTo>
                    <a:lnTo>
                      <a:pt x="3456" y="14"/>
                    </a:lnTo>
                    <a:lnTo>
                      <a:pt x="3266" y="28"/>
                    </a:lnTo>
                    <a:lnTo>
                      <a:pt x="3089" y="41"/>
                    </a:lnTo>
                    <a:lnTo>
                      <a:pt x="2912" y="82"/>
                    </a:lnTo>
                    <a:lnTo>
                      <a:pt x="2735" y="123"/>
                    </a:lnTo>
                    <a:lnTo>
                      <a:pt x="2558" y="164"/>
                    </a:lnTo>
                    <a:lnTo>
                      <a:pt x="2395" y="232"/>
                    </a:lnTo>
                    <a:lnTo>
                      <a:pt x="2218" y="286"/>
                    </a:lnTo>
                    <a:lnTo>
                      <a:pt x="2069" y="368"/>
                    </a:lnTo>
                    <a:lnTo>
                      <a:pt x="1905" y="449"/>
                    </a:lnTo>
                    <a:lnTo>
                      <a:pt x="1756" y="531"/>
                    </a:lnTo>
                    <a:lnTo>
                      <a:pt x="1606" y="626"/>
                    </a:lnTo>
                    <a:lnTo>
                      <a:pt x="1456" y="735"/>
                    </a:lnTo>
                    <a:lnTo>
                      <a:pt x="1320" y="844"/>
                    </a:lnTo>
                    <a:lnTo>
                      <a:pt x="1198" y="953"/>
                    </a:lnTo>
                    <a:lnTo>
                      <a:pt x="1062" y="1075"/>
                    </a:lnTo>
                    <a:lnTo>
                      <a:pt x="940" y="1197"/>
                    </a:lnTo>
                    <a:lnTo>
                      <a:pt x="831" y="1334"/>
                    </a:lnTo>
                    <a:lnTo>
                      <a:pt x="722" y="1470"/>
                    </a:lnTo>
                    <a:lnTo>
                      <a:pt x="627" y="1606"/>
                    </a:lnTo>
                    <a:lnTo>
                      <a:pt x="531" y="1755"/>
                    </a:lnTo>
                    <a:lnTo>
                      <a:pt x="436" y="1918"/>
                    </a:lnTo>
                    <a:lnTo>
                      <a:pt x="355" y="2068"/>
                    </a:lnTo>
                    <a:lnTo>
                      <a:pt x="287" y="2231"/>
                    </a:lnTo>
                    <a:lnTo>
                      <a:pt x="219" y="2395"/>
                    </a:lnTo>
                    <a:lnTo>
                      <a:pt x="164" y="2571"/>
                    </a:lnTo>
                    <a:lnTo>
                      <a:pt x="110" y="2735"/>
                    </a:lnTo>
                    <a:lnTo>
                      <a:pt x="69" y="2911"/>
                    </a:lnTo>
                    <a:lnTo>
                      <a:pt x="42" y="3088"/>
                    </a:lnTo>
                    <a:lnTo>
                      <a:pt x="15" y="3279"/>
                    </a:lnTo>
                    <a:lnTo>
                      <a:pt x="1" y="3456"/>
                    </a:lnTo>
                    <a:lnTo>
                      <a:pt x="1" y="3646"/>
                    </a:lnTo>
                    <a:lnTo>
                      <a:pt x="1" y="3836"/>
                    </a:lnTo>
                    <a:lnTo>
                      <a:pt x="15" y="4027"/>
                    </a:lnTo>
                    <a:lnTo>
                      <a:pt x="42" y="4204"/>
                    </a:lnTo>
                    <a:lnTo>
                      <a:pt x="69" y="4380"/>
                    </a:lnTo>
                    <a:lnTo>
                      <a:pt x="110" y="4557"/>
                    </a:lnTo>
                    <a:lnTo>
                      <a:pt x="164" y="4734"/>
                    </a:lnTo>
                    <a:lnTo>
                      <a:pt x="219" y="4897"/>
                    </a:lnTo>
                    <a:lnTo>
                      <a:pt x="287" y="5074"/>
                    </a:lnTo>
                    <a:lnTo>
                      <a:pt x="355" y="5224"/>
                    </a:lnTo>
                    <a:lnTo>
                      <a:pt x="436" y="5387"/>
                    </a:lnTo>
                    <a:lnTo>
                      <a:pt x="531" y="5537"/>
                    </a:lnTo>
                    <a:lnTo>
                      <a:pt x="627" y="5686"/>
                    </a:lnTo>
                    <a:lnTo>
                      <a:pt x="722" y="5836"/>
                    </a:lnTo>
                    <a:lnTo>
                      <a:pt x="831" y="5972"/>
                    </a:lnTo>
                    <a:lnTo>
                      <a:pt x="940" y="6094"/>
                    </a:lnTo>
                    <a:lnTo>
                      <a:pt x="1062" y="6230"/>
                    </a:lnTo>
                    <a:lnTo>
                      <a:pt x="1198" y="6353"/>
                    </a:lnTo>
                    <a:lnTo>
                      <a:pt x="1320" y="6462"/>
                    </a:lnTo>
                    <a:lnTo>
                      <a:pt x="1456" y="6570"/>
                    </a:lnTo>
                    <a:lnTo>
                      <a:pt x="1606" y="6666"/>
                    </a:lnTo>
                    <a:lnTo>
                      <a:pt x="1756" y="6761"/>
                    </a:lnTo>
                    <a:lnTo>
                      <a:pt x="1905" y="6856"/>
                    </a:lnTo>
                    <a:lnTo>
                      <a:pt x="2069" y="6938"/>
                    </a:lnTo>
                    <a:lnTo>
                      <a:pt x="2218" y="7006"/>
                    </a:lnTo>
                    <a:lnTo>
                      <a:pt x="2395" y="7074"/>
                    </a:lnTo>
                    <a:lnTo>
                      <a:pt x="2558" y="7128"/>
                    </a:lnTo>
                    <a:lnTo>
                      <a:pt x="2735" y="7183"/>
                    </a:lnTo>
                    <a:lnTo>
                      <a:pt x="2912" y="7223"/>
                    </a:lnTo>
                    <a:lnTo>
                      <a:pt x="3089" y="7251"/>
                    </a:lnTo>
                    <a:lnTo>
                      <a:pt x="3266" y="7278"/>
                    </a:lnTo>
                    <a:lnTo>
                      <a:pt x="3456" y="7291"/>
                    </a:lnTo>
                    <a:lnTo>
                      <a:pt x="3837" y="7291"/>
                    </a:lnTo>
                    <a:lnTo>
                      <a:pt x="4014" y="7278"/>
                    </a:lnTo>
                    <a:lnTo>
                      <a:pt x="4204" y="7251"/>
                    </a:lnTo>
                    <a:lnTo>
                      <a:pt x="4381" y="7223"/>
                    </a:lnTo>
                    <a:lnTo>
                      <a:pt x="4558" y="7183"/>
                    </a:lnTo>
                    <a:lnTo>
                      <a:pt x="4721" y="7128"/>
                    </a:lnTo>
                    <a:lnTo>
                      <a:pt x="4898" y="7074"/>
                    </a:lnTo>
                    <a:lnTo>
                      <a:pt x="5061" y="7006"/>
                    </a:lnTo>
                    <a:lnTo>
                      <a:pt x="5224" y="6938"/>
                    </a:lnTo>
                    <a:lnTo>
                      <a:pt x="5374" y="6856"/>
                    </a:lnTo>
                    <a:lnTo>
                      <a:pt x="5537" y="6761"/>
                    </a:lnTo>
                    <a:lnTo>
                      <a:pt x="5687" y="6666"/>
                    </a:lnTo>
                    <a:lnTo>
                      <a:pt x="5823" y="6570"/>
                    </a:lnTo>
                    <a:lnTo>
                      <a:pt x="5959" y="6462"/>
                    </a:lnTo>
                    <a:lnTo>
                      <a:pt x="6095" y="6353"/>
                    </a:lnTo>
                    <a:lnTo>
                      <a:pt x="6217" y="6230"/>
                    </a:lnTo>
                    <a:lnTo>
                      <a:pt x="6340" y="6094"/>
                    </a:lnTo>
                    <a:lnTo>
                      <a:pt x="6462" y="5972"/>
                    </a:lnTo>
                    <a:lnTo>
                      <a:pt x="6557" y="5836"/>
                    </a:lnTo>
                    <a:lnTo>
                      <a:pt x="6666" y="5686"/>
                    </a:lnTo>
                    <a:lnTo>
                      <a:pt x="6761" y="5537"/>
                    </a:lnTo>
                    <a:lnTo>
                      <a:pt x="6843" y="5387"/>
                    </a:lnTo>
                    <a:lnTo>
                      <a:pt x="6925" y="5224"/>
                    </a:lnTo>
                    <a:lnTo>
                      <a:pt x="7006" y="5074"/>
                    </a:lnTo>
                    <a:lnTo>
                      <a:pt x="7061" y="4897"/>
                    </a:lnTo>
                    <a:lnTo>
                      <a:pt x="7129" y="4734"/>
                    </a:lnTo>
                    <a:lnTo>
                      <a:pt x="7170" y="4557"/>
                    </a:lnTo>
                    <a:lnTo>
                      <a:pt x="7210" y="4380"/>
                    </a:lnTo>
                    <a:lnTo>
                      <a:pt x="7251" y="4204"/>
                    </a:lnTo>
                    <a:lnTo>
                      <a:pt x="7265" y="4027"/>
                    </a:lnTo>
                    <a:lnTo>
                      <a:pt x="7278" y="3836"/>
                    </a:lnTo>
                    <a:lnTo>
                      <a:pt x="7292" y="3646"/>
                    </a:lnTo>
                    <a:lnTo>
                      <a:pt x="7278" y="3456"/>
                    </a:lnTo>
                    <a:lnTo>
                      <a:pt x="7265" y="3279"/>
                    </a:lnTo>
                    <a:lnTo>
                      <a:pt x="7251" y="3088"/>
                    </a:lnTo>
                    <a:lnTo>
                      <a:pt x="7210" y="2911"/>
                    </a:lnTo>
                    <a:lnTo>
                      <a:pt x="7170" y="2735"/>
                    </a:lnTo>
                    <a:lnTo>
                      <a:pt x="7129" y="2571"/>
                    </a:lnTo>
                    <a:lnTo>
                      <a:pt x="7061" y="2395"/>
                    </a:lnTo>
                    <a:lnTo>
                      <a:pt x="7006" y="2231"/>
                    </a:lnTo>
                    <a:lnTo>
                      <a:pt x="6925" y="2068"/>
                    </a:lnTo>
                    <a:lnTo>
                      <a:pt x="6843" y="1918"/>
                    </a:lnTo>
                    <a:lnTo>
                      <a:pt x="6761" y="1755"/>
                    </a:lnTo>
                    <a:lnTo>
                      <a:pt x="6666" y="1606"/>
                    </a:lnTo>
                    <a:lnTo>
                      <a:pt x="6557" y="1470"/>
                    </a:lnTo>
                    <a:lnTo>
                      <a:pt x="6462" y="1334"/>
                    </a:lnTo>
                    <a:lnTo>
                      <a:pt x="6340" y="1197"/>
                    </a:lnTo>
                    <a:lnTo>
                      <a:pt x="6217" y="1075"/>
                    </a:lnTo>
                    <a:lnTo>
                      <a:pt x="6095" y="953"/>
                    </a:lnTo>
                    <a:lnTo>
                      <a:pt x="5959" y="844"/>
                    </a:lnTo>
                    <a:lnTo>
                      <a:pt x="5823" y="735"/>
                    </a:lnTo>
                    <a:lnTo>
                      <a:pt x="5687" y="626"/>
                    </a:lnTo>
                    <a:lnTo>
                      <a:pt x="5537" y="531"/>
                    </a:lnTo>
                    <a:lnTo>
                      <a:pt x="5374" y="449"/>
                    </a:lnTo>
                    <a:lnTo>
                      <a:pt x="5224" y="368"/>
                    </a:lnTo>
                    <a:lnTo>
                      <a:pt x="5061" y="286"/>
                    </a:lnTo>
                    <a:lnTo>
                      <a:pt x="4898" y="232"/>
                    </a:lnTo>
                    <a:lnTo>
                      <a:pt x="4721"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a:off x="1048891" y="1669773"/>
                <a:ext cx="123808" cy="123808"/>
              </a:xfrm>
              <a:custGeom>
                <a:avLst/>
                <a:gdLst/>
                <a:ahLst/>
                <a:cxnLst/>
                <a:rect l="l" t="t" r="r" b="b"/>
                <a:pathLst>
                  <a:path w="4204" h="4204" extrusionOk="0">
                    <a:moveTo>
                      <a:pt x="2108" y="0"/>
                    </a:moveTo>
                    <a:lnTo>
                      <a:pt x="1891" y="14"/>
                    </a:lnTo>
                    <a:lnTo>
                      <a:pt x="1687" y="41"/>
                    </a:lnTo>
                    <a:lnTo>
                      <a:pt x="1483" y="95"/>
                    </a:lnTo>
                    <a:lnTo>
                      <a:pt x="1292" y="163"/>
                    </a:lnTo>
                    <a:lnTo>
                      <a:pt x="1102" y="245"/>
                    </a:lnTo>
                    <a:lnTo>
                      <a:pt x="925" y="354"/>
                    </a:lnTo>
                    <a:lnTo>
                      <a:pt x="775" y="476"/>
                    </a:lnTo>
                    <a:lnTo>
                      <a:pt x="626" y="612"/>
                    </a:lnTo>
                    <a:lnTo>
                      <a:pt x="490" y="762"/>
                    </a:lnTo>
                    <a:lnTo>
                      <a:pt x="367" y="925"/>
                    </a:lnTo>
                    <a:lnTo>
                      <a:pt x="259" y="1102"/>
                    </a:lnTo>
                    <a:lnTo>
                      <a:pt x="163" y="1279"/>
                    </a:lnTo>
                    <a:lnTo>
                      <a:pt x="95" y="1469"/>
                    </a:lnTo>
                    <a:lnTo>
                      <a:pt x="41" y="1673"/>
                    </a:lnTo>
                    <a:lnTo>
                      <a:pt x="14" y="1877"/>
                    </a:lnTo>
                    <a:lnTo>
                      <a:pt x="0" y="2095"/>
                    </a:lnTo>
                    <a:lnTo>
                      <a:pt x="14" y="2313"/>
                    </a:lnTo>
                    <a:lnTo>
                      <a:pt x="41" y="2517"/>
                    </a:lnTo>
                    <a:lnTo>
                      <a:pt x="95" y="2721"/>
                    </a:lnTo>
                    <a:lnTo>
                      <a:pt x="163" y="2911"/>
                    </a:lnTo>
                    <a:lnTo>
                      <a:pt x="259" y="3102"/>
                    </a:lnTo>
                    <a:lnTo>
                      <a:pt x="367" y="3278"/>
                    </a:lnTo>
                    <a:lnTo>
                      <a:pt x="490" y="3428"/>
                    </a:lnTo>
                    <a:lnTo>
                      <a:pt x="626" y="3578"/>
                    </a:lnTo>
                    <a:lnTo>
                      <a:pt x="775" y="3714"/>
                    </a:lnTo>
                    <a:lnTo>
                      <a:pt x="925" y="3836"/>
                    </a:lnTo>
                    <a:lnTo>
                      <a:pt x="1102" y="3945"/>
                    </a:lnTo>
                    <a:lnTo>
                      <a:pt x="1292" y="4040"/>
                    </a:lnTo>
                    <a:lnTo>
                      <a:pt x="1483" y="4108"/>
                    </a:lnTo>
                    <a:lnTo>
                      <a:pt x="1687" y="4163"/>
                    </a:lnTo>
                    <a:lnTo>
                      <a:pt x="1891" y="4190"/>
                    </a:lnTo>
                    <a:lnTo>
                      <a:pt x="2108" y="4203"/>
                    </a:lnTo>
                    <a:lnTo>
                      <a:pt x="2326" y="4190"/>
                    </a:lnTo>
                    <a:lnTo>
                      <a:pt x="2530" y="4163"/>
                    </a:lnTo>
                    <a:lnTo>
                      <a:pt x="2734" y="4108"/>
                    </a:lnTo>
                    <a:lnTo>
                      <a:pt x="2925" y="4040"/>
                    </a:lnTo>
                    <a:lnTo>
                      <a:pt x="3101" y="3945"/>
                    </a:lnTo>
                    <a:lnTo>
                      <a:pt x="3278" y="3836"/>
                    </a:lnTo>
                    <a:lnTo>
                      <a:pt x="3442" y="3714"/>
                    </a:lnTo>
                    <a:lnTo>
                      <a:pt x="3591" y="3578"/>
                    </a:lnTo>
                    <a:lnTo>
                      <a:pt x="3727" y="3428"/>
                    </a:lnTo>
                    <a:lnTo>
                      <a:pt x="3850" y="3278"/>
                    </a:lnTo>
                    <a:lnTo>
                      <a:pt x="3958" y="3102"/>
                    </a:lnTo>
                    <a:lnTo>
                      <a:pt x="4040" y="2911"/>
                    </a:lnTo>
                    <a:lnTo>
                      <a:pt x="4108" y="2721"/>
                    </a:lnTo>
                    <a:lnTo>
                      <a:pt x="4162" y="2517"/>
                    </a:lnTo>
                    <a:lnTo>
                      <a:pt x="4190" y="2313"/>
                    </a:lnTo>
                    <a:lnTo>
                      <a:pt x="4203" y="2095"/>
                    </a:lnTo>
                    <a:lnTo>
                      <a:pt x="4190" y="1877"/>
                    </a:lnTo>
                    <a:lnTo>
                      <a:pt x="4162" y="1673"/>
                    </a:lnTo>
                    <a:lnTo>
                      <a:pt x="4108" y="1469"/>
                    </a:lnTo>
                    <a:lnTo>
                      <a:pt x="4040" y="1279"/>
                    </a:lnTo>
                    <a:lnTo>
                      <a:pt x="3958" y="1102"/>
                    </a:lnTo>
                    <a:lnTo>
                      <a:pt x="3850" y="925"/>
                    </a:lnTo>
                    <a:lnTo>
                      <a:pt x="3727" y="762"/>
                    </a:lnTo>
                    <a:lnTo>
                      <a:pt x="3591" y="612"/>
                    </a:lnTo>
                    <a:lnTo>
                      <a:pt x="3442" y="476"/>
                    </a:lnTo>
                    <a:lnTo>
                      <a:pt x="3278" y="354"/>
                    </a:lnTo>
                    <a:lnTo>
                      <a:pt x="3101" y="245"/>
                    </a:lnTo>
                    <a:lnTo>
                      <a:pt x="2925" y="163"/>
                    </a:lnTo>
                    <a:lnTo>
                      <a:pt x="2734" y="95"/>
                    </a:lnTo>
                    <a:lnTo>
                      <a:pt x="2530" y="41"/>
                    </a:lnTo>
                    <a:lnTo>
                      <a:pt x="2326" y="14"/>
                    </a:lnTo>
                    <a:lnTo>
                      <a:pt x="21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a:off x="1085734" y="1706615"/>
                <a:ext cx="50094" cy="50094"/>
              </a:xfrm>
              <a:custGeom>
                <a:avLst/>
                <a:gdLst/>
                <a:ahLst/>
                <a:cxnLst/>
                <a:rect l="l" t="t" r="r" b="b"/>
                <a:pathLst>
                  <a:path w="1701" h="1701" extrusionOk="0">
                    <a:moveTo>
                      <a:pt x="762" y="1"/>
                    </a:moveTo>
                    <a:lnTo>
                      <a:pt x="681" y="14"/>
                    </a:lnTo>
                    <a:lnTo>
                      <a:pt x="599" y="28"/>
                    </a:lnTo>
                    <a:lnTo>
                      <a:pt x="517" y="55"/>
                    </a:lnTo>
                    <a:lnTo>
                      <a:pt x="381" y="137"/>
                    </a:lnTo>
                    <a:lnTo>
                      <a:pt x="245" y="245"/>
                    </a:lnTo>
                    <a:lnTo>
                      <a:pt x="150" y="368"/>
                    </a:lnTo>
                    <a:lnTo>
                      <a:pt x="69" y="517"/>
                    </a:lnTo>
                    <a:lnTo>
                      <a:pt x="41" y="599"/>
                    </a:lnTo>
                    <a:lnTo>
                      <a:pt x="14" y="681"/>
                    </a:lnTo>
                    <a:lnTo>
                      <a:pt x="0" y="762"/>
                    </a:lnTo>
                    <a:lnTo>
                      <a:pt x="0" y="844"/>
                    </a:lnTo>
                    <a:lnTo>
                      <a:pt x="0" y="939"/>
                    </a:lnTo>
                    <a:lnTo>
                      <a:pt x="14" y="1021"/>
                    </a:lnTo>
                    <a:lnTo>
                      <a:pt x="41" y="1102"/>
                    </a:lnTo>
                    <a:lnTo>
                      <a:pt x="69" y="1184"/>
                    </a:lnTo>
                    <a:lnTo>
                      <a:pt x="150" y="1320"/>
                    </a:lnTo>
                    <a:lnTo>
                      <a:pt x="245" y="1456"/>
                    </a:lnTo>
                    <a:lnTo>
                      <a:pt x="381" y="1551"/>
                    </a:lnTo>
                    <a:lnTo>
                      <a:pt x="517" y="1633"/>
                    </a:lnTo>
                    <a:lnTo>
                      <a:pt x="599" y="1660"/>
                    </a:lnTo>
                    <a:lnTo>
                      <a:pt x="681" y="1687"/>
                    </a:lnTo>
                    <a:lnTo>
                      <a:pt x="762" y="1701"/>
                    </a:lnTo>
                    <a:lnTo>
                      <a:pt x="939" y="1701"/>
                    </a:lnTo>
                    <a:lnTo>
                      <a:pt x="1021" y="1687"/>
                    </a:lnTo>
                    <a:lnTo>
                      <a:pt x="1102" y="1660"/>
                    </a:lnTo>
                    <a:lnTo>
                      <a:pt x="1184" y="1633"/>
                    </a:lnTo>
                    <a:lnTo>
                      <a:pt x="1334" y="1551"/>
                    </a:lnTo>
                    <a:lnTo>
                      <a:pt x="1456" y="1456"/>
                    </a:lnTo>
                    <a:lnTo>
                      <a:pt x="1565" y="1320"/>
                    </a:lnTo>
                    <a:lnTo>
                      <a:pt x="1646" y="1184"/>
                    </a:lnTo>
                    <a:lnTo>
                      <a:pt x="1674" y="1102"/>
                    </a:lnTo>
                    <a:lnTo>
                      <a:pt x="1687" y="1021"/>
                    </a:lnTo>
                    <a:lnTo>
                      <a:pt x="1701" y="939"/>
                    </a:lnTo>
                    <a:lnTo>
                      <a:pt x="1701" y="844"/>
                    </a:lnTo>
                    <a:lnTo>
                      <a:pt x="1701" y="762"/>
                    </a:lnTo>
                    <a:lnTo>
                      <a:pt x="1687" y="681"/>
                    </a:lnTo>
                    <a:lnTo>
                      <a:pt x="1674" y="599"/>
                    </a:lnTo>
                    <a:lnTo>
                      <a:pt x="1646" y="517"/>
                    </a:lnTo>
                    <a:lnTo>
                      <a:pt x="1565" y="368"/>
                    </a:lnTo>
                    <a:lnTo>
                      <a:pt x="1456" y="245"/>
                    </a:lnTo>
                    <a:lnTo>
                      <a:pt x="1334" y="137"/>
                    </a:lnTo>
                    <a:lnTo>
                      <a:pt x="1184" y="55"/>
                    </a:lnTo>
                    <a:lnTo>
                      <a:pt x="1102" y="28"/>
                    </a:lnTo>
                    <a:lnTo>
                      <a:pt x="1021"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a:off x="1434252" y="1530354"/>
                <a:ext cx="395837" cy="395808"/>
              </a:xfrm>
              <a:custGeom>
                <a:avLst/>
                <a:gdLst/>
                <a:ahLst/>
                <a:cxnLst/>
                <a:rect l="l" t="t" r="r" b="b"/>
                <a:pathLst>
                  <a:path w="13441" h="13440" extrusionOk="0">
                    <a:moveTo>
                      <a:pt x="6571" y="0"/>
                    </a:moveTo>
                    <a:lnTo>
                      <a:pt x="6408" y="14"/>
                    </a:lnTo>
                    <a:lnTo>
                      <a:pt x="6190" y="28"/>
                    </a:lnTo>
                    <a:lnTo>
                      <a:pt x="5959" y="41"/>
                    </a:lnTo>
                    <a:lnTo>
                      <a:pt x="5646" y="96"/>
                    </a:lnTo>
                    <a:lnTo>
                      <a:pt x="5319" y="150"/>
                    </a:lnTo>
                    <a:lnTo>
                      <a:pt x="5007" y="218"/>
                    </a:lnTo>
                    <a:lnTo>
                      <a:pt x="4707" y="313"/>
                    </a:lnTo>
                    <a:lnTo>
                      <a:pt x="4408" y="409"/>
                    </a:lnTo>
                    <a:lnTo>
                      <a:pt x="4122" y="531"/>
                    </a:lnTo>
                    <a:lnTo>
                      <a:pt x="3837"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61" y="2680"/>
                    </a:lnTo>
                    <a:lnTo>
                      <a:pt x="1307" y="2748"/>
                    </a:lnTo>
                    <a:lnTo>
                      <a:pt x="1266" y="2803"/>
                    </a:lnTo>
                    <a:lnTo>
                      <a:pt x="1252" y="2816"/>
                    </a:lnTo>
                    <a:lnTo>
                      <a:pt x="1116" y="3007"/>
                    </a:lnTo>
                    <a:lnTo>
                      <a:pt x="994" y="3211"/>
                    </a:lnTo>
                    <a:lnTo>
                      <a:pt x="871" y="3415"/>
                    </a:lnTo>
                    <a:lnTo>
                      <a:pt x="763" y="3619"/>
                    </a:lnTo>
                    <a:lnTo>
                      <a:pt x="654" y="3836"/>
                    </a:lnTo>
                    <a:lnTo>
                      <a:pt x="545" y="4054"/>
                    </a:lnTo>
                    <a:lnTo>
                      <a:pt x="463" y="4285"/>
                    </a:lnTo>
                    <a:lnTo>
                      <a:pt x="382" y="4503"/>
                    </a:lnTo>
                    <a:lnTo>
                      <a:pt x="300" y="4734"/>
                    </a:lnTo>
                    <a:lnTo>
                      <a:pt x="232" y="4965"/>
                    </a:lnTo>
                    <a:lnTo>
                      <a:pt x="178" y="5210"/>
                    </a:lnTo>
                    <a:lnTo>
                      <a:pt x="123" y="5455"/>
                    </a:lnTo>
                    <a:lnTo>
                      <a:pt x="82" y="5700"/>
                    </a:lnTo>
                    <a:lnTo>
                      <a:pt x="42" y="5945"/>
                    </a:lnTo>
                    <a:lnTo>
                      <a:pt x="28" y="6190"/>
                    </a:lnTo>
                    <a:lnTo>
                      <a:pt x="14" y="6448"/>
                    </a:lnTo>
                    <a:lnTo>
                      <a:pt x="1" y="6720"/>
                    </a:lnTo>
                    <a:lnTo>
                      <a:pt x="14" y="7006"/>
                    </a:lnTo>
                    <a:lnTo>
                      <a:pt x="28" y="7278"/>
                    </a:lnTo>
                    <a:lnTo>
                      <a:pt x="55" y="7536"/>
                    </a:lnTo>
                    <a:lnTo>
                      <a:pt x="82" y="7808"/>
                    </a:lnTo>
                    <a:lnTo>
                      <a:pt x="137" y="8067"/>
                    </a:lnTo>
                    <a:lnTo>
                      <a:pt x="191" y="8325"/>
                    </a:lnTo>
                    <a:lnTo>
                      <a:pt x="259" y="8570"/>
                    </a:lnTo>
                    <a:lnTo>
                      <a:pt x="341" y="8829"/>
                    </a:lnTo>
                    <a:lnTo>
                      <a:pt x="422" y="9073"/>
                    </a:lnTo>
                    <a:lnTo>
                      <a:pt x="518" y="9305"/>
                    </a:lnTo>
                    <a:lnTo>
                      <a:pt x="613" y="9549"/>
                    </a:lnTo>
                    <a:lnTo>
                      <a:pt x="735" y="9781"/>
                    </a:lnTo>
                    <a:lnTo>
                      <a:pt x="858" y="9998"/>
                    </a:lnTo>
                    <a:lnTo>
                      <a:pt x="980" y="10216"/>
                    </a:lnTo>
                    <a:lnTo>
                      <a:pt x="1116" y="10434"/>
                    </a:lnTo>
                    <a:lnTo>
                      <a:pt x="1266" y="10638"/>
                    </a:lnTo>
                    <a:lnTo>
                      <a:pt x="1415" y="10842"/>
                    </a:lnTo>
                    <a:lnTo>
                      <a:pt x="1429" y="10869"/>
                    </a:lnTo>
                    <a:lnTo>
                      <a:pt x="1511" y="10964"/>
                    </a:lnTo>
                    <a:lnTo>
                      <a:pt x="1565" y="11032"/>
                    </a:lnTo>
                    <a:lnTo>
                      <a:pt x="1619" y="11100"/>
                    </a:lnTo>
                    <a:lnTo>
                      <a:pt x="1715" y="11209"/>
                    </a:lnTo>
                    <a:lnTo>
                      <a:pt x="1810" y="11304"/>
                    </a:lnTo>
                    <a:lnTo>
                      <a:pt x="1824" y="11318"/>
                    </a:lnTo>
                    <a:lnTo>
                      <a:pt x="2028" y="11522"/>
                    </a:lnTo>
                    <a:lnTo>
                      <a:pt x="2232" y="11726"/>
                    </a:lnTo>
                    <a:lnTo>
                      <a:pt x="2449" y="11916"/>
                    </a:lnTo>
                    <a:lnTo>
                      <a:pt x="2680" y="12093"/>
                    </a:lnTo>
                    <a:lnTo>
                      <a:pt x="2925" y="12270"/>
                    </a:lnTo>
                    <a:lnTo>
                      <a:pt x="3170"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90" y="13426"/>
                    </a:lnTo>
                    <a:lnTo>
                      <a:pt x="6408" y="13440"/>
                    </a:lnTo>
                    <a:lnTo>
                      <a:pt x="6979" y="13440"/>
                    </a:lnTo>
                    <a:lnTo>
                      <a:pt x="7265" y="13426"/>
                    </a:lnTo>
                    <a:lnTo>
                      <a:pt x="7333" y="13413"/>
                    </a:lnTo>
                    <a:lnTo>
                      <a:pt x="7645" y="13385"/>
                    </a:lnTo>
                    <a:lnTo>
                      <a:pt x="7945" y="13331"/>
                    </a:lnTo>
                    <a:lnTo>
                      <a:pt x="8258" y="13263"/>
                    </a:lnTo>
                    <a:lnTo>
                      <a:pt x="8557" y="13195"/>
                    </a:lnTo>
                    <a:lnTo>
                      <a:pt x="8842" y="13100"/>
                    </a:lnTo>
                    <a:lnTo>
                      <a:pt x="9128" y="12991"/>
                    </a:lnTo>
                    <a:lnTo>
                      <a:pt x="9414" y="12882"/>
                    </a:lnTo>
                    <a:lnTo>
                      <a:pt x="9686" y="12760"/>
                    </a:lnTo>
                    <a:lnTo>
                      <a:pt x="9958" y="12610"/>
                    </a:lnTo>
                    <a:lnTo>
                      <a:pt x="10216" y="12460"/>
                    </a:lnTo>
                    <a:lnTo>
                      <a:pt x="10475" y="12297"/>
                    </a:lnTo>
                    <a:lnTo>
                      <a:pt x="10720" y="12134"/>
                    </a:lnTo>
                    <a:lnTo>
                      <a:pt x="10951" y="11944"/>
                    </a:lnTo>
                    <a:lnTo>
                      <a:pt x="11182" y="11753"/>
                    </a:lnTo>
                    <a:lnTo>
                      <a:pt x="11400" y="11549"/>
                    </a:lnTo>
                    <a:lnTo>
                      <a:pt x="11604" y="11331"/>
                    </a:lnTo>
                    <a:lnTo>
                      <a:pt x="11617" y="11318"/>
                    </a:lnTo>
                    <a:lnTo>
                      <a:pt x="11821" y="11100"/>
                    </a:lnTo>
                    <a:lnTo>
                      <a:pt x="11998" y="10883"/>
                    </a:lnTo>
                    <a:lnTo>
                      <a:pt x="12012" y="10869"/>
                    </a:lnTo>
                    <a:lnTo>
                      <a:pt x="12175"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59" y="7808"/>
                    </a:lnTo>
                    <a:lnTo>
                      <a:pt x="13386" y="7550"/>
                    </a:lnTo>
                    <a:lnTo>
                      <a:pt x="13413" y="7278"/>
                    </a:lnTo>
                    <a:lnTo>
                      <a:pt x="13440" y="7006"/>
                    </a:lnTo>
                    <a:lnTo>
                      <a:pt x="13440" y="6720"/>
                    </a:lnTo>
                    <a:lnTo>
                      <a:pt x="13440" y="6448"/>
                    </a:lnTo>
                    <a:lnTo>
                      <a:pt x="13413" y="6190"/>
                    </a:lnTo>
                    <a:lnTo>
                      <a:pt x="13399" y="5945"/>
                    </a:lnTo>
                    <a:lnTo>
                      <a:pt x="13359" y="5700"/>
                    </a:lnTo>
                    <a:lnTo>
                      <a:pt x="13318" y="5455"/>
                    </a:lnTo>
                    <a:lnTo>
                      <a:pt x="13263" y="5210"/>
                    </a:lnTo>
                    <a:lnTo>
                      <a:pt x="13209" y="4965"/>
                    </a:lnTo>
                    <a:lnTo>
                      <a:pt x="13141" y="4734"/>
                    </a:lnTo>
                    <a:lnTo>
                      <a:pt x="13059" y="4503"/>
                    </a:lnTo>
                    <a:lnTo>
                      <a:pt x="12978" y="4285"/>
                    </a:lnTo>
                    <a:lnTo>
                      <a:pt x="12896" y="4054"/>
                    </a:lnTo>
                    <a:lnTo>
                      <a:pt x="12787" y="3836"/>
                    </a:lnTo>
                    <a:lnTo>
                      <a:pt x="12678" y="3619"/>
                    </a:lnTo>
                    <a:lnTo>
                      <a:pt x="12570" y="3415"/>
                    </a:lnTo>
                    <a:lnTo>
                      <a:pt x="12447" y="3211"/>
                    </a:lnTo>
                    <a:lnTo>
                      <a:pt x="12325" y="3007"/>
                    </a:lnTo>
                    <a:lnTo>
                      <a:pt x="12189" y="2816"/>
                    </a:lnTo>
                    <a:lnTo>
                      <a:pt x="12175" y="2789"/>
                    </a:lnTo>
                    <a:lnTo>
                      <a:pt x="11998" y="2571"/>
                    </a:lnTo>
                    <a:lnTo>
                      <a:pt x="11821" y="2340"/>
                    </a:lnTo>
                    <a:lnTo>
                      <a:pt x="11808" y="2327"/>
                    </a:lnTo>
                    <a:lnTo>
                      <a:pt x="11590" y="2095"/>
                    </a:lnTo>
                    <a:lnTo>
                      <a:pt x="11373" y="1878"/>
                    </a:lnTo>
                    <a:lnTo>
                      <a:pt x="11128" y="1660"/>
                    </a:lnTo>
                    <a:lnTo>
                      <a:pt x="10883" y="1456"/>
                    </a:lnTo>
                    <a:lnTo>
                      <a:pt x="10638" y="1266"/>
                    </a:lnTo>
                    <a:lnTo>
                      <a:pt x="10366" y="1089"/>
                    </a:lnTo>
                    <a:lnTo>
                      <a:pt x="10094" y="912"/>
                    </a:lnTo>
                    <a:lnTo>
                      <a:pt x="9822" y="762"/>
                    </a:lnTo>
                    <a:lnTo>
                      <a:pt x="9536" y="626"/>
                    </a:lnTo>
                    <a:lnTo>
                      <a:pt x="9237" y="490"/>
                    </a:lnTo>
                    <a:lnTo>
                      <a:pt x="8938" y="381"/>
                    </a:lnTo>
                    <a:lnTo>
                      <a:pt x="8625" y="273"/>
                    </a:lnTo>
                    <a:lnTo>
                      <a:pt x="8312" y="191"/>
                    </a:lnTo>
                    <a:lnTo>
                      <a:pt x="7985" y="123"/>
                    </a:lnTo>
                    <a:lnTo>
                      <a:pt x="7659" y="68"/>
                    </a:lnTo>
                    <a:lnTo>
                      <a:pt x="7333" y="28"/>
                    </a:lnTo>
                    <a:lnTo>
                      <a:pt x="7265" y="28"/>
                    </a:lnTo>
                    <a:lnTo>
                      <a:pt x="6979" y="14"/>
                    </a:lnTo>
                    <a:lnTo>
                      <a:pt x="6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a:off x="1524783" y="1624095"/>
                <a:ext cx="214749" cy="214749"/>
              </a:xfrm>
              <a:custGeom>
                <a:avLst/>
                <a:gdLst/>
                <a:ahLst/>
                <a:cxnLst/>
                <a:rect l="l" t="t" r="r" b="b"/>
                <a:pathLst>
                  <a:path w="7292" h="7292" extrusionOk="0">
                    <a:moveTo>
                      <a:pt x="3646" y="0"/>
                    </a:moveTo>
                    <a:lnTo>
                      <a:pt x="3456" y="14"/>
                    </a:lnTo>
                    <a:lnTo>
                      <a:pt x="3279" y="28"/>
                    </a:lnTo>
                    <a:lnTo>
                      <a:pt x="3089" y="41"/>
                    </a:lnTo>
                    <a:lnTo>
                      <a:pt x="2912" y="82"/>
                    </a:lnTo>
                    <a:lnTo>
                      <a:pt x="2735" y="123"/>
                    </a:lnTo>
                    <a:lnTo>
                      <a:pt x="2558" y="164"/>
                    </a:lnTo>
                    <a:lnTo>
                      <a:pt x="2395" y="232"/>
                    </a:lnTo>
                    <a:lnTo>
                      <a:pt x="2232" y="286"/>
                    </a:lnTo>
                    <a:lnTo>
                      <a:pt x="2069" y="368"/>
                    </a:lnTo>
                    <a:lnTo>
                      <a:pt x="1905" y="449"/>
                    </a:lnTo>
                    <a:lnTo>
                      <a:pt x="1756" y="531"/>
                    </a:lnTo>
                    <a:lnTo>
                      <a:pt x="1606" y="626"/>
                    </a:lnTo>
                    <a:lnTo>
                      <a:pt x="1470" y="735"/>
                    </a:lnTo>
                    <a:lnTo>
                      <a:pt x="1334" y="844"/>
                    </a:lnTo>
                    <a:lnTo>
                      <a:pt x="1198" y="953"/>
                    </a:lnTo>
                    <a:lnTo>
                      <a:pt x="1076" y="1075"/>
                    </a:lnTo>
                    <a:lnTo>
                      <a:pt x="953" y="1197"/>
                    </a:lnTo>
                    <a:lnTo>
                      <a:pt x="831" y="1334"/>
                    </a:lnTo>
                    <a:lnTo>
                      <a:pt x="722" y="1470"/>
                    </a:lnTo>
                    <a:lnTo>
                      <a:pt x="627" y="1606"/>
                    </a:lnTo>
                    <a:lnTo>
                      <a:pt x="531" y="1755"/>
                    </a:lnTo>
                    <a:lnTo>
                      <a:pt x="436" y="1918"/>
                    </a:lnTo>
                    <a:lnTo>
                      <a:pt x="368" y="2068"/>
                    </a:lnTo>
                    <a:lnTo>
                      <a:pt x="287" y="2231"/>
                    </a:lnTo>
                    <a:lnTo>
                      <a:pt x="219" y="2395"/>
                    </a:lnTo>
                    <a:lnTo>
                      <a:pt x="164" y="2571"/>
                    </a:lnTo>
                    <a:lnTo>
                      <a:pt x="123" y="2735"/>
                    </a:lnTo>
                    <a:lnTo>
                      <a:pt x="83" y="2911"/>
                    </a:lnTo>
                    <a:lnTo>
                      <a:pt x="42" y="3088"/>
                    </a:lnTo>
                    <a:lnTo>
                      <a:pt x="15" y="3279"/>
                    </a:lnTo>
                    <a:lnTo>
                      <a:pt x="1" y="3456"/>
                    </a:lnTo>
                    <a:lnTo>
                      <a:pt x="1" y="3646"/>
                    </a:lnTo>
                    <a:lnTo>
                      <a:pt x="1" y="3836"/>
                    </a:lnTo>
                    <a:lnTo>
                      <a:pt x="15" y="4027"/>
                    </a:lnTo>
                    <a:lnTo>
                      <a:pt x="42" y="4204"/>
                    </a:lnTo>
                    <a:lnTo>
                      <a:pt x="83" y="4380"/>
                    </a:lnTo>
                    <a:lnTo>
                      <a:pt x="123" y="4557"/>
                    </a:lnTo>
                    <a:lnTo>
                      <a:pt x="164" y="4734"/>
                    </a:lnTo>
                    <a:lnTo>
                      <a:pt x="219" y="4897"/>
                    </a:lnTo>
                    <a:lnTo>
                      <a:pt x="287" y="5074"/>
                    </a:lnTo>
                    <a:lnTo>
                      <a:pt x="368" y="5224"/>
                    </a:lnTo>
                    <a:lnTo>
                      <a:pt x="436" y="5387"/>
                    </a:lnTo>
                    <a:lnTo>
                      <a:pt x="531" y="5537"/>
                    </a:lnTo>
                    <a:lnTo>
                      <a:pt x="627" y="5686"/>
                    </a:lnTo>
                    <a:lnTo>
                      <a:pt x="722" y="5836"/>
                    </a:lnTo>
                    <a:lnTo>
                      <a:pt x="831" y="5972"/>
                    </a:lnTo>
                    <a:lnTo>
                      <a:pt x="953" y="6094"/>
                    </a:lnTo>
                    <a:lnTo>
                      <a:pt x="1076" y="6230"/>
                    </a:lnTo>
                    <a:lnTo>
                      <a:pt x="1198" y="6353"/>
                    </a:lnTo>
                    <a:lnTo>
                      <a:pt x="1334" y="6462"/>
                    </a:lnTo>
                    <a:lnTo>
                      <a:pt x="1470" y="6570"/>
                    </a:lnTo>
                    <a:lnTo>
                      <a:pt x="1606" y="6666"/>
                    </a:lnTo>
                    <a:lnTo>
                      <a:pt x="1756" y="6761"/>
                    </a:lnTo>
                    <a:lnTo>
                      <a:pt x="1905" y="6856"/>
                    </a:lnTo>
                    <a:lnTo>
                      <a:pt x="2069" y="6938"/>
                    </a:lnTo>
                    <a:lnTo>
                      <a:pt x="2232" y="7006"/>
                    </a:lnTo>
                    <a:lnTo>
                      <a:pt x="2395" y="7074"/>
                    </a:lnTo>
                    <a:lnTo>
                      <a:pt x="2558" y="7128"/>
                    </a:lnTo>
                    <a:lnTo>
                      <a:pt x="2735" y="7183"/>
                    </a:lnTo>
                    <a:lnTo>
                      <a:pt x="2912" y="7223"/>
                    </a:lnTo>
                    <a:lnTo>
                      <a:pt x="3089" y="7251"/>
                    </a:lnTo>
                    <a:lnTo>
                      <a:pt x="3279" y="7278"/>
                    </a:lnTo>
                    <a:lnTo>
                      <a:pt x="3456" y="7291"/>
                    </a:lnTo>
                    <a:lnTo>
                      <a:pt x="3837" y="7291"/>
                    </a:lnTo>
                    <a:lnTo>
                      <a:pt x="4014" y="7278"/>
                    </a:lnTo>
                    <a:lnTo>
                      <a:pt x="4204" y="7251"/>
                    </a:lnTo>
                    <a:lnTo>
                      <a:pt x="4381" y="7223"/>
                    </a:lnTo>
                    <a:lnTo>
                      <a:pt x="4558" y="7183"/>
                    </a:lnTo>
                    <a:lnTo>
                      <a:pt x="4735" y="7128"/>
                    </a:lnTo>
                    <a:lnTo>
                      <a:pt x="4898" y="7074"/>
                    </a:lnTo>
                    <a:lnTo>
                      <a:pt x="5061" y="7006"/>
                    </a:lnTo>
                    <a:lnTo>
                      <a:pt x="5224" y="6938"/>
                    </a:lnTo>
                    <a:lnTo>
                      <a:pt x="5388" y="6856"/>
                    </a:lnTo>
                    <a:lnTo>
                      <a:pt x="5537" y="6761"/>
                    </a:lnTo>
                    <a:lnTo>
                      <a:pt x="5687" y="6666"/>
                    </a:lnTo>
                    <a:lnTo>
                      <a:pt x="5823" y="6570"/>
                    </a:lnTo>
                    <a:lnTo>
                      <a:pt x="5959" y="6462"/>
                    </a:lnTo>
                    <a:lnTo>
                      <a:pt x="6095" y="6353"/>
                    </a:lnTo>
                    <a:lnTo>
                      <a:pt x="6217" y="6230"/>
                    </a:lnTo>
                    <a:lnTo>
                      <a:pt x="6340" y="6094"/>
                    </a:lnTo>
                    <a:lnTo>
                      <a:pt x="6462" y="5972"/>
                    </a:lnTo>
                    <a:lnTo>
                      <a:pt x="6571" y="5836"/>
                    </a:lnTo>
                    <a:lnTo>
                      <a:pt x="6666" y="5686"/>
                    </a:lnTo>
                    <a:lnTo>
                      <a:pt x="6761" y="5537"/>
                    </a:lnTo>
                    <a:lnTo>
                      <a:pt x="6857" y="5387"/>
                    </a:lnTo>
                    <a:lnTo>
                      <a:pt x="6938" y="5224"/>
                    </a:lnTo>
                    <a:lnTo>
                      <a:pt x="7006" y="5074"/>
                    </a:lnTo>
                    <a:lnTo>
                      <a:pt x="7074" y="4897"/>
                    </a:lnTo>
                    <a:lnTo>
                      <a:pt x="7129" y="4734"/>
                    </a:lnTo>
                    <a:lnTo>
                      <a:pt x="7183" y="4557"/>
                    </a:lnTo>
                    <a:lnTo>
                      <a:pt x="7210" y="4380"/>
                    </a:lnTo>
                    <a:lnTo>
                      <a:pt x="7251" y="4204"/>
                    </a:lnTo>
                    <a:lnTo>
                      <a:pt x="7278" y="4027"/>
                    </a:lnTo>
                    <a:lnTo>
                      <a:pt x="7292" y="3836"/>
                    </a:lnTo>
                    <a:lnTo>
                      <a:pt x="7292" y="3646"/>
                    </a:lnTo>
                    <a:lnTo>
                      <a:pt x="7292" y="3456"/>
                    </a:lnTo>
                    <a:lnTo>
                      <a:pt x="7278" y="3279"/>
                    </a:lnTo>
                    <a:lnTo>
                      <a:pt x="7251" y="3088"/>
                    </a:lnTo>
                    <a:lnTo>
                      <a:pt x="7210" y="2911"/>
                    </a:lnTo>
                    <a:lnTo>
                      <a:pt x="7183" y="2735"/>
                    </a:lnTo>
                    <a:lnTo>
                      <a:pt x="7129" y="2571"/>
                    </a:lnTo>
                    <a:lnTo>
                      <a:pt x="7074" y="2395"/>
                    </a:lnTo>
                    <a:lnTo>
                      <a:pt x="7006" y="2231"/>
                    </a:lnTo>
                    <a:lnTo>
                      <a:pt x="6938" y="2068"/>
                    </a:lnTo>
                    <a:lnTo>
                      <a:pt x="6857" y="1918"/>
                    </a:lnTo>
                    <a:lnTo>
                      <a:pt x="6761" y="1755"/>
                    </a:lnTo>
                    <a:lnTo>
                      <a:pt x="6666" y="1606"/>
                    </a:lnTo>
                    <a:lnTo>
                      <a:pt x="6571" y="1470"/>
                    </a:lnTo>
                    <a:lnTo>
                      <a:pt x="6462" y="1334"/>
                    </a:lnTo>
                    <a:lnTo>
                      <a:pt x="6340" y="1197"/>
                    </a:lnTo>
                    <a:lnTo>
                      <a:pt x="6217" y="1075"/>
                    </a:lnTo>
                    <a:lnTo>
                      <a:pt x="6095" y="953"/>
                    </a:lnTo>
                    <a:lnTo>
                      <a:pt x="5959" y="844"/>
                    </a:lnTo>
                    <a:lnTo>
                      <a:pt x="5823" y="735"/>
                    </a:lnTo>
                    <a:lnTo>
                      <a:pt x="5687" y="626"/>
                    </a:lnTo>
                    <a:lnTo>
                      <a:pt x="5537" y="531"/>
                    </a:lnTo>
                    <a:lnTo>
                      <a:pt x="5388" y="449"/>
                    </a:lnTo>
                    <a:lnTo>
                      <a:pt x="5224" y="368"/>
                    </a:lnTo>
                    <a:lnTo>
                      <a:pt x="5061" y="286"/>
                    </a:lnTo>
                    <a:lnTo>
                      <a:pt x="4898" y="232"/>
                    </a:lnTo>
                    <a:lnTo>
                      <a:pt x="4735"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a:off x="1570461" y="1669773"/>
                <a:ext cx="123808" cy="123808"/>
              </a:xfrm>
              <a:custGeom>
                <a:avLst/>
                <a:gdLst/>
                <a:ahLst/>
                <a:cxnLst/>
                <a:rect l="l" t="t" r="r" b="b"/>
                <a:pathLst>
                  <a:path w="4204" h="4204" extrusionOk="0">
                    <a:moveTo>
                      <a:pt x="2095" y="0"/>
                    </a:moveTo>
                    <a:lnTo>
                      <a:pt x="1878" y="14"/>
                    </a:lnTo>
                    <a:lnTo>
                      <a:pt x="1674" y="41"/>
                    </a:lnTo>
                    <a:lnTo>
                      <a:pt x="1470" y="95"/>
                    </a:lnTo>
                    <a:lnTo>
                      <a:pt x="1279" y="163"/>
                    </a:lnTo>
                    <a:lnTo>
                      <a:pt x="1089" y="245"/>
                    </a:lnTo>
                    <a:lnTo>
                      <a:pt x="926" y="354"/>
                    </a:lnTo>
                    <a:lnTo>
                      <a:pt x="762" y="476"/>
                    </a:lnTo>
                    <a:lnTo>
                      <a:pt x="613" y="612"/>
                    </a:lnTo>
                    <a:lnTo>
                      <a:pt x="477" y="762"/>
                    </a:lnTo>
                    <a:lnTo>
                      <a:pt x="354" y="925"/>
                    </a:lnTo>
                    <a:lnTo>
                      <a:pt x="245" y="1102"/>
                    </a:lnTo>
                    <a:lnTo>
                      <a:pt x="164" y="1279"/>
                    </a:lnTo>
                    <a:lnTo>
                      <a:pt x="82" y="1469"/>
                    </a:lnTo>
                    <a:lnTo>
                      <a:pt x="41" y="1673"/>
                    </a:lnTo>
                    <a:lnTo>
                      <a:pt x="1" y="1877"/>
                    </a:lnTo>
                    <a:lnTo>
                      <a:pt x="1" y="2095"/>
                    </a:lnTo>
                    <a:lnTo>
                      <a:pt x="1" y="2313"/>
                    </a:lnTo>
                    <a:lnTo>
                      <a:pt x="41" y="2517"/>
                    </a:lnTo>
                    <a:lnTo>
                      <a:pt x="82" y="2721"/>
                    </a:lnTo>
                    <a:lnTo>
                      <a:pt x="164" y="2911"/>
                    </a:lnTo>
                    <a:lnTo>
                      <a:pt x="245" y="3102"/>
                    </a:lnTo>
                    <a:lnTo>
                      <a:pt x="354" y="3278"/>
                    </a:lnTo>
                    <a:lnTo>
                      <a:pt x="477" y="3428"/>
                    </a:lnTo>
                    <a:lnTo>
                      <a:pt x="613" y="3578"/>
                    </a:lnTo>
                    <a:lnTo>
                      <a:pt x="762" y="3714"/>
                    </a:lnTo>
                    <a:lnTo>
                      <a:pt x="926" y="3836"/>
                    </a:lnTo>
                    <a:lnTo>
                      <a:pt x="1089" y="3945"/>
                    </a:lnTo>
                    <a:lnTo>
                      <a:pt x="1279" y="4040"/>
                    </a:lnTo>
                    <a:lnTo>
                      <a:pt x="1470" y="4108"/>
                    </a:lnTo>
                    <a:lnTo>
                      <a:pt x="1674" y="4163"/>
                    </a:lnTo>
                    <a:lnTo>
                      <a:pt x="1878" y="4190"/>
                    </a:lnTo>
                    <a:lnTo>
                      <a:pt x="2095" y="4203"/>
                    </a:lnTo>
                    <a:lnTo>
                      <a:pt x="2313" y="4190"/>
                    </a:lnTo>
                    <a:lnTo>
                      <a:pt x="2517" y="4163"/>
                    </a:lnTo>
                    <a:lnTo>
                      <a:pt x="2721" y="4108"/>
                    </a:lnTo>
                    <a:lnTo>
                      <a:pt x="2912" y="4040"/>
                    </a:lnTo>
                    <a:lnTo>
                      <a:pt x="3102" y="3945"/>
                    </a:lnTo>
                    <a:lnTo>
                      <a:pt x="3265" y="3836"/>
                    </a:lnTo>
                    <a:lnTo>
                      <a:pt x="3429" y="3714"/>
                    </a:lnTo>
                    <a:lnTo>
                      <a:pt x="3578" y="3578"/>
                    </a:lnTo>
                    <a:lnTo>
                      <a:pt x="3714" y="3428"/>
                    </a:lnTo>
                    <a:lnTo>
                      <a:pt x="3837" y="3278"/>
                    </a:lnTo>
                    <a:lnTo>
                      <a:pt x="3945" y="3102"/>
                    </a:lnTo>
                    <a:lnTo>
                      <a:pt x="4027" y="2911"/>
                    </a:lnTo>
                    <a:lnTo>
                      <a:pt x="4109" y="2721"/>
                    </a:lnTo>
                    <a:lnTo>
                      <a:pt x="4149" y="2517"/>
                    </a:lnTo>
                    <a:lnTo>
                      <a:pt x="4190" y="2313"/>
                    </a:lnTo>
                    <a:lnTo>
                      <a:pt x="4204" y="2095"/>
                    </a:lnTo>
                    <a:lnTo>
                      <a:pt x="4190" y="1877"/>
                    </a:lnTo>
                    <a:lnTo>
                      <a:pt x="4149" y="1673"/>
                    </a:lnTo>
                    <a:lnTo>
                      <a:pt x="4109" y="1469"/>
                    </a:lnTo>
                    <a:lnTo>
                      <a:pt x="4027" y="1279"/>
                    </a:lnTo>
                    <a:lnTo>
                      <a:pt x="3945" y="1102"/>
                    </a:lnTo>
                    <a:lnTo>
                      <a:pt x="3837" y="925"/>
                    </a:lnTo>
                    <a:lnTo>
                      <a:pt x="3714" y="762"/>
                    </a:lnTo>
                    <a:lnTo>
                      <a:pt x="3578" y="612"/>
                    </a:lnTo>
                    <a:lnTo>
                      <a:pt x="3429" y="476"/>
                    </a:lnTo>
                    <a:lnTo>
                      <a:pt x="3265" y="354"/>
                    </a:lnTo>
                    <a:lnTo>
                      <a:pt x="3102" y="245"/>
                    </a:lnTo>
                    <a:lnTo>
                      <a:pt x="2912" y="163"/>
                    </a:lnTo>
                    <a:lnTo>
                      <a:pt x="2721" y="95"/>
                    </a:lnTo>
                    <a:lnTo>
                      <a:pt x="2517" y="41"/>
                    </a:lnTo>
                    <a:lnTo>
                      <a:pt x="2313" y="14"/>
                    </a:lnTo>
                    <a:lnTo>
                      <a:pt x="20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a:off x="1606920" y="1706615"/>
                <a:ext cx="50507" cy="50094"/>
              </a:xfrm>
              <a:custGeom>
                <a:avLst/>
                <a:gdLst/>
                <a:ahLst/>
                <a:cxnLst/>
                <a:rect l="l" t="t" r="r" b="b"/>
                <a:pathLst>
                  <a:path w="1715" h="1701" extrusionOk="0">
                    <a:moveTo>
                      <a:pt x="776" y="1"/>
                    </a:moveTo>
                    <a:lnTo>
                      <a:pt x="681" y="14"/>
                    </a:lnTo>
                    <a:lnTo>
                      <a:pt x="599" y="28"/>
                    </a:lnTo>
                    <a:lnTo>
                      <a:pt x="531" y="55"/>
                    </a:lnTo>
                    <a:lnTo>
                      <a:pt x="381" y="137"/>
                    </a:lnTo>
                    <a:lnTo>
                      <a:pt x="259" y="245"/>
                    </a:lnTo>
                    <a:lnTo>
                      <a:pt x="150" y="368"/>
                    </a:lnTo>
                    <a:lnTo>
                      <a:pt x="69" y="517"/>
                    </a:lnTo>
                    <a:lnTo>
                      <a:pt x="41" y="599"/>
                    </a:lnTo>
                    <a:lnTo>
                      <a:pt x="28" y="681"/>
                    </a:lnTo>
                    <a:lnTo>
                      <a:pt x="14" y="762"/>
                    </a:lnTo>
                    <a:lnTo>
                      <a:pt x="0" y="844"/>
                    </a:lnTo>
                    <a:lnTo>
                      <a:pt x="14" y="939"/>
                    </a:lnTo>
                    <a:lnTo>
                      <a:pt x="28" y="1021"/>
                    </a:lnTo>
                    <a:lnTo>
                      <a:pt x="41" y="1102"/>
                    </a:lnTo>
                    <a:lnTo>
                      <a:pt x="69" y="1184"/>
                    </a:lnTo>
                    <a:lnTo>
                      <a:pt x="150" y="1320"/>
                    </a:lnTo>
                    <a:lnTo>
                      <a:pt x="259" y="1456"/>
                    </a:lnTo>
                    <a:lnTo>
                      <a:pt x="381" y="1551"/>
                    </a:lnTo>
                    <a:lnTo>
                      <a:pt x="531" y="1633"/>
                    </a:lnTo>
                    <a:lnTo>
                      <a:pt x="599" y="1660"/>
                    </a:lnTo>
                    <a:lnTo>
                      <a:pt x="681" y="1687"/>
                    </a:lnTo>
                    <a:lnTo>
                      <a:pt x="776" y="1701"/>
                    </a:lnTo>
                    <a:lnTo>
                      <a:pt x="939" y="1701"/>
                    </a:lnTo>
                    <a:lnTo>
                      <a:pt x="1034" y="1687"/>
                    </a:lnTo>
                    <a:lnTo>
                      <a:pt x="1116" y="1660"/>
                    </a:lnTo>
                    <a:lnTo>
                      <a:pt x="1184" y="1633"/>
                    </a:lnTo>
                    <a:lnTo>
                      <a:pt x="1334" y="1551"/>
                    </a:lnTo>
                    <a:lnTo>
                      <a:pt x="1456" y="1456"/>
                    </a:lnTo>
                    <a:lnTo>
                      <a:pt x="1565" y="1320"/>
                    </a:lnTo>
                    <a:lnTo>
                      <a:pt x="1646" y="1184"/>
                    </a:lnTo>
                    <a:lnTo>
                      <a:pt x="1674" y="1102"/>
                    </a:lnTo>
                    <a:lnTo>
                      <a:pt x="1687" y="1021"/>
                    </a:lnTo>
                    <a:lnTo>
                      <a:pt x="1701" y="939"/>
                    </a:lnTo>
                    <a:lnTo>
                      <a:pt x="1714" y="844"/>
                    </a:lnTo>
                    <a:lnTo>
                      <a:pt x="1701" y="762"/>
                    </a:lnTo>
                    <a:lnTo>
                      <a:pt x="1687" y="681"/>
                    </a:lnTo>
                    <a:lnTo>
                      <a:pt x="1674" y="599"/>
                    </a:lnTo>
                    <a:lnTo>
                      <a:pt x="1646" y="517"/>
                    </a:lnTo>
                    <a:lnTo>
                      <a:pt x="1565" y="368"/>
                    </a:lnTo>
                    <a:lnTo>
                      <a:pt x="1456" y="245"/>
                    </a:lnTo>
                    <a:lnTo>
                      <a:pt x="1334" y="137"/>
                    </a:lnTo>
                    <a:lnTo>
                      <a:pt x="1184" y="55"/>
                    </a:lnTo>
                    <a:lnTo>
                      <a:pt x="1116" y="28"/>
                    </a:lnTo>
                    <a:lnTo>
                      <a:pt x="1034"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a:off x="586989" y="4500406"/>
                <a:ext cx="1581170" cy="231565"/>
              </a:xfrm>
              <a:custGeom>
                <a:avLst/>
                <a:gdLst/>
                <a:ahLst/>
                <a:cxnLst/>
                <a:rect l="l" t="t" r="r" b="b"/>
                <a:pathLst>
                  <a:path w="53690" h="7863" extrusionOk="0">
                    <a:moveTo>
                      <a:pt x="26852" y="1"/>
                    </a:moveTo>
                    <a:lnTo>
                      <a:pt x="25464" y="14"/>
                    </a:lnTo>
                    <a:lnTo>
                      <a:pt x="24104" y="28"/>
                    </a:lnTo>
                    <a:lnTo>
                      <a:pt x="22757" y="55"/>
                    </a:lnTo>
                    <a:lnTo>
                      <a:pt x="21438" y="82"/>
                    </a:lnTo>
                    <a:lnTo>
                      <a:pt x="20146" y="123"/>
                    </a:lnTo>
                    <a:lnTo>
                      <a:pt x="18867" y="177"/>
                    </a:lnTo>
                    <a:lnTo>
                      <a:pt x="17616" y="245"/>
                    </a:lnTo>
                    <a:lnTo>
                      <a:pt x="16405" y="313"/>
                    </a:lnTo>
                    <a:lnTo>
                      <a:pt x="15208" y="395"/>
                    </a:lnTo>
                    <a:lnTo>
                      <a:pt x="14052" y="477"/>
                    </a:lnTo>
                    <a:lnTo>
                      <a:pt x="12923" y="572"/>
                    </a:lnTo>
                    <a:lnTo>
                      <a:pt x="11835" y="681"/>
                    </a:lnTo>
                    <a:lnTo>
                      <a:pt x="10787" y="790"/>
                    </a:lnTo>
                    <a:lnTo>
                      <a:pt x="9767" y="898"/>
                    </a:lnTo>
                    <a:lnTo>
                      <a:pt x="8801" y="1021"/>
                    </a:lnTo>
                    <a:lnTo>
                      <a:pt x="7863" y="1157"/>
                    </a:lnTo>
                    <a:lnTo>
                      <a:pt x="6978" y="1293"/>
                    </a:lnTo>
                    <a:lnTo>
                      <a:pt x="6135" y="1429"/>
                    </a:lnTo>
                    <a:lnTo>
                      <a:pt x="5332" y="1578"/>
                    </a:lnTo>
                    <a:lnTo>
                      <a:pt x="4584" y="1742"/>
                    </a:lnTo>
                    <a:lnTo>
                      <a:pt x="3891" y="1891"/>
                    </a:lnTo>
                    <a:lnTo>
                      <a:pt x="3251" y="2055"/>
                    </a:lnTo>
                    <a:lnTo>
                      <a:pt x="2653" y="2231"/>
                    </a:lnTo>
                    <a:lnTo>
                      <a:pt x="2109" y="2408"/>
                    </a:lnTo>
                    <a:lnTo>
                      <a:pt x="1633" y="2585"/>
                    </a:lnTo>
                    <a:lnTo>
                      <a:pt x="1211" y="2762"/>
                    </a:lnTo>
                    <a:lnTo>
                      <a:pt x="844" y="2952"/>
                    </a:lnTo>
                    <a:lnTo>
                      <a:pt x="694" y="3048"/>
                    </a:lnTo>
                    <a:lnTo>
                      <a:pt x="544" y="3143"/>
                    </a:lnTo>
                    <a:lnTo>
                      <a:pt x="422" y="3238"/>
                    </a:lnTo>
                    <a:lnTo>
                      <a:pt x="313" y="3333"/>
                    </a:lnTo>
                    <a:lnTo>
                      <a:pt x="218" y="3428"/>
                    </a:lnTo>
                    <a:lnTo>
                      <a:pt x="150" y="3537"/>
                    </a:lnTo>
                    <a:lnTo>
                      <a:pt x="82" y="3632"/>
                    </a:lnTo>
                    <a:lnTo>
                      <a:pt x="41" y="3728"/>
                    </a:lnTo>
                    <a:lnTo>
                      <a:pt x="14" y="3837"/>
                    </a:lnTo>
                    <a:lnTo>
                      <a:pt x="0" y="3932"/>
                    </a:lnTo>
                    <a:lnTo>
                      <a:pt x="14" y="4041"/>
                    </a:lnTo>
                    <a:lnTo>
                      <a:pt x="41" y="4136"/>
                    </a:lnTo>
                    <a:lnTo>
                      <a:pt x="82" y="4231"/>
                    </a:lnTo>
                    <a:lnTo>
                      <a:pt x="150" y="4340"/>
                    </a:lnTo>
                    <a:lnTo>
                      <a:pt x="218" y="4435"/>
                    </a:lnTo>
                    <a:lnTo>
                      <a:pt x="313" y="4530"/>
                    </a:lnTo>
                    <a:lnTo>
                      <a:pt x="422" y="4625"/>
                    </a:lnTo>
                    <a:lnTo>
                      <a:pt x="544" y="4721"/>
                    </a:lnTo>
                    <a:lnTo>
                      <a:pt x="694" y="4829"/>
                    </a:lnTo>
                    <a:lnTo>
                      <a:pt x="844" y="4911"/>
                    </a:lnTo>
                    <a:lnTo>
                      <a:pt x="1211" y="5102"/>
                    </a:lnTo>
                    <a:lnTo>
                      <a:pt x="1633" y="5292"/>
                    </a:lnTo>
                    <a:lnTo>
                      <a:pt x="2109" y="5469"/>
                    </a:lnTo>
                    <a:lnTo>
                      <a:pt x="2653" y="5646"/>
                    </a:lnTo>
                    <a:lnTo>
                      <a:pt x="3251" y="5809"/>
                    </a:lnTo>
                    <a:lnTo>
                      <a:pt x="3891" y="5972"/>
                    </a:lnTo>
                    <a:lnTo>
                      <a:pt x="4584" y="6135"/>
                    </a:lnTo>
                    <a:lnTo>
                      <a:pt x="5332" y="6285"/>
                    </a:lnTo>
                    <a:lnTo>
                      <a:pt x="6135" y="6435"/>
                    </a:lnTo>
                    <a:lnTo>
                      <a:pt x="6978" y="6584"/>
                    </a:lnTo>
                    <a:lnTo>
                      <a:pt x="7863" y="6720"/>
                    </a:lnTo>
                    <a:lnTo>
                      <a:pt x="8801" y="6843"/>
                    </a:lnTo>
                    <a:lnTo>
                      <a:pt x="9767" y="6965"/>
                    </a:lnTo>
                    <a:lnTo>
                      <a:pt x="10787" y="7088"/>
                    </a:lnTo>
                    <a:lnTo>
                      <a:pt x="11835" y="7196"/>
                    </a:lnTo>
                    <a:lnTo>
                      <a:pt x="12923" y="7292"/>
                    </a:lnTo>
                    <a:lnTo>
                      <a:pt x="14052" y="7387"/>
                    </a:lnTo>
                    <a:lnTo>
                      <a:pt x="15208" y="7482"/>
                    </a:lnTo>
                    <a:lnTo>
                      <a:pt x="16405" y="7564"/>
                    </a:lnTo>
                    <a:lnTo>
                      <a:pt x="17616" y="7632"/>
                    </a:lnTo>
                    <a:lnTo>
                      <a:pt x="18867" y="7686"/>
                    </a:lnTo>
                    <a:lnTo>
                      <a:pt x="20146" y="7740"/>
                    </a:lnTo>
                    <a:lnTo>
                      <a:pt x="21438" y="7781"/>
                    </a:lnTo>
                    <a:lnTo>
                      <a:pt x="22757" y="7822"/>
                    </a:lnTo>
                    <a:lnTo>
                      <a:pt x="24104" y="7849"/>
                    </a:lnTo>
                    <a:lnTo>
                      <a:pt x="25464" y="7863"/>
                    </a:lnTo>
                    <a:lnTo>
                      <a:pt x="28226" y="7863"/>
                    </a:lnTo>
                    <a:lnTo>
                      <a:pt x="29586" y="7849"/>
                    </a:lnTo>
                    <a:lnTo>
                      <a:pt x="30933" y="7822"/>
                    </a:lnTo>
                    <a:lnTo>
                      <a:pt x="32252" y="7781"/>
                    </a:lnTo>
                    <a:lnTo>
                      <a:pt x="33558" y="7740"/>
                    </a:lnTo>
                    <a:lnTo>
                      <a:pt x="34823" y="7686"/>
                    </a:lnTo>
                    <a:lnTo>
                      <a:pt x="36074" y="7632"/>
                    </a:lnTo>
                    <a:lnTo>
                      <a:pt x="37299" y="7564"/>
                    </a:lnTo>
                    <a:lnTo>
                      <a:pt x="38482" y="7482"/>
                    </a:lnTo>
                    <a:lnTo>
                      <a:pt x="39638" y="7387"/>
                    </a:lnTo>
                    <a:lnTo>
                      <a:pt x="40767" y="7292"/>
                    </a:lnTo>
                    <a:lnTo>
                      <a:pt x="41855" y="7196"/>
                    </a:lnTo>
                    <a:lnTo>
                      <a:pt x="42903" y="7088"/>
                    </a:lnTo>
                    <a:lnTo>
                      <a:pt x="43923" y="6965"/>
                    </a:lnTo>
                    <a:lnTo>
                      <a:pt x="44889" y="6843"/>
                    </a:lnTo>
                    <a:lnTo>
                      <a:pt x="45827" y="6720"/>
                    </a:lnTo>
                    <a:lnTo>
                      <a:pt x="46712" y="6584"/>
                    </a:lnTo>
                    <a:lnTo>
                      <a:pt x="47555" y="6435"/>
                    </a:lnTo>
                    <a:lnTo>
                      <a:pt x="48358" y="6285"/>
                    </a:lnTo>
                    <a:lnTo>
                      <a:pt x="49106" y="6135"/>
                    </a:lnTo>
                    <a:lnTo>
                      <a:pt x="49799" y="5972"/>
                    </a:lnTo>
                    <a:lnTo>
                      <a:pt x="50452" y="5809"/>
                    </a:lnTo>
                    <a:lnTo>
                      <a:pt x="51037" y="5646"/>
                    </a:lnTo>
                    <a:lnTo>
                      <a:pt x="51581" y="5469"/>
                    </a:lnTo>
                    <a:lnTo>
                      <a:pt x="52057" y="5292"/>
                    </a:lnTo>
                    <a:lnTo>
                      <a:pt x="52479" y="5102"/>
                    </a:lnTo>
                    <a:lnTo>
                      <a:pt x="52846" y="4911"/>
                    </a:lnTo>
                    <a:lnTo>
                      <a:pt x="52996" y="4829"/>
                    </a:lnTo>
                    <a:lnTo>
                      <a:pt x="53146" y="4721"/>
                    </a:lnTo>
                    <a:lnTo>
                      <a:pt x="53268" y="4625"/>
                    </a:lnTo>
                    <a:lnTo>
                      <a:pt x="53377" y="4530"/>
                    </a:lnTo>
                    <a:lnTo>
                      <a:pt x="53472" y="4435"/>
                    </a:lnTo>
                    <a:lnTo>
                      <a:pt x="53554" y="4340"/>
                    </a:lnTo>
                    <a:lnTo>
                      <a:pt x="53608" y="4231"/>
                    </a:lnTo>
                    <a:lnTo>
                      <a:pt x="53649" y="4136"/>
                    </a:lnTo>
                    <a:lnTo>
                      <a:pt x="53676" y="4041"/>
                    </a:lnTo>
                    <a:lnTo>
                      <a:pt x="53690" y="3932"/>
                    </a:lnTo>
                    <a:lnTo>
                      <a:pt x="53676" y="3837"/>
                    </a:lnTo>
                    <a:lnTo>
                      <a:pt x="53649" y="3728"/>
                    </a:lnTo>
                    <a:lnTo>
                      <a:pt x="53608" y="3632"/>
                    </a:lnTo>
                    <a:lnTo>
                      <a:pt x="53554" y="3537"/>
                    </a:lnTo>
                    <a:lnTo>
                      <a:pt x="53472" y="3428"/>
                    </a:lnTo>
                    <a:lnTo>
                      <a:pt x="53377" y="3333"/>
                    </a:lnTo>
                    <a:lnTo>
                      <a:pt x="53268" y="3238"/>
                    </a:lnTo>
                    <a:lnTo>
                      <a:pt x="53146" y="3143"/>
                    </a:lnTo>
                    <a:lnTo>
                      <a:pt x="52996" y="3048"/>
                    </a:lnTo>
                    <a:lnTo>
                      <a:pt x="52846" y="2952"/>
                    </a:lnTo>
                    <a:lnTo>
                      <a:pt x="52479" y="2762"/>
                    </a:lnTo>
                    <a:lnTo>
                      <a:pt x="52057" y="2585"/>
                    </a:lnTo>
                    <a:lnTo>
                      <a:pt x="51581" y="2408"/>
                    </a:lnTo>
                    <a:lnTo>
                      <a:pt x="51037" y="2231"/>
                    </a:lnTo>
                    <a:lnTo>
                      <a:pt x="50452" y="2055"/>
                    </a:lnTo>
                    <a:lnTo>
                      <a:pt x="49799" y="1891"/>
                    </a:lnTo>
                    <a:lnTo>
                      <a:pt x="49106" y="1742"/>
                    </a:lnTo>
                    <a:lnTo>
                      <a:pt x="48358" y="1578"/>
                    </a:lnTo>
                    <a:lnTo>
                      <a:pt x="47555" y="1429"/>
                    </a:lnTo>
                    <a:lnTo>
                      <a:pt x="46712" y="1293"/>
                    </a:lnTo>
                    <a:lnTo>
                      <a:pt x="45827" y="1157"/>
                    </a:lnTo>
                    <a:lnTo>
                      <a:pt x="44889" y="1021"/>
                    </a:lnTo>
                    <a:lnTo>
                      <a:pt x="43923" y="898"/>
                    </a:lnTo>
                    <a:lnTo>
                      <a:pt x="42903" y="790"/>
                    </a:lnTo>
                    <a:lnTo>
                      <a:pt x="41855" y="681"/>
                    </a:lnTo>
                    <a:lnTo>
                      <a:pt x="40767" y="572"/>
                    </a:lnTo>
                    <a:lnTo>
                      <a:pt x="39638" y="477"/>
                    </a:lnTo>
                    <a:lnTo>
                      <a:pt x="38482" y="395"/>
                    </a:lnTo>
                    <a:lnTo>
                      <a:pt x="37299" y="313"/>
                    </a:lnTo>
                    <a:lnTo>
                      <a:pt x="36074" y="245"/>
                    </a:lnTo>
                    <a:lnTo>
                      <a:pt x="34823" y="177"/>
                    </a:lnTo>
                    <a:lnTo>
                      <a:pt x="33558" y="123"/>
                    </a:lnTo>
                    <a:lnTo>
                      <a:pt x="32252" y="82"/>
                    </a:lnTo>
                    <a:lnTo>
                      <a:pt x="30933" y="55"/>
                    </a:lnTo>
                    <a:lnTo>
                      <a:pt x="29586" y="28"/>
                    </a:lnTo>
                    <a:lnTo>
                      <a:pt x="28226" y="14"/>
                    </a:lnTo>
                    <a:lnTo>
                      <a:pt x="26852"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a:off x="1289237" y="4091810"/>
                <a:ext cx="974294" cy="530012"/>
              </a:xfrm>
              <a:custGeom>
                <a:avLst/>
                <a:gdLst/>
                <a:ahLst/>
                <a:cxnLst/>
                <a:rect l="l" t="t" r="r" b="b"/>
                <a:pathLst>
                  <a:path w="33083" h="17997" extrusionOk="0">
                    <a:moveTo>
                      <a:pt x="19616" y="0"/>
                    </a:moveTo>
                    <a:lnTo>
                      <a:pt x="18527" y="41"/>
                    </a:lnTo>
                    <a:lnTo>
                      <a:pt x="17453" y="82"/>
                    </a:lnTo>
                    <a:lnTo>
                      <a:pt x="16378" y="150"/>
                    </a:lnTo>
                    <a:lnTo>
                      <a:pt x="15317" y="245"/>
                    </a:lnTo>
                    <a:lnTo>
                      <a:pt x="14270" y="340"/>
                    </a:lnTo>
                    <a:lnTo>
                      <a:pt x="13236" y="463"/>
                    </a:lnTo>
                    <a:lnTo>
                      <a:pt x="12243" y="585"/>
                    </a:lnTo>
                    <a:lnTo>
                      <a:pt x="11277" y="707"/>
                    </a:lnTo>
                    <a:lnTo>
                      <a:pt x="10352" y="843"/>
                    </a:lnTo>
                    <a:lnTo>
                      <a:pt x="9468" y="979"/>
                    </a:lnTo>
                    <a:lnTo>
                      <a:pt x="8625" y="1115"/>
                    </a:lnTo>
                    <a:lnTo>
                      <a:pt x="7128" y="1387"/>
                    </a:lnTo>
                    <a:lnTo>
                      <a:pt x="5877" y="1632"/>
                    </a:lnTo>
                    <a:lnTo>
                      <a:pt x="4938" y="1823"/>
                    </a:lnTo>
                    <a:lnTo>
                      <a:pt x="4136" y="2000"/>
                    </a:lnTo>
                    <a:lnTo>
                      <a:pt x="3918" y="2054"/>
                    </a:lnTo>
                    <a:lnTo>
                      <a:pt x="3714" y="2136"/>
                    </a:lnTo>
                    <a:lnTo>
                      <a:pt x="3524" y="2217"/>
                    </a:lnTo>
                    <a:lnTo>
                      <a:pt x="3320" y="2299"/>
                    </a:lnTo>
                    <a:lnTo>
                      <a:pt x="3129" y="2408"/>
                    </a:lnTo>
                    <a:lnTo>
                      <a:pt x="2952" y="2516"/>
                    </a:lnTo>
                    <a:lnTo>
                      <a:pt x="2762" y="2639"/>
                    </a:lnTo>
                    <a:lnTo>
                      <a:pt x="2585" y="2761"/>
                    </a:lnTo>
                    <a:lnTo>
                      <a:pt x="2422" y="2897"/>
                    </a:lnTo>
                    <a:lnTo>
                      <a:pt x="2245" y="3033"/>
                    </a:lnTo>
                    <a:lnTo>
                      <a:pt x="2082" y="3197"/>
                    </a:lnTo>
                    <a:lnTo>
                      <a:pt x="1932" y="3346"/>
                    </a:lnTo>
                    <a:lnTo>
                      <a:pt x="1783" y="3509"/>
                    </a:lnTo>
                    <a:lnTo>
                      <a:pt x="1633" y="3686"/>
                    </a:lnTo>
                    <a:lnTo>
                      <a:pt x="1361" y="4040"/>
                    </a:lnTo>
                    <a:lnTo>
                      <a:pt x="1116" y="4421"/>
                    </a:lnTo>
                    <a:lnTo>
                      <a:pt x="885" y="4829"/>
                    </a:lnTo>
                    <a:lnTo>
                      <a:pt x="681" y="5237"/>
                    </a:lnTo>
                    <a:lnTo>
                      <a:pt x="504" y="5672"/>
                    </a:lnTo>
                    <a:lnTo>
                      <a:pt x="354" y="6108"/>
                    </a:lnTo>
                    <a:lnTo>
                      <a:pt x="218" y="6556"/>
                    </a:lnTo>
                    <a:lnTo>
                      <a:pt x="123" y="7019"/>
                    </a:lnTo>
                    <a:lnTo>
                      <a:pt x="55" y="7468"/>
                    </a:lnTo>
                    <a:lnTo>
                      <a:pt x="14" y="7930"/>
                    </a:lnTo>
                    <a:lnTo>
                      <a:pt x="1" y="8379"/>
                    </a:lnTo>
                    <a:lnTo>
                      <a:pt x="14" y="8828"/>
                    </a:lnTo>
                    <a:lnTo>
                      <a:pt x="55" y="9277"/>
                    </a:lnTo>
                    <a:lnTo>
                      <a:pt x="96" y="9495"/>
                    </a:lnTo>
                    <a:lnTo>
                      <a:pt x="137" y="9712"/>
                    </a:lnTo>
                    <a:lnTo>
                      <a:pt x="191" y="9916"/>
                    </a:lnTo>
                    <a:lnTo>
                      <a:pt x="245" y="10120"/>
                    </a:lnTo>
                    <a:lnTo>
                      <a:pt x="313" y="10324"/>
                    </a:lnTo>
                    <a:lnTo>
                      <a:pt x="395" y="10528"/>
                    </a:lnTo>
                    <a:lnTo>
                      <a:pt x="477" y="10719"/>
                    </a:lnTo>
                    <a:lnTo>
                      <a:pt x="572" y="10909"/>
                    </a:lnTo>
                    <a:lnTo>
                      <a:pt x="667" y="11086"/>
                    </a:lnTo>
                    <a:lnTo>
                      <a:pt x="776" y="11263"/>
                    </a:lnTo>
                    <a:lnTo>
                      <a:pt x="898" y="11440"/>
                    </a:lnTo>
                    <a:lnTo>
                      <a:pt x="1021" y="11603"/>
                    </a:lnTo>
                    <a:lnTo>
                      <a:pt x="1170" y="11766"/>
                    </a:lnTo>
                    <a:lnTo>
                      <a:pt x="1306" y="11916"/>
                    </a:lnTo>
                    <a:lnTo>
                      <a:pt x="1470" y="12052"/>
                    </a:lnTo>
                    <a:lnTo>
                      <a:pt x="1633" y="12188"/>
                    </a:lnTo>
                    <a:lnTo>
                      <a:pt x="1796" y="12324"/>
                    </a:lnTo>
                    <a:lnTo>
                      <a:pt x="1987" y="12446"/>
                    </a:lnTo>
                    <a:lnTo>
                      <a:pt x="2177" y="12555"/>
                    </a:lnTo>
                    <a:lnTo>
                      <a:pt x="2381" y="12650"/>
                    </a:lnTo>
                    <a:lnTo>
                      <a:pt x="2585" y="12746"/>
                    </a:lnTo>
                    <a:lnTo>
                      <a:pt x="2816" y="12827"/>
                    </a:lnTo>
                    <a:lnTo>
                      <a:pt x="3048" y="12895"/>
                    </a:lnTo>
                    <a:lnTo>
                      <a:pt x="3279" y="12963"/>
                    </a:lnTo>
                    <a:lnTo>
                      <a:pt x="3646" y="13031"/>
                    </a:lnTo>
                    <a:lnTo>
                      <a:pt x="3973" y="13072"/>
                    </a:lnTo>
                    <a:lnTo>
                      <a:pt x="4299" y="13113"/>
                    </a:lnTo>
                    <a:lnTo>
                      <a:pt x="4775" y="13126"/>
                    </a:lnTo>
                    <a:lnTo>
                      <a:pt x="5265" y="13126"/>
                    </a:lnTo>
                    <a:lnTo>
                      <a:pt x="5782" y="13099"/>
                    </a:lnTo>
                    <a:lnTo>
                      <a:pt x="6312" y="13058"/>
                    </a:lnTo>
                    <a:lnTo>
                      <a:pt x="6856" y="13004"/>
                    </a:lnTo>
                    <a:lnTo>
                      <a:pt x="7414" y="12922"/>
                    </a:lnTo>
                    <a:lnTo>
                      <a:pt x="7985" y="12827"/>
                    </a:lnTo>
                    <a:lnTo>
                      <a:pt x="8570" y="12718"/>
                    </a:lnTo>
                    <a:lnTo>
                      <a:pt x="9169" y="12596"/>
                    </a:lnTo>
                    <a:lnTo>
                      <a:pt x="9767" y="12460"/>
                    </a:lnTo>
                    <a:lnTo>
                      <a:pt x="10366" y="12310"/>
                    </a:lnTo>
                    <a:lnTo>
                      <a:pt x="10964" y="12161"/>
                    </a:lnTo>
                    <a:lnTo>
                      <a:pt x="12175" y="11821"/>
                    </a:lnTo>
                    <a:lnTo>
                      <a:pt x="13386" y="11453"/>
                    </a:lnTo>
                    <a:lnTo>
                      <a:pt x="11753" y="12378"/>
                    </a:lnTo>
                    <a:lnTo>
                      <a:pt x="10339" y="13154"/>
                    </a:lnTo>
                    <a:lnTo>
                      <a:pt x="9155" y="13779"/>
                    </a:lnTo>
                    <a:lnTo>
                      <a:pt x="8203" y="14283"/>
                    </a:lnTo>
                    <a:lnTo>
                      <a:pt x="7455" y="14664"/>
                    </a:lnTo>
                    <a:lnTo>
                      <a:pt x="6924" y="14936"/>
                    </a:lnTo>
                    <a:lnTo>
                      <a:pt x="6503" y="15126"/>
                    </a:lnTo>
                    <a:lnTo>
                      <a:pt x="6462" y="15725"/>
                    </a:lnTo>
                    <a:lnTo>
                      <a:pt x="6448" y="16010"/>
                    </a:lnTo>
                    <a:lnTo>
                      <a:pt x="6326" y="17996"/>
                    </a:lnTo>
                    <a:lnTo>
                      <a:pt x="7523" y="17833"/>
                    </a:lnTo>
                    <a:lnTo>
                      <a:pt x="8693" y="17656"/>
                    </a:lnTo>
                    <a:lnTo>
                      <a:pt x="9835" y="17479"/>
                    </a:lnTo>
                    <a:lnTo>
                      <a:pt x="10951" y="17302"/>
                    </a:lnTo>
                    <a:lnTo>
                      <a:pt x="12025" y="17098"/>
                    </a:lnTo>
                    <a:lnTo>
                      <a:pt x="13086" y="16908"/>
                    </a:lnTo>
                    <a:lnTo>
                      <a:pt x="14107" y="16704"/>
                    </a:lnTo>
                    <a:lnTo>
                      <a:pt x="15100" y="16486"/>
                    </a:lnTo>
                    <a:lnTo>
                      <a:pt x="16065" y="16269"/>
                    </a:lnTo>
                    <a:lnTo>
                      <a:pt x="16990" y="16051"/>
                    </a:lnTo>
                    <a:lnTo>
                      <a:pt x="17902" y="15820"/>
                    </a:lnTo>
                    <a:lnTo>
                      <a:pt x="18772" y="15575"/>
                    </a:lnTo>
                    <a:lnTo>
                      <a:pt x="19629" y="15344"/>
                    </a:lnTo>
                    <a:lnTo>
                      <a:pt x="20445" y="15099"/>
                    </a:lnTo>
                    <a:lnTo>
                      <a:pt x="21248" y="14840"/>
                    </a:lnTo>
                    <a:lnTo>
                      <a:pt x="22010" y="14596"/>
                    </a:lnTo>
                    <a:lnTo>
                      <a:pt x="22744" y="14337"/>
                    </a:lnTo>
                    <a:lnTo>
                      <a:pt x="23465" y="14065"/>
                    </a:lnTo>
                    <a:lnTo>
                      <a:pt x="24145" y="13807"/>
                    </a:lnTo>
                    <a:lnTo>
                      <a:pt x="24798" y="13535"/>
                    </a:lnTo>
                    <a:lnTo>
                      <a:pt x="25437" y="13262"/>
                    </a:lnTo>
                    <a:lnTo>
                      <a:pt x="26036" y="12990"/>
                    </a:lnTo>
                    <a:lnTo>
                      <a:pt x="26621" y="12705"/>
                    </a:lnTo>
                    <a:lnTo>
                      <a:pt x="27165" y="12433"/>
                    </a:lnTo>
                    <a:lnTo>
                      <a:pt x="27696" y="12147"/>
                    </a:lnTo>
                    <a:lnTo>
                      <a:pt x="28199" y="11861"/>
                    </a:lnTo>
                    <a:lnTo>
                      <a:pt x="28661" y="11576"/>
                    </a:lnTo>
                    <a:lnTo>
                      <a:pt x="29110" y="11277"/>
                    </a:lnTo>
                    <a:lnTo>
                      <a:pt x="29545" y="10991"/>
                    </a:lnTo>
                    <a:lnTo>
                      <a:pt x="29940" y="10692"/>
                    </a:lnTo>
                    <a:lnTo>
                      <a:pt x="30307" y="10406"/>
                    </a:lnTo>
                    <a:lnTo>
                      <a:pt x="30661" y="10107"/>
                    </a:lnTo>
                    <a:lnTo>
                      <a:pt x="30987" y="9821"/>
                    </a:lnTo>
                    <a:lnTo>
                      <a:pt x="31287" y="9522"/>
                    </a:lnTo>
                    <a:lnTo>
                      <a:pt x="31572" y="9223"/>
                    </a:lnTo>
                    <a:lnTo>
                      <a:pt x="31817" y="8937"/>
                    </a:lnTo>
                    <a:lnTo>
                      <a:pt x="32048" y="8638"/>
                    </a:lnTo>
                    <a:lnTo>
                      <a:pt x="32252" y="8352"/>
                    </a:lnTo>
                    <a:lnTo>
                      <a:pt x="32443" y="8053"/>
                    </a:lnTo>
                    <a:lnTo>
                      <a:pt x="32592" y="7767"/>
                    </a:lnTo>
                    <a:lnTo>
                      <a:pt x="32742" y="7481"/>
                    </a:lnTo>
                    <a:lnTo>
                      <a:pt x="32851" y="7182"/>
                    </a:lnTo>
                    <a:lnTo>
                      <a:pt x="32946" y="6897"/>
                    </a:lnTo>
                    <a:lnTo>
                      <a:pt x="33014" y="6624"/>
                    </a:lnTo>
                    <a:lnTo>
                      <a:pt x="33055" y="6339"/>
                    </a:lnTo>
                    <a:lnTo>
                      <a:pt x="33082" y="6053"/>
                    </a:lnTo>
                    <a:lnTo>
                      <a:pt x="33082" y="5781"/>
                    </a:lnTo>
                    <a:lnTo>
                      <a:pt x="33069" y="5509"/>
                    </a:lnTo>
                    <a:lnTo>
                      <a:pt x="33028" y="5237"/>
                    </a:lnTo>
                    <a:lnTo>
                      <a:pt x="32973" y="4979"/>
                    </a:lnTo>
                    <a:lnTo>
                      <a:pt x="32892" y="4706"/>
                    </a:lnTo>
                    <a:lnTo>
                      <a:pt x="32783" y="4448"/>
                    </a:lnTo>
                    <a:lnTo>
                      <a:pt x="32660" y="4203"/>
                    </a:lnTo>
                    <a:lnTo>
                      <a:pt x="32524" y="3945"/>
                    </a:lnTo>
                    <a:lnTo>
                      <a:pt x="32361" y="3700"/>
                    </a:lnTo>
                    <a:lnTo>
                      <a:pt x="32171" y="3469"/>
                    </a:lnTo>
                    <a:lnTo>
                      <a:pt x="31967" y="3224"/>
                    </a:lnTo>
                    <a:lnTo>
                      <a:pt x="31749" y="2993"/>
                    </a:lnTo>
                    <a:lnTo>
                      <a:pt x="31504" y="2775"/>
                    </a:lnTo>
                    <a:lnTo>
                      <a:pt x="31246" y="2557"/>
                    </a:lnTo>
                    <a:lnTo>
                      <a:pt x="30960" y="2340"/>
                    </a:lnTo>
                    <a:lnTo>
                      <a:pt x="30661" y="2136"/>
                    </a:lnTo>
                    <a:lnTo>
                      <a:pt x="30348" y="1945"/>
                    </a:lnTo>
                    <a:lnTo>
                      <a:pt x="30008" y="1755"/>
                    </a:lnTo>
                    <a:lnTo>
                      <a:pt x="29641" y="1564"/>
                    </a:lnTo>
                    <a:lnTo>
                      <a:pt x="29273" y="1387"/>
                    </a:lnTo>
                    <a:lnTo>
                      <a:pt x="28879" y="1224"/>
                    </a:lnTo>
                    <a:lnTo>
                      <a:pt x="28484" y="1075"/>
                    </a:lnTo>
                    <a:lnTo>
                      <a:pt x="28063" y="939"/>
                    </a:lnTo>
                    <a:lnTo>
                      <a:pt x="27641" y="816"/>
                    </a:lnTo>
                    <a:lnTo>
                      <a:pt x="27192" y="694"/>
                    </a:lnTo>
                    <a:lnTo>
                      <a:pt x="26743" y="585"/>
                    </a:lnTo>
                    <a:lnTo>
                      <a:pt x="26281" y="490"/>
                    </a:lnTo>
                    <a:lnTo>
                      <a:pt x="25805" y="408"/>
                    </a:lnTo>
                    <a:lnTo>
                      <a:pt x="25329" y="326"/>
                    </a:lnTo>
                    <a:lnTo>
                      <a:pt x="24839" y="258"/>
                    </a:lnTo>
                    <a:lnTo>
                      <a:pt x="24336" y="190"/>
                    </a:lnTo>
                    <a:lnTo>
                      <a:pt x="23832" y="150"/>
                    </a:lnTo>
                    <a:lnTo>
                      <a:pt x="23329" y="95"/>
                    </a:lnTo>
                    <a:lnTo>
                      <a:pt x="22812" y="68"/>
                    </a:lnTo>
                    <a:lnTo>
                      <a:pt x="21751" y="14"/>
                    </a:lnTo>
                    <a:lnTo>
                      <a:pt x="206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a:off x="1316067" y="4540459"/>
                <a:ext cx="146661" cy="107404"/>
              </a:xfrm>
              <a:custGeom>
                <a:avLst/>
                <a:gdLst/>
                <a:ahLst/>
                <a:cxnLst/>
                <a:rect l="l" t="t" r="r" b="b"/>
                <a:pathLst>
                  <a:path w="4980" h="3647" extrusionOk="0">
                    <a:moveTo>
                      <a:pt x="4980" y="1"/>
                    </a:moveTo>
                    <a:lnTo>
                      <a:pt x="2381" y="518"/>
                    </a:lnTo>
                    <a:lnTo>
                      <a:pt x="2177" y="790"/>
                    </a:lnTo>
                    <a:lnTo>
                      <a:pt x="1661" y="1524"/>
                    </a:lnTo>
                    <a:lnTo>
                      <a:pt x="1293" y="2014"/>
                    </a:lnTo>
                    <a:lnTo>
                      <a:pt x="899" y="2531"/>
                    </a:lnTo>
                    <a:lnTo>
                      <a:pt x="463" y="3089"/>
                    </a:lnTo>
                    <a:lnTo>
                      <a:pt x="1" y="3646"/>
                    </a:lnTo>
                    <a:lnTo>
                      <a:pt x="4844" y="2939"/>
                    </a:lnTo>
                    <a:lnTo>
                      <a:pt x="4980"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8"/>
              <p:cNvSpPr/>
              <p:nvPr/>
            </p:nvSpPr>
            <p:spPr>
              <a:xfrm>
                <a:off x="1429451" y="4518430"/>
                <a:ext cx="74155" cy="135441"/>
              </a:xfrm>
              <a:custGeom>
                <a:avLst/>
                <a:gdLst/>
                <a:ahLst/>
                <a:cxnLst/>
                <a:rect l="l" t="t" r="r" b="b"/>
                <a:pathLst>
                  <a:path w="2518" h="4599" extrusionOk="0">
                    <a:moveTo>
                      <a:pt x="1850" y="1"/>
                    </a:moveTo>
                    <a:lnTo>
                      <a:pt x="1592" y="14"/>
                    </a:lnTo>
                    <a:lnTo>
                      <a:pt x="1320" y="28"/>
                    </a:lnTo>
                    <a:lnTo>
                      <a:pt x="1062" y="55"/>
                    </a:lnTo>
                    <a:lnTo>
                      <a:pt x="803" y="110"/>
                    </a:lnTo>
                    <a:lnTo>
                      <a:pt x="545" y="178"/>
                    </a:lnTo>
                    <a:lnTo>
                      <a:pt x="273" y="259"/>
                    </a:lnTo>
                    <a:lnTo>
                      <a:pt x="1" y="382"/>
                    </a:lnTo>
                    <a:lnTo>
                      <a:pt x="422" y="4544"/>
                    </a:lnTo>
                    <a:lnTo>
                      <a:pt x="694" y="4585"/>
                    </a:lnTo>
                    <a:lnTo>
                      <a:pt x="966" y="4598"/>
                    </a:lnTo>
                    <a:lnTo>
                      <a:pt x="1225" y="4598"/>
                    </a:lnTo>
                    <a:lnTo>
                      <a:pt x="1483" y="4558"/>
                    </a:lnTo>
                    <a:lnTo>
                      <a:pt x="1728" y="4517"/>
                    </a:lnTo>
                    <a:lnTo>
                      <a:pt x="1987" y="4435"/>
                    </a:lnTo>
                    <a:lnTo>
                      <a:pt x="2245" y="4340"/>
                    </a:lnTo>
                    <a:lnTo>
                      <a:pt x="2517" y="4231"/>
                    </a:lnTo>
                    <a:lnTo>
                      <a:pt x="2123" y="1"/>
                    </a:lnTo>
                    <a:close/>
                  </a:path>
                </a:pathLst>
              </a:custGeom>
              <a:solidFill>
                <a:srgbClr val="2A5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8"/>
              <p:cNvSpPr/>
              <p:nvPr/>
            </p:nvSpPr>
            <p:spPr>
              <a:xfrm>
                <a:off x="1060495" y="4451135"/>
                <a:ext cx="355373" cy="256009"/>
              </a:xfrm>
              <a:custGeom>
                <a:avLst/>
                <a:gdLst/>
                <a:ahLst/>
                <a:cxnLst/>
                <a:rect l="l" t="t" r="r" b="b"/>
                <a:pathLst>
                  <a:path w="12067" h="8693" extrusionOk="0">
                    <a:moveTo>
                      <a:pt x="9196" y="0"/>
                    </a:moveTo>
                    <a:lnTo>
                      <a:pt x="7740" y="1102"/>
                    </a:lnTo>
                    <a:lnTo>
                      <a:pt x="6258" y="2231"/>
                    </a:lnTo>
                    <a:lnTo>
                      <a:pt x="4544" y="3551"/>
                    </a:lnTo>
                    <a:lnTo>
                      <a:pt x="3687" y="4231"/>
                    </a:lnTo>
                    <a:lnTo>
                      <a:pt x="2843" y="4897"/>
                    </a:lnTo>
                    <a:lnTo>
                      <a:pt x="2068" y="5537"/>
                    </a:lnTo>
                    <a:lnTo>
                      <a:pt x="1374" y="6122"/>
                    </a:lnTo>
                    <a:lnTo>
                      <a:pt x="789" y="6639"/>
                    </a:lnTo>
                    <a:lnTo>
                      <a:pt x="558" y="6856"/>
                    </a:lnTo>
                    <a:lnTo>
                      <a:pt x="354" y="7060"/>
                    </a:lnTo>
                    <a:lnTo>
                      <a:pt x="191" y="7223"/>
                    </a:lnTo>
                    <a:lnTo>
                      <a:pt x="82" y="7373"/>
                    </a:lnTo>
                    <a:lnTo>
                      <a:pt x="14" y="7482"/>
                    </a:lnTo>
                    <a:lnTo>
                      <a:pt x="1" y="7523"/>
                    </a:lnTo>
                    <a:lnTo>
                      <a:pt x="1" y="7550"/>
                    </a:lnTo>
                    <a:lnTo>
                      <a:pt x="82" y="7795"/>
                    </a:lnTo>
                    <a:lnTo>
                      <a:pt x="137" y="7917"/>
                    </a:lnTo>
                    <a:lnTo>
                      <a:pt x="191" y="8053"/>
                    </a:lnTo>
                    <a:lnTo>
                      <a:pt x="259" y="8176"/>
                    </a:lnTo>
                    <a:lnTo>
                      <a:pt x="354" y="8298"/>
                    </a:lnTo>
                    <a:lnTo>
                      <a:pt x="449" y="8407"/>
                    </a:lnTo>
                    <a:lnTo>
                      <a:pt x="558" y="8502"/>
                    </a:lnTo>
                    <a:lnTo>
                      <a:pt x="681" y="8584"/>
                    </a:lnTo>
                    <a:lnTo>
                      <a:pt x="817" y="8638"/>
                    </a:lnTo>
                    <a:lnTo>
                      <a:pt x="966" y="8679"/>
                    </a:lnTo>
                    <a:lnTo>
                      <a:pt x="1130" y="8692"/>
                    </a:lnTo>
                    <a:lnTo>
                      <a:pt x="1320" y="8679"/>
                    </a:lnTo>
                    <a:lnTo>
                      <a:pt x="1510" y="8638"/>
                    </a:lnTo>
                    <a:lnTo>
                      <a:pt x="1742" y="8556"/>
                    </a:lnTo>
                    <a:lnTo>
                      <a:pt x="1973" y="8434"/>
                    </a:lnTo>
                    <a:lnTo>
                      <a:pt x="2191" y="8325"/>
                    </a:lnTo>
                    <a:lnTo>
                      <a:pt x="2449" y="8244"/>
                    </a:lnTo>
                    <a:lnTo>
                      <a:pt x="2748" y="8148"/>
                    </a:lnTo>
                    <a:lnTo>
                      <a:pt x="3102" y="8067"/>
                    </a:lnTo>
                    <a:lnTo>
                      <a:pt x="3469" y="7985"/>
                    </a:lnTo>
                    <a:lnTo>
                      <a:pt x="3877" y="7917"/>
                    </a:lnTo>
                    <a:lnTo>
                      <a:pt x="4748" y="7795"/>
                    </a:lnTo>
                    <a:lnTo>
                      <a:pt x="5346" y="7713"/>
                    </a:lnTo>
                    <a:lnTo>
                      <a:pt x="5591" y="7686"/>
                    </a:lnTo>
                    <a:lnTo>
                      <a:pt x="6244" y="7618"/>
                    </a:lnTo>
                    <a:lnTo>
                      <a:pt x="6639" y="7563"/>
                    </a:lnTo>
                    <a:lnTo>
                      <a:pt x="7183" y="7509"/>
                    </a:lnTo>
                    <a:lnTo>
                      <a:pt x="7958" y="7427"/>
                    </a:lnTo>
                    <a:lnTo>
                      <a:pt x="8597" y="7332"/>
                    </a:lnTo>
                    <a:lnTo>
                      <a:pt x="8856" y="7291"/>
                    </a:lnTo>
                    <a:lnTo>
                      <a:pt x="9060" y="7251"/>
                    </a:lnTo>
                    <a:lnTo>
                      <a:pt x="9209" y="7210"/>
                    </a:lnTo>
                    <a:lnTo>
                      <a:pt x="9305" y="7169"/>
                    </a:lnTo>
                    <a:lnTo>
                      <a:pt x="9386" y="7087"/>
                    </a:lnTo>
                    <a:lnTo>
                      <a:pt x="9454" y="7006"/>
                    </a:lnTo>
                    <a:lnTo>
                      <a:pt x="9509" y="6897"/>
                    </a:lnTo>
                    <a:lnTo>
                      <a:pt x="9563" y="6788"/>
                    </a:lnTo>
                    <a:lnTo>
                      <a:pt x="9604" y="6666"/>
                    </a:lnTo>
                    <a:lnTo>
                      <a:pt x="9631" y="6530"/>
                    </a:lnTo>
                    <a:lnTo>
                      <a:pt x="9672" y="6271"/>
                    </a:lnTo>
                    <a:lnTo>
                      <a:pt x="9686" y="6040"/>
                    </a:lnTo>
                    <a:lnTo>
                      <a:pt x="9686" y="5836"/>
                    </a:lnTo>
                    <a:lnTo>
                      <a:pt x="9686" y="5646"/>
                    </a:lnTo>
                    <a:lnTo>
                      <a:pt x="9903" y="5278"/>
                    </a:lnTo>
                    <a:lnTo>
                      <a:pt x="10121" y="4965"/>
                    </a:lnTo>
                    <a:lnTo>
                      <a:pt x="10352" y="4693"/>
                    </a:lnTo>
                    <a:lnTo>
                      <a:pt x="10570" y="4449"/>
                    </a:lnTo>
                    <a:lnTo>
                      <a:pt x="10801" y="4244"/>
                    </a:lnTo>
                    <a:lnTo>
                      <a:pt x="11005" y="4068"/>
                    </a:lnTo>
                    <a:lnTo>
                      <a:pt x="11209" y="3918"/>
                    </a:lnTo>
                    <a:lnTo>
                      <a:pt x="11413" y="3782"/>
                    </a:lnTo>
                    <a:lnTo>
                      <a:pt x="11740" y="3564"/>
                    </a:lnTo>
                    <a:lnTo>
                      <a:pt x="11862" y="3483"/>
                    </a:lnTo>
                    <a:lnTo>
                      <a:pt x="11957" y="3401"/>
                    </a:lnTo>
                    <a:lnTo>
                      <a:pt x="12039" y="3320"/>
                    </a:lnTo>
                    <a:lnTo>
                      <a:pt x="12052" y="3279"/>
                    </a:lnTo>
                    <a:lnTo>
                      <a:pt x="12066" y="3238"/>
                    </a:lnTo>
                    <a:lnTo>
                      <a:pt x="12066" y="3197"/>
                    </a:lnTo>
                    <a:lnTo>
                      <a:pt x="12066" y="3156"/>
                    </a:lnTo>
                    <a:lnTo>
                      <a:pt x="12039" y="3102"/>
                    </a:lnTo>
                    <a:lnTo>
                      <a:pt x="12012" y="3061"/>
                    </a:lnTo>
                    <a:lnTo>
                      <a:pt x="11876" y="2871"/>
                    </a:lnTo>
                    <a:lnTo>
                      <a:pt x="11712" y="2667"/>
                    </a:lnTo>
                    <a:lnTo>
                      <a:pt x="11304" y="2190"/>
                    </a:lnTo>
                    <a:lnTo>
                      <a:pt x="10842" y="1687"/>
                    </a:lnTo>
                    <a:lnTo>
                      <a:pt x="10366" y="1184"/>
                    </a:lnTo>
                    <a:lnTo>
                      <a:pt x="9550" y="354"/>
                    </a:lnTo>
                    <a:lnTo>
                      <a:pt x="91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8"/>
              <p:cNvSpPr/>
              <p:nvPr/>
            </p:nvSpPr>
            <p:spPr>
              <a:xfrm>
                <a:off x="478022" y="4091810"/>
                <a:ext cx="974677" cy="530012"/>
              </a:xfrm>
              <a:custGeom>
                <a:avLst/>
                <a:gdLst/>
                <a:ahLst/>
                <a:cxnLst/>
                <a:rect l="l" t="t" r="r" b="b"/>
                <a:pathLst>
                  <a:path w="33096" h="17997" extrusionOk="0">
                    <a:moveTo>
                      <a:pt x="12406" y="0"/>
                    </a:moveTo>
                    <a:lnTo>
                      <a:pt x="11331" y="14"/>
                    </a:lnTo>
                    <a:lnTo>
                      <a:pt x="10284" y="68"/>
                    </a:lnTo>
                    <a:lnTo>
                      <a:pt x="9767" y="95"/>
                    </a:lnTo>
                    <a:lnTo>
                      <a:pt x="9250" y="150"/>
                    </a:lnTo>
                    <a:lnTo>
                      <a:pt x="8747" y="190"/>
                    </a:lnTo>
                    <a:lnTo>
                      <a:pt x="8244" y="258"/>
                    </a:lnTo>
                    <a:lnTo>
                      <a:pt x="7754" y="326"/>
                    </a:lnTo>
                    <a:lnTo>
                      <a:pt x="7278" y="408"/>
                    </a:lnTo>
                    <a:lnTo>
                      <a:pt x="6802" y="490"/>
                    </a:lnTo>
                    <a:lnTo>
                      <a:pt x="6339" y="585"/>
                    </a:lnTo>
                    <a:lnTo>
                      <a:pt x="5890" y="694"/>
                    </a:lnTo>
                    <a:lnTo>
                      <a:pt x="5455" y="816"/>
                    </a:lnTo>
                    <a:lnTo>
                      <a:pt x="5020" y="939"/>
                    </a:lnTo>
                    <a:lnTo>
                      <a:pt x="4612" y="1075"/>
                    </a:lnTo>
                    <a:lnTo>
                      <a:pt x="4204" y="1224"/>
                    </a:lnTo>
                    <a:lnTo>
                      <a:pt x="3809" y="1387"/>
                    </a:lnTo>
                    <a:lnTo>
                      <a:pt x="3442" y="1564"/>
                    </a:lnTo>
                    <a:lnTo>
                      <a:pt x="3088" y="1755"/>
                    </a:lnTo>
                    <a:lnTo>
                      <a:pt x="2748" y="1945"/>
                    </a:lnTo>
                    <a:lnTo>
                      <a:pt x="2422" y="2136"/>
                    </a:lnTo>
                    <a:lnTo>
                      <a:pt x="2122" y="2340"/>
                    </a:lnTo>
                    <a:lnTo>
                      <a:pt x="1850" y="2557"/>
                    </a:lnTo>
                    <a:lnTo>
                      <a:pt x="1578" y="2775"/>
                    </a:lnTo>
                    <a:lnTo>
                      <a:pt x="1347" y="2993"/>
                    </a:lnTo>
                    <a:lnTo>
                      <a:pt x="1116" y="3224"/>
                    </a:lnTo>
                    <a:lnTo>
                      <a:pt x="912" y="3469"/>
                    </a:lnTo>
                    <a:lnTo>
                      <a:pt x="735" y="3700"/>
                    </a:lnTo>
                    <a:lnTo>
                      <a:pt x="572" y="3945"/>
                    </a:lnTo>
                    <a:lnTo>
                      <a:pt x="422" y="4203"/>
                    </a:lnTo>
                    <a:lnTo>
                      <a:pt x="300" y="4448"/>
                    </a:lnTo>
                    <a:lnTo>
                      <a:pt x="204" y="4706"/>
                    </a:lnTo>
                    <a:lnTo>
                      <a:pt x="123" y="4979"/>
                    </a:lnTo>
                    <a:lnTo>
                      <a:pt x="55" y="5237"/>
                    </a:lnTo>
                    <a:lnTo>
                      <a:pt x="14" y="5509"/>
                    </a:lnTo>
                    <a:lnTo>
                      <a:pt x="0" y="5781"/>
                    </a:lnTo>
                    <a:lnTo>
                      <a:pt x="0" y="6053"/>
                    </a:lnTo>
                    <a:lnTo>
                      <a:pt x="28" y="6339"/>
                    </a:lnTo>
                    <a:lnTo>
                      <a:pt x="82" y="6624"/>
                    </a:lnTo>
                    <a:lnTo>
                      <a:pt x="150" y="6897"/>
                    </a:lnTo>
                    <a:lnTo>
                      <a:pt x="232" y="7182"/>
                    </a:lnTo>
                    <a:lnTo>
                      <a:pt x="354" y="7481"/>
                    </a:lnTo>
                    <a:lnTo>
                      <a:pt x="490" y="7767"/>
                    </a:lnTo>
                    <a:lnTo>
                      <a:pt x="653" y="8053"/>
                    </a:lnTo>
                    <a:lnTo>
                      <a:pt x="830" y="8352"/>
                    </a:lnTo>
                    <a:lnTo>
                      <a:pt x="1034" y="8638"/>
                    </a:lnTo>
                    <a:lnTo>
                      <a:pt x="1265" y="8937"/>
                    </a:lnTo>
                    <a:lnTo>
                      <a:pt x="1524" y="9223"/>
                    </a:lnTo>
                    <a:lnTo>
                      <a:pt x="1796" y="9522"/>
                    </a:lnTo>
                    <a:lnTo>
                      <a:pt x="2095" y="9821"/>
                    </a:lnTo>
                    <a:lnTo>
                      <a:pt x="2422" y="10107"/>
                    </a:lnTo>
                    <a:lnTo>
                      <a:pt x="2775" y="10406"/>
                    </a:lnTo>
                    <a:lnTo>
                      <a:pt x="3143" y="10692"/>
                    </a:lnTo>
                    <a:lnTo>
                      <a:pt x="3551" y="10991"/>
                    </a:lnTo>
                    <a:lnTo>
                      <a:pt x="3972" y="11277"/>
                    </a:lnTo>
                    <a:lnTo>
                      <a:pt x="4421" y="11576"/>
                    </a:lnTo>
                    <a:lnTo>
                      <a:pt x="4897" y="11861"/>
                    </a:lnTo>
                    <a:lnTo>
                      <a:pt x="5401" y="12147"/>
                    </a:lnTo>
                    <a:lnTo>
                      <a:pt x="5917" y="12433"/>
                    </a:lnTo>
                    <a:lnTo>
                      <a:pt x="6475" y="12705"/>
                    </a:lnTo>
                    <a:lnTo>
                      <a:pt x="7046" y="12990"/>
                    </a:lnTo>
                    <a:lnTo>
                      <a:pt x="7659" y="13262"/>
                    </a:lnTo>
                    <a:lnTo>
                      <a:pt x="8284" y="13535"/>
                    </a:lnTo>
                    <a:lnTo>
                      <a:pt x="8937" y="13807"/>
                    </a:lnTo>
                    <a:lnTo>
                      <a:pt x="9631" y="14065"/>
                    </a:lnTo>
                    <a:lnTo>
                      <a:pt x="10338" y="14337"/>
                    </a:lnTo>
                    <a:lnTo>
                      <a:pt x="11073" y="14596"/>
                    </a:lnTo>
                    <a:lnTo>
                      <a:pt x="11848" y="14840"/>
                    </a:lnTo>
                    <a:lnTo>
                      <a:pt x="12637" y="15099"/>
                    </a:lnTo>
                    <a:lnTo>
                      <a:pt x="13453" y="15344"/>
                    </a:lnTo>
                    <a:lnTo>
                      <a:pt x="14310" y="15575"/>
                    </a:lnTo>
                    <a:lnTo>
                      <a:pt x="15181" y="15820"/>
                    </a:lnTo>
                    <a:lnTo>
                      <a:pt x="16092" y="16051"/>
                    </a:lnTo>
                    <a:lnTo>
                      <a:pt x="17031" y="16269"/>
                    </a:lnTo>
                    <a:lnTo>
                      <a:pt x="17997" y="16486"/>
                    </a:lnTo>
                    <a:lnTo>
                      <a:pt x="18990" y="16704"/>
                    </a:lnTo>
                    <a:lnTo>
                      <a:pt x="20010" y="16908"/>
                    </a:lnTo>
                    <a:lnTo>
                      <a:pt x="21057" y="17098"/>
                    </a:lnTo>
                    <a:lnTo>
                      <a:pt x="22132" y="17302"/>
                    </a:lnTo>
                    <a:lnTo>
                      <a:pt x="23247" y="17479"/>
                    </a:lnTo>
                    <a:lnTo>
                      <a:pt x="24390" y="17656"/>
                    </a:lnTo>
                    <a:lnTo>
                      <a:pt x="25560" y="17833"/>
                    </a:lnTo>
                    <a:lnTo>
                      <a:pt x="26757" y="17996"/>
                    </a:lnTo>
                    <a:lnTo>
                      <a:pt x="26757" y="17996"/>
                    </a:lnTo>
                    <a:lnTo>
                      <a:pt x="26634" y="16037"/>
                    </a:lnTo>
                    <a:lnTo>
                      <a:pt x="26621" y="15752"/>
                    </a:lnTo>
                    <a:lnTo>
                      <a:pt x="26580" y="15126"/>
                    </a:lnTo>
                    <a:lnTo>
                      <a:pt x="26158" y="14936"/>
                    </a:lnTo>
                    <a:lnTo>
                      <a:pt x="25628" y="14664"/>
                    </a:lnTo>
                    <a:lnTo>
                      <a:pt x="24893" y="14283"/>
                    </a:lnTo>
                    <a:lnTo>
                      <a:pt x="23927" y="13779"/>
                    </a:lnTo>
                    <a:lnTo>
                      <a:pt x="22744" y="13154"/>
                    </a:lnTo>
                    <a:lnTo>
                      <a:pt x="21343" y="12378"/>
                    </a:lnTo>
                    <a:lnTo>
                      <a:pt x="19711" y="11453"/>
                    </a:lnTo>
                    <a:lnTo>
                      <a:pt x="20894" y="11821"/>
                    </a:lnTo>
                    <a:lnTo>
                      <a:pt x="22105" y="12161"/>
                    </a:lnTo>
                    <a:lnTo>
                      <a:pt x="22703" y="12310"/>
                    </a:lnTo>
                    <a:lnTo>
                      <a:pt x="23302" y="12460"/>
                    </a:lnTo>
                    <a:lnTo>
                      <a:pt x="23900" y="12596"/>
                    </a:lnTo>
                    <a:lnTo>
                      <a:pt x="24485" y="12718"/>
                    </a:lnTo>
                    <a:lnTo>
                      <a:pt x="25056" y="12827"/>
                    </a:lnTo>
                    <a:lnTo>
                      <a:pt x="25628" y="12922"/>
                    </a:lnTo>
                    <a:lnTo>
                      <a:pt x="26185" y="12990"/>
                    </a:lnTo>
                    <a:lnTo>
                      <a:pt x="26729" y="13058"/>
                    </a:lnTo>
                    <a:lnTo>
                      <a:pt x="27260" y="13099"/>
                    </a:lnTo>
                    <a:lnTo>
                      <a:pt x="27777" y="13126"/>
                    </a:lnTo>
                    <a:lnTo>
                      <a:pt x="28267" y="13126"/>
                    </a:lnTo>
                    <a:lnTo>
                      <a:pt x="28729" y="13113"/>
                    </a:lnTo>
                    <a:lnTo>
                      <a:pt x="29069" y="13086"/>
                    </a:lnTo>
                    <a:lnTo>
                      <a:pt x="29396" y="13045"/>
                    </a:lnTo>
                    <a:lnTo>
                      <a:pt x="29600" y="13004"/>
                    </a:lnTo>
                    <a:lnTo>
                      <a:pt x="29804" y="12963"/>
                    </a:lnTo>
                    <a:lnTo>
                      <a:pt x="30049" y="12895"/>
                    </a:lnTo>
                    <a:lnTo>
                      <a:pt x="30280" y="12827"/>
                    </a:lnTo>
                    <a:lnTo>
                      <a:pt x="30497" y="12746"/>
                    </a:lnTo>
                    <a:lnTo>
                      <a:pt x="30715" y="12650"/>
                    </a:lnTo>
                    <a:lnTo>
                      <a:pt x="30905" y="12555"/>
                    </a:lnTo>
                    <a:lnTo>
                      <a:pt x="31110" y="12446"/>
                    </a:lnTo>
                    <a:lnTo>
                      <a:pt x="31286" y="12324"/>
                    </a:lnTo>
                    <a:lnTo>
                      <a:pt x="31463" y="12188"/>
                    </a:lnTo>
                    <a:lnTo>
                      <a:pt x="31626" y="12052"/>
                    </a:lnTo>
                    <a:lnTo>
                      <a:pt x="31776" y="11916"/>
                    </a:lnTo>
                    <a:lnTo>
                      <a:pt x="31926" y="11766"/>
                    </a:lnTo>
                    <a:lnTo>
                      <a:pt x="32062" y="11603"/>
                    </a:lnTo>
                    <a:lnTo>
                      <a:pt x="32184" y="11440"/>
                    </a:lnTo>
                    <a:lnTo>
                      <a:pt x="32307" y="11263"/>
                    </a:lnTo>
                    <a:lnTo>
                      <a:pt x="32415" y="11086"/>
                    </a:lnTo>
                    <a:lnTo>
                      <a:pt x="32524" y="10909"/>
                    </a:lnTo>
                    <a:lnTo>
                      <a:pt x="32606" y="10719"/>
                    </a:lnTo>
                    <a:lnTo>
                      <a:pt x="32701" y="10528"/>
                    </a:lnTo>
                    <a:lnTo>
                      <a:pt x="32769" y="10324"/>
                    </a:lnTo>
                    <a:lnTo>
                      <a:pt x="32837" y="10120"/>
                    </a:lnTo>
                    <a:lnTo>
                      <a:pt x="32905" y="9916"/>
                    </a:lnTo>
                    <a:lnTo>
                      <a:pt x="32946" y="9712"/>
                    </a:lnTo>
                    <a:lnTo>
                      <a:pt x="33000" y="9495"/>
                    </a:lnTo>
                    <a:lnTo>
                      <a:pt x="33027" y="9277"/>
                    </a:lnTo>
                    <a:lnTo>
                      <a:pt x="33082" y="8828"/>
                    </a:lnTo>
                    <a:lnTo>
                      <a:pt x="33095" y="8379"/>
                    </a:lnTo>
                    <a:lnTo>
                      <a:pt x="33082" y="7930"/>
                    </a:lnTo>
                    <a:lnTo>
                      <a:pt x="33041" y="7468"/>
                    </a:lnTo>
                    <a:lnTo>
                      <a:pt x="32959" y="7019"/>
                    </a:lnTo>
                    <a:lnTo>
                      <a:pt x="32864" y="6556"/>
                    </a:lnTo>
                    <a:lnTo>
                      <a:pt x="32742" y="6108"/>
                    </a:lnTo>
                    <a:lnTo>
                      <a:pt x="32592" y="5672"/>
                    </a:lnTo>
                    <a:lnTo>
                      <a:pt x="32415" y="5237"/>
                    </a:lnTo>
                    <a:lnTo>
                      <a:pt x="32211" y="4829"/>
                    </a:lnTo>
                    <a:lnTo>
                      <a:pt x="31980" y="4421"/>
                    </a:lnTo>
                    <a:lnTo>
                      <a:pt x="31722" y="4040"/>
                    </a:lnTo>
                    <a:lnTo>
                      <a:pt x="31450" y="3686"/>
                    </a:lnTo>
                    <a:lnTo>
                      <a:pt x="31314" y="3509"/>
                    </a:lnTo>
                    <a:lnTo>
                      <a:pt x="31150" y="3346"/>
                    </a:lnTo>
                    <a:lnTo>
                      <a:pt x="31001" y="3197"/>
                    </a:lnTo>
                    <a:lnTo>
                      <a:pt x="30837" y="3033"/>
                    </a:lnTo>
                    <a:lnTo>
                      <a:pt x="30674" y="2897"/>
                    </a:lnTo>
                    <a:lnTo>
                      <a:pt x="30497" y="2761"/>
                    </a:lnTo>
                    <a:lnTo>
                      <a:pt x="30321" y="2639"/>
                    </a:lnTo>
                    <a:lnTo>
                      <a:pt x="30144" y="2516"/>
                    </a:lnTo>
                    <a:lnTo>
                      <a:pt x="29953" y="2408"/>
                    </a:lnTo>
                    <a:lnTo>
                      <a:pt x="29763" y="2299"/>
                    </a:lnTo>
                    <a:lnTo>
                      <a:pt x="29572" y="2217"/>
                    </a:lnTo>
                    <a:lnTo>
                      <a:pt x="29368" y="2136"/>
                    </a:lnTo>
                    <a:lnTo>
                      <a:pt x="29164" y="2054"/>
                    </a:lnTo>
                    <a:lnTo>
                      <a:pt x="28960" y="2000"/>
                    </a:lnTo>
                    <a:lnTo>
                      <a:pt x="28144" y="1823"/>
                    </a:lnTo>
                    <a:lnTo>
                      <a:pt x="27206" y="1632"/>
                    </a:lnTo>
                    <a:lnTo>
                      <a:pt x="25968" y="1387"/>
                    </a:lnTo>
                    <a:lnTo>
                      <a:pt x="24458" y="1115"/>
                    </a:lnTo>
                    <a:lnTo>
                      <a:pt x="23628" y="979"/>
                    </a:lnTo>
                    <a:lnTo>
                      <a:pt x="22744" y="843"/>
                    </a:lnTo>
                    <a:lnTo>
                      <a:pt x="21819" y="707"/>
                    </a:lnTo>
                    <a:lnTo>
                      <a:pt x="20853" y="585"/>
                    </a:lnTo>
                    <a:lnTo>
                      <a:pt x="19847" y="463"/>
                    </a:lnTo>
                    <a:lnTo>
                      <a:pt x="18826" y="340"/>
                    </a:lnTo>
                    <a:lnTo>
                      <a:pt x="17779" y="245"/>
                    </a:lnTo>
                    <a:lnTo>
                      <a:pt x="16718" y="150"/>
                    </a:lnTo>
                    <a:lnTo>
                      <a:pt x="15643" y="82"/>
                    </a:lnTo>
                    <a:lnTo>
                      <a:pt x="14555" y="41"/>
                    </a:lnTo>
                    <a:lnTo>
                      <a:pt x="134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8"/>
              <p:cNvSpPr/>
              <p:nvPr/>
            </p:nvSpPr>
            <p:spPr>
              <a:xfrm>
                <a:off x="1278812" y="4540459"/>
                <a:ext cx="146661" cy="107404"/>
              </a:xfrm>
              <a:custGeom>
                <a:avLst/>
                <a:gdLst/>
                <a:ahLst/>
                <a:cxnLst/>
                <a:rect l="l" t="t" r="r" b="b"/>
                <a:pathLst>
                  <a:path w="4980" h="3647" extrusionOk="0">
                    <a:moveTo>
                      <a:pt x="1" y="1"/>
                    </a:moveTo>
                    <a:lnTo>
                      <a:pt x="151" y="2939"/>
                    </a:lnTo>
                    <a:lnTo>
                      <a:pt x="4980" y="3646"/>
                    </a:lnTo>
                    <a:lnTo>
                      <a:pt x="4980" y="3646"/>
                    </a:lnTo>
                    <a:lnTo>
                      <a:pt x="4531" y="3089"/>
                    </a:lnTo>
                    <a:lnTo>
                      <a:pt x="4082" y="2531"/>
                    </a:lnTo>
                    <a:lnTo>
                      <a:pt x="3687" y="2014"/>
                    </a:lnTo>
                    <a:lnTo>
                      <a:pt x="3334" y="1524"/>
                    </a:lnTo>
                    <a:lnTo>
                      <a:pt x="2803" y="790"/>
                    </a:lnTo>
                    <a:lnTo>
                      <a:pt x="2599" y="518"/>
                    </a:lnTo>
                    <a:lnTo>
                      <a:pt x="1"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8"/>
              <p:cNvSpPr/>
              <p:nvPr/>
            </p:nvSpPr>
            <p:spPr>
              <a:xfrm>
                <a:off x="1238376" y="4518430"/>
                <a:ext cx="73713" cy="135441"/>
              </a:xfrm>
              <a:custGeom>
                <a:avLst/>
                <a:gdLst/>
                <a:ahLst/>
                <a:cxnLst/>
                <a:rect l="l" t="t" r="r" b="b"/>
                <a:pathLst>
                  <a:path w="2503" h="4599" extrusionOk="0">
                    <a:moveTo>
                      <a:pt x="381" y="1"/>
                    </a:moveTo>
                    <a:lnTo>
                      <a:pt x="0" y="4231"/>
                    </a:lnTo>
                    <a:lnTo>
                      <a:pt x="259" y="4340"/>
                    </a:lnTo>
                    <a:lnTo>
                      <a:pt x="517" y="4435"/>
                    </a:lnTo>
                    <a:lnTo>
                      <a:pt x="775" y="4517"/>
                    </a:lnTo>
                    <a:lnTo>
                      <a:pt x="1034" y="4558"/>
                    </a:lnTo>
                    <a:lnTo>
                      <a:pt x="1292" y="4598"/>
                    </a:lnTo>
                    <a:lnTo>
                      <a:pt x="1551" y="4598"/>
                    </a:lnTo>
                    <a:lnTo>
                      <a:pt x="1809" y="4585"/>
                    </a:lnTo>
                    <a:lnTo>
                      <a:pt x="2081" y="4544"/>
                    </a:lnTo>
                    <a:lnTo>
                      <a:pt x="2503" y="382"/>
                    </a:lnTo>
                    <a:lnTo>
                      <a:pt x="2231" y="259"/>
                    </a:lnTo>
                    <a:lnTo>
                      <a:pt x="1972" y="178"/>
                    </a:lnTo>
                    <a:lnTo>
                      <a:pt x="1700" y="110"/>
                    </a:lnTo>
                    <a:lnTo>
                      <a:pt x="1442" y="55"/>
                    </a:lnTo>
                    <a:lnTo>
                      <a:pt x="1184" y="28"/>
                    </a:lnTo>
                    <a:lnTo>
                      <a:pt x="925" y="14"/>
                    </a:lnTo>
                    <a:lnTo>
                      <a:pt x="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8"/>
              <p:cNvSpPr/>
              <p:nvPr/>
            </p:nvSpPr>
            <p:spPr>
              <a:xfrm>
                <a:off x="1325697" y="4451135"/>
                <a:ext cx="355344" cy="256009"/>
              </a:xfrm>
              <a:custGeom>
                <a:avLst/>
                <a:gdLst/>
                <a:ahLst/>
                <a:cxnLst/>
                <a:rect l="l" t="t" r="r" b="b"/>
                <a:pathLst>
                  <a:path w="12066" h="8693" extrusionOk="0">
                    <a:moveTo>
                      <a:pt x="2871" y="0"/>
                    </a:moveTo>
                    <a:lnTo>
                      <a:pt x="2517" y="354"/>
                    </a:lnTo>
                    <a:lnTo>
                      <a:pt x="1701" y="1184"/>
                    </a:lnTo>
                    <a:lnTo>
                      <a:pt x="1238" y="1687"/>
                    </a:lnTo>
                    <a:lnTo>
                      <a:pt x="776" y="2190"/>
                    </a:lnTo>
                    <a:lnTo>
                      <a:pt x="368" y="2667"/>
                    </a:lnTo>
                    <a:lnTo>
                      <a:pt x="191" y="2871"/>
                    </a:lnTo>
                    <a:lnTo>
                      <a:pt x="55" y="3061"/>
                    </a:lnTo>
                    <a:lnTo>
                      <a:pt x="28" y="3102"/>
                    </a:lnTo>
                    <a:lnTo>
                      <a:pt x="14" y="3156"/>
                    </a:lnTo>
                    <a:lnTo>
                      <a:pt x="0" y="3197"/>
                    </a:lnTo>
                    <a:lnTo>
                      <a:pt x="0" y="3238"/>
                    </a:lnTo>
                    <a:lnTo>
                      <a:pt x="14" y="3279"/>
                    </a:lnTo>
                    <a:lnTo>
                      <a:pt x="41" y="3320"/>
                    </a:lnTo>
                    <a:lnTo>
                      <a:pt x="109" y="3401"/>
                    </a:lnTo>
                    <a:lnTo>
                      <a:pt x="204" y="3483"/>
                    </a:lnTo>
                    <a:lnTo>
                      <a:pt x="341" y="3564"/>
                    </a:lnTo>
                    <a:lnTo>
                      <a:pt x="667" y="3782"/>
                    </a:lnTo>
                    <a:lnTo>
                      <a:pt x="857" y="3918"/>
                    </a:lnTo>
                    <a:lnTo>
                      <a:pt x="1061" y="4068"/>
                    </a:lnTo>
                    <a:lnTo>
                      <a:pt x="1279" y="4244"/>
                    </a:lnTo>
                    <a:lnTo>
                      <a:pt x="1497" y="4449"/>
                    </a:lnTo>
                    <a:lnTo>
                      <a:pt x="1728" y="4693"/>
                    </a:lnTo>
                    <a:lnTo>
                      <a:pt x="1946" y="4965"/>
                    </a:lnTo>
                    <a:lnTo>
                      <a:pt x="2177" y="5278"/>
                    </a:lnTo>
                    <a:lnTo>
                      <a:pt x="2381" y="5646"/>
                    </a:lnTo>
                    <a:lnTo>
                      <a:pt x="2381" y="5836"/>
                    </a:lnTo>
                    <a:lnTo>
                      <a:pt x="2381" y="6040"/>
                    </a:lnTo>
                    <a:lnTo>
                      <a:pt x="2408" y="6271"/>
                    </a:lnTo>
                    <a:lnTo>
                      <a:pt x="2449" y="6530"/>
                    </a:lnTo>
                    <a:lnTo>
                      <a:pt x="2476" y="6666"/>
                    </a:lnTo>
                    <a:lnTo>
                      <a:pt x="2517" y="6788"/>
                    </a:lnTo>
                    <a:lnTo>
                      <a:pt x="2558" y="6897"/>
                    </a:lnTo>
                    <a:lnTo>
                      <a:pt x="2612" y="7006"/>
                    </a:lnTo>
                    <a:lnTo>
                      <a:pt x="2680" y="7087"/>
                    </a:lnTo>
                    <a:lnTo>
                      <a:pt x="2762" y="7169"/>
                    </a:lnTo>
                    <a:lnTo>
                      <a:pt x="2857" y="7210"/>
                    </a:lnTo>
                    <a:lnTo>
                      <a:pt x="3007" y="7251"/>
                    </a:lnTo>
                    <a:lnTo>
                      <a:pt x="3224" y="7291"/>
                    </a:lnTo>
                    <a:lnTo>
                      <a:pt x="3483" y="7332"/>
                    </a:lnTo>
                    <a:lnTo>
                      <a:pt x="4122" y="7427"/>
                    </a:lnTo>
                    <a:lnTo>
                      <a:pt x="4884" y="7509"/>
                    </a:lnTo>
                    <a:lnTo>
                      <a:pt x="5428" y="7563"/>
                    </a:lnTo>
                    <a:lnTo>
                      <a:pt x="5822" y="7618"/>
                    </a:lnTo>
                    <a:lnTo>
                      <a:pt x="6475" y="7686"/>
                    </a:lnTo>
                    <a:lnTo>
                      <a:pt x="6734" y="7713"/>
                    </a:lnTo>
                    <a:lnTo>
                      <a:pt x="7332" y="7795"/>
                    </a:lnTo>
                    <a:lnTo>
                      <a:pt x="8189" y="7917"/>
                    </a:lnTo>
                    <a:lnTo>
                      <a:pt x="8597" y="7985"/>
                    </a:lnTo>
                    <a:lnTo>
                      <a:pt x="8978" y="8067"/>
                    </a:lnTo>
                    <a:lnTo>
                      <a:pt x="9318" y="8148"/>
                    </a:lnTo>
                    <a:lnTo>
                      <a:pt x="9631" y="8244"/>
                    </a:lnTo>
                    <a:lnTo>
                      <a:pt x="9890" y="8325"/>
                    </a:lnTo>
                    <a:lnTo>
                      <a:pt x="10094" y="8434"/>
                    </a:lnTo>
                    <a:lnTo>
                      <a:pt x="10338" y="8556"/>
                    </a:lnTo>
                    <a:lnTo>
                      <a:pt x="10556" y="8638"/>
                    </a:lnTo>
                    <a:lnTo>
                      <a:pt x="10760" y="8679"/>
                    </a:lnTo>
                    <a:lnTo>
                      <a:pt x="10937" y="8692"/>
                    </a:lnTo>
                    <a:lnTo>
                      <a:pt x="11114" y="8679"/>
                    </a:lnTo>
                    <a:lnTo>
                      <a:pt x="11263" y="8638"/>
                    </a:lnTo>
                    <a:lnTo>
                      <a:pt x="11399" y="8584"/>
                    </a:lnTo>
                    <a:lnTo>
                      <a:pt x="11522" y="8502"/>
                    </a:lnTo>
                    <a:lnTo>
                      <a:pt x="11631" y="8407"/>
                    </a:lnTo>
                    <a:lnTo>
                      <a:pt x="11726" y="8298"/>
                    </a:lnTo>
                    <a:lnTo>
                      <a:pt x="11808" y="8176"/>
                    </a:lnTo>
                    <a:lnTo>
                      <a:pt x="11876" y="8053"/>
                    </a:lnTo>
                    <a:lnTo>
                      <a:pt x="11944" y="7917"/>
                    </a:lnTo>
                    <a:lnTo>
                      <a:pt x="11998" y="7795"/>
                    </a:lnTo>
                    <a:lnTo>
                      <a:pt x="12066" y="7550"/>
                    </a:lnTo>
                    <a:lnTo>
                      <a:pt x="12066" y="7523"/>
                    </a:lnTo>
                    <a:lnTo>
                      <a:pt x="12052" y="7482"/>
                    </a:lnTo>
                    <a:lnTo>
                      <a:pt x="11984" y="7373"/>
                    </a:lnTo>
                    <a:lnTo>
                      <a:pt x="11876" y="7223"/>
                    </a:lnTo>
                    <a:lnTo>
                      <a:pt x="11712" y="7060"/>
                    </a:lnTo>
                    <a:lnTo>
                      <a:pt x="11522" y="6856"/>
                    </a:lnTo>
                    <a:lnTo>
                      <a:pt x="11277" y="6639"/>
                    </a:lnTo>
                    <a:lnTo>
                      <a:pt x="10692" y="6122"/>
                    </a:lnTo>
                    <a:lnTo>
                      <a:pt x="9998" y="5537"/>
                    </a:lnTo>
                    <a:lnTo>
                      <a:pt x="9223" y="4897"/>
                    </a:lnTo>
                    <a:lnTo>
                      <a:pt x="8393" y="4231"/>
                    </a:lnTo>
                    <a:lnTo>
                      <a:pt x="7523" y="3551"/>
                    </a:lnTo>
                    <a:lnTo>
                      <a:pt x="5822" y="2231"/>
                    </a:lnTo>
                    <a:lnTo>
                      <a:pt x="4326" y="1102"/>
                    </a:lnTo>
                    <a:lnTo>
                      <a:pt x="28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8"/>
              <p:cNvSpPr/>
              <p:nvPr/>
            </p:nvSpPr>
            <p:spPr>
              <a:xfrm>
                <a:off x="1031250" y="3196456"/>
                <a:ext cx="642982" cy="1102461"/>
              </a:xfrm>
              <a:custGeom>
                <a:avLst/>
                <a:gdLst/>
                <a:ahLst/>
                <a:cxnLst/>
                <a:rect l="l" t="t" r="r" b="b"/>
                <a:pathLst>
                  <a:path w="21833" h="37435" extrusionOk="0">
                    <a:moveTo>
                      <a:pt x="7849" y="0"/>
                    </a:moveTo>
                    <a:lnTo>
                      <a:pt x="7618" y="68"/>
                    </a:lnTo>
                    <a:lnTo>
                      <a:pt x="6965" y="272"/>
                    </a:lnTo>
                    <a:lnTo>
                      <a:pt x="6026" y="572"/>
                    </a:lnTo>
                    <a:lnTo>
                      <a:pt x="5469" y="762"/>
                    </a:lnTo>
                    <a:lnTo>
                      <a:pt x="4884" y="980"/>
                    </a:lnTo>
                    <a:lnTo>
                      <a:pt x="4272" y="1211"/>
                    </a:lnTo>
                    <a:lnTo>
                      <a:pt x="3660" y="1456"/>
                    </a:lnTo>
                    <a:lnTo>
                      <a:pt x="3048" y="1714"/>
                    </a:lnTo>
                    <a:lnTo>
                      <a:pt x="2449" y="2000"/>
                    </a:lnTo>
                    <a:lnTo>
                      <a:pt x="1891" y="2286"/>
                    </a:lnTo>
                    <a:lnTo>
                      <a:pt x="1633" y="2435"/>
                    </a:lnTo>
                    <a:lnTo>
                      <a:pt x="1374" y="2585"/>
                    </a:lnTo>
                    <a:lnTo>
                      <a:pt x="1143" y="2734"/>
                    </a:lnTo>
                    <a:lnTo>
                      <a:pt x="926" y="2884"/>
                    </a:lnTo>
                    <a:lnTo>
                      <a:pt x="721" y="3034"/>
                    </a:lnTo>
                    <a:lnTo>
                      <a:pt x="545" y="3183"/>
                    </a:lnTo>
                    <a:lnTo>
                      <a:pt x="477" y="3251"/>
                    </a:lnTo>
                    <a:lnTo>
                      <a:pt x="422" y="3319"/>
                    </a:lnTo>
                    <a:lnTo>
                      <a:pt x="327" y="3483"/>
                    </a:lnTo>
                    <a:lnTo>
                      <a:pt x="245" y="3673"/>
                    </a:lnTo>
                    <a:lnTo>
                      <a:pt x="177" y="3904"/>
                    </a:lnTo>
                    <a:lnTo>
                      <a:pt x="109" y="4176"/>
                    </a:lnTo>
                    <a:lnTo>
                      <a:pt x="69" y="4476"/>
                    </a:lnTo>
                    <a:lnTo>
                      <a:pt x="41" y="4788"/>
                    </a:lnTo>
                    <a:lnTo>
                      <a:pt x="14" y="5142"/>
                    </a:lnTo>
                    <a:lnTo>
                      <a:pt x="1" y="5509"/>
                    </a:lnTo>
                    <a:lnTo>
                      <a:pt x="1" y="5917"/>
                    </a:lnTo>
                    <a:lnTo>
                      <a:pt x="14" y="6339"/>
                    </a:lnTo>
                    <a:lnTo>
                      <a:pt x="28" y="6774"/>
                    </a:lnTo>
                    <a:lnTo>
                      <a:pt x="82" y="7713"/>
                    </a:lnTo>
                    <a:lnTo>
                      <a:pt x="177" y="8706"/>
                    </a:lnTo>
                    <a:lnTo>
                      <a:pt x="286" y="9740"/>
                    </a:lnTo>
                    <a:lnTo>
                      <a:pt x="409" y="10814"/>
                    </a:lnTo>
                    <a:lnTo>
                      <a:pt x="558" y="11916"/>
                    </a:lnTo>
                    <a:lnTo>
                      <a:pt x="708" y="13018"/>
                    </a:lnTo>
                    <a:lnTo>
                      <a:pt x="1034" y="15181"/>
                    </a:lnTo>
                    <a:lnTo>
                      <a:pt x="1334" y="17221"/>
                    </a:lnTo>
                    <a:lnTo>
                      <a:pt x="1456" y="18051"/>
                    </a:lnTo>
                    <a:lnTo>
                      <a:pt x="1470" y="18092"/>
                    </a:lnTo>
                    <a:lnTo>
                      <a:pt x="1470" y="18105"/>
                    </a:lnTo>
                    <a:lnTo>
                      <a:pt x="1497" y="18282"/>
                    </a:lnTo>
                    <a:lnTo>
                      <a:pt x="1565" y="18826"/>
                    </a:lnTo>
                    <a:lnTo>
                      <a:pt x="1565" y="18867"/>
                    </a:lnTo>
                    <a:lnTo>
                      <a:pt x="1592" y="19071"/>
                    </a:lnTo>
                    <a:lnTo>
                      <a:pt x="1606" y="19180"/>
                    </a:lnTo>
                    <a:lnTo>
                      <a:pt x="1660" y="19765"/>
                    </a:lnTo>
                    <a:lnTo>
                      <a:pt x="1701" y="20309"/>
                    </a:lnTo>
                    <a:lnTo>
                      <a:pt x="1728" y="20799"/>
                    </a:lnTo>
                    <a:lnTo>
                      <a:pt x="1714" y="21248"/>
                    </a:lnTo>
                    <a:lnTo>
                      <a:pt x="1660" y="22635"/>
                    </a:lnTo>
                    <a:lnTo>
                      <a:pt x="1578" y="24240"/>
                    </a:lnTo>
                    <a:lnTo>
                      <a:pt x="1347" y="27926"/>
                    </a:lnTo>
                    <a:lnTo>
                      <a:pt x="1089" y="31898"/>
                    </a:lnTo>
                    <a:lnTo>
                      <a:pt x="830" y="35775"/>
                    </a:lnTo>
                    <a:lnTo>
                      <a:pt x="1510" y="35979"/>
                    </a:lnTo>
                    <a:lnTo>
                      <a:pt x="2191" y="36156"/>
                    </a:lnTo>
                    <a:lnTo>
                      <a:pt x="2871" y="36333"/>
                    </a:lnTo>
                    <a:lnTo>
                      <a:pt x="3551" y="36496"/>
                    </a:lnTo>
                    <a:lnTo>
                      <a:pt x="4217" y="36646"/>
                    </a:lnTo>
                    <a:lnTo>
                      <a:pt x="4897" y="36782"/>
                    </a:lnTo>
                    <a:lnTo>
                      <a:pt x="5564" y="36904"/>
                    </a:lnTo>
                    <a:lnTo>
                      <a:pt x="6231" y="37013"/>
                    </a:lnTo>
                    <a:lnTo>
                      <a:pt x="6897" y="37122"/>
                    </a:lnTo>
                    <a:lnTo>
                      <a:pt x="7564" y="37203"/>
                    </a:lnTo>
                    <a:lnTo>
                      <a:pt x="8230" y="37271"/>
                    </a:lnTo>
                    <a:lnTo>
                      <a:pt x="8897" y="37326"/>
                    </a:lnTo>
                    <a:lnTo>
                      <a:pt x="9563" y="37380"/>
                    </a:lnTo>
                    <a:lnTo>
                      <a:pt x="10216" y="37407"/>
                    </a:lnTo>
                    <a:lnTo>
                      <a:pt x="10883" y="37421"/>
                    </a:lnTo>
                    <a:lnTo>
                      <a:pt x="11536" y="37435"/>
                    </a:lnTo>
                    <a:lnTo>
                      <a:pt x="12188" y="37421"/>
                    </a:lnTo>
                    <a:lnTo>
                      <a:pt x="12841" y="37407"/>
                    </a:lnTo>
                    <a:lnTo>
                      <a:pt x="13494" y="37380"/>
                    </a:lnTo>
                    <a:lnTo>
                      <a:pt x="14147" y="37326"/>
                    </a:lnTo>
                    <a:lnTo>
                      <a:pt x="14800" y="37271"/>
                    </a:lnTo>
                    <a:lnTo>
                      <a:pt x="15440" y="37203"/>
                    </a:lnTo>
                    <a:lnTo>
                      <a:pt x="16092" y="37122"/>
                    </a:lnTo>
                    <a:lnTo>
                      <a:pt x="16732" y="37013"/>
                    </a:lnTo>
                    <a:lnTo>
                      <a:pt x="17371" y="36904"/>
                    </a:lnTo>
                    <a:lnTo>
                      <a:pt x="18010" y="36782"/>
                    </a:lnTo>
                    <a:lnTo>
                      <a:pt x="18650" y="36646"/>
                    </a:lnTo>
                    <a:lnTo>
                      <a:pt x="19289" y="36496"/>
                    </a:lnTo>
                    <a:lnTo>
                      <a:pt x="19928" y="36333"/>
                    </a:lnTo>
                    <a:lnTo>
                      <a:pt x="20568" y="36156"/>
                    </a:lnTo>
                    <a:lnTo>
                      <a:pt x="21193" y="35979"/>
                    </a:lnTo>
                    <a:lnTo>
                      <a:pt x="21833" y="35775"/>
                    </a:lnTo>
                    <a:lnTo>
                      <a:pt x="21724" y="34292"/>
                    </a:lnTo>
                    <a:lnTo>
                      <a:pt x="21588" y="32769"/>
                    </a:lnTo>
                    <a:lnTo>
                      <a:pt x="21316" y="29627"/>
                    </a:lnTo>
                    <a:lnTo>
                      <a:pt x="21180" y="28035"/>
                    </a:lnTo>
                    <a:lnTo>
                      <a:pt x="21057" y="26471"/>
                    </a:lnTo>
                    <a:lnTo>
                      <a:pt x="20949" y="24920"/>
                    </a:lnTo>
                    <a:lnTo>
                      <a:pt x="20853" y="23438"/>
                    </a:lnTo>
                    <a:lnTo>
                      <a:pt x="20799" y="22513"/>
                    </a:lnTo>
                    <a:lnTo>
                      <a:pt x="20772" y="21737"/>
                    </a:lnTo>
                    <a:lnTo>
                      <a:pt x="20745" y="20975"/>
                    </a:lnTo>
                    <a:lnTo>
                      <a:pt x="20731" y="20255"/>
                    </a:lnTo>
                    <a:lnTo>
                      <a:pt x="20731" y="19574"/>
                    </a:lnTo>
                    <a:lnTo>
                      <a:pt x="20758" y="18513"/>
                    </a:lnTo>
                    <a:lnTo>
                      <a:pt x="20799" y="17357"/>
                    </a:lnTo>
                    <a:lnTo>
                      <a:pt x="20867" y="16147"/>
                    </a:lnTo>
                    <a:lnTo>
                      <a:pt x="20935" y="14882"/>
                    </a:lnTo>
                    <a:lnTo>
                      <a:pt x="21112" y="12283"/>
                    </a:lnTo>
                    <a:lnTo>
                      <a:pt x="21193" y="10978"/>
                    </a:lnTo>
                    <a:lnTo>
                      <a:pt x="21261" y="9713"/>
                    </a:lnTo>
                    <a:lnTo>
                      <a:pt x="21316" y="8488"/>
                    </a:lnTo>
                    <a:lnTo>
                      <a:pt x="21357" y="7332"/>
                    </a:lnTo>
                    <a:lnTo>
                      <a:pt x="21370" y="6244"/>
                    </a:lnTo>
                    <a:lnTo>
                      <a:pt x="21357" y="5754"/>
                    </a:lnTo>
                    <a:lnTo>
                      <a:pt x="21343" y="5278"/>
                    </a:lnTo>
                    <a:lnTo>
                      <a:pt x="21316" y="4829"/>
                    </a:lnTo>
                    <a:lnTo>
                      <a:pt x="21289" y="4421"/>
                    </a:lnTo>
                    <a:lnTo>
                      <a:pt x="21248" y="4040"/>
                    </a:lnTo>
                    <a:lnTo>
                      <a:pt x="21193" y="3700"/>
                    </a:lnTo>
                    <a:lnTo>
                      <a:pt x="21125" y="3401"/>
                    </a:lnTo>
                    <a:lnTo>
                      <a:pt x="21044" y="3156"/>
                    </a:lnTo>
                    <a:lnTo>
                      <a:pt x="20949" y="2939"/>
                    </a:lnTo>
                    <a:lnTo>
                      <a:pt x="20908" y="2843"/>
                    </a:lnTo>
                    <a:lnTo>
                      <a:pt x="20853" y="2775"/>
                    </a:lnTo>
                    <a:lnTo>
                      <a:pt x="20717" y="2626"/>
                    </a:lnTo>
                    <a:lnTo>
                      <a:pt x="20568" y="2490"/>
                    </a:lnTo>
                    <a:lnTo>
                      <a:pt x="20377" y="2354"/>
                    </a:lnTo>
                    <a:lnTo>
                      <a:pt x="20173" y="2218"/>
                    </a:lnTo>
                    <a:lnTo>
                      <a:pt x="19942" y="2082"/>
                    </a:lnTo>
                    <a:lnTo>
                      <a:pt x="19684" y="1959"/>
                    </a:lnTo>
                    <a:lnTo>
                      <a:pt x="19411" y="1823"/>
                    </a:lnTo>
                    <a:lnTo>
                      <a:pt x="19126" y="1701"/>
                    </a:lnTo>
                    <a:lnTo>
                      <a:pt x="18514" y="1469"/>
                    </a:lnTo>
                    <a:lnTo>
                      <a:pt x="17861" y="1252"/>
                    </a:lnTo>
                    <a:lnTo>
                      <a:pt x="17194" y="1034"/>
                    </a:lnTo>
                    <a:lnTo>
                      <a:pt x="16528" y="844"/>
                    </a:lnTo>
                    <a:lnTo>
                      <a:pt x="15861" y="681"/>
                    </a:lnTo>
                    <a:lnTo>
                      <a:pt x="15235" y="531"/>
                    </a:lnTo>
                    <a:lnTo>
                      <a:pt x="14147" y="286"/>
                    </a:lnTo>
                    <a:lnTo>
                      <a:pt x="13386" y="123"/>
                    </a:lnTo>
                    <a:lnTo>
                      <a:pt x="13100" y="68"/>
                    </a:lnTo>
                    <a:lnTo>
                      <a:pt x="78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8"/>
              <p:cNvSpPr/>
              <p:nvPr/>
            </p:nvSpPr>
            <p:spPr>
              <a:xfrm>
                <a:off x="1193493" y="2748190"/>
                <a:ext cx="303276" cy="233568"/>
              </a:xfrm>
              <a:custGeom>
                <a:avLst/>
                <a:gdLst/>
                <a:ahLst/>
                <a:cxnLst/>
                <a:rect l="l" t="t" r="r" b="b"/>
                <a:pathLst>
                  <a:path w="10298" h="7931" extrusionOk="0">
                    <a:moveTo>
                      <a:pt x="7074" y="0"/>
                    </a:moveTo>
                    <a:lnTo>
                      <a:pt x="6938" y="14"/>
                    </a:lnTo>
                    <a:lnTo>
                      <a:pt x="6802" y="41"/>
                    </a:lnTo>
                    <a:lnTo>
                      <a:pt x="6666" y="68"/>
                    </a:lnTo>
                    <a:lnTo>
                      <a:pt x="6543" y="109"/>
                    </a:lnTo>
                    <a:lnTo>
                      <a:pt x="6421" y="163"/>
                    </a:lnTo>
                    <a:lnTo>
                      <a:pt x="6299" y="231"/>
                    </a:lnTo>
                    <a:lnTo>
                      <a:pt x="6081" y="381"/>
                    </a:lnTo>
                    <a:lnTo>
                      <a:pt x="5850" y="544"/>
                    </a:lnTo>
                    <a:lnTo>
                      <a:pt x="5646" y="735"/>
                    </a:lnTo>
                    <a:lnTo>
                      <a:pt x="5224" y="1143"/>
                    </a:lnTo>
                    <a:lnTo>
                      <a:pt x="5020" y="1347"/>
                    </a:lnTo>
                    <a:lnTo>
                      <a:pt x="4802" y="1551"/>
                    </a:lnTo>
                    <a:lnTo>
                      <a:pt x="4585" y="1728"/>
                    </a:lnTo>
                    <a:lnTo>
                      <a:pt x="4353" y="1891"/>
                    </a:lnTo>
                    <a:lnTo>
                      <a:pt x="4231" y="1973"/>
                    </a:lnTo>
                    <a:lnTo>
                      <a:pt x="4109" y="2041"/>
                    </a:lnTo>
                    <a:lnTo>
                      <a:pt x="3973" y="2095"/>
                    </a:lnTo>
                    <a:lnTo>
                      <a:pt x="3837" y="2136"/>
                    </a:lnTo>
                    <a:lnTo>
                      <a:pt x="3578" y="2217"/>
                    </a:lnTo>
                    <a:lnTo>
                      <a:pt x="3333" y="2258"/>
                    </a:lnTo>
                    <a:lnTo>
                      <a:pt x="3102" y="2285"/>
                    </a:lnTo>
                    <a:lnTo>
                      <a:pt x="2884" y="2285"/>
                    </a:lnTo>
                    <a:lnTo>
                      <a:pt x="2694" y="2272"/>
                    </a:lnTo>
                    <a:lnTo>
                      <a:pt x="2503" y="2258"/>
                    </a:lnTo>
                    <a:lnTo>
                      <a:pt x="2163" y="2217"/>
                    </a:lnTo>
                    <a:lnTo>
                      <a:pt x="2000" y="2204"/>
                    </a:lnTo>
                    <a:lnTo>
                      <a:pt x="1851" y="2204"/>
                    </a:lnTo>
                    <a:lnTo>
                      <a:pt x="1715" y="2231"/>
                    </a:lnTo>
                    <a:lnTo>
                      <a:pt x="1578" y="2272"/>
                    </a:lnTo>
                    <a:lnTo>
                      <a:pt x="1442" y="2340"/>
                    </a:lnTo>
                    <a:lnTo>
                      <a:pt x="1320" y="2435"/>
                    </a:lnTo>
                    <a:lnTo>
                      <a:pt x="1198" y="2571"/>
                    </a:lnTo>
                    <a:lnTo>
                      <a:pt x="1062" y="2761"/>
                    </a:lnTo>
                    <a:lnTo>
                      <a:pt x="858" y="3129"/>
                    </a:lnTo>
                    <a:lnTo>
                      <a:pt x="708" y="3428"/>
                    </a:lnTo>
                    <a:lnTo>
                      <a:pt x="613" y="3700"/>
                    </a:lnTo>
                    <a:lnTo>
                      <a:pt x="531" y="3931"/>
                    </a:lnTo>
                    <a:lnTo>
                      <a:pt x="463" y="4149"/>
                    </a:lnTo>
                    <a:lnTo>
                      <a:pt x="381" y="4394"/>
                    </a:lnTo>
                    <a:lnTo>
                      <a:pt x="286" y="4652"/>
                    </a:lnTo>
                    <a:lnTo>
                      <a:pt x="123" y="4965"/>
                    </a:lnTo>
                    <a:lnTo>
                      <a:pt x="82" y="5060"/>
                    </a:lnTo>
                    <a:lnTo>
                      <a:pt x="55" y="5156"/>
                    </a:lnTo>
                    <a:lnTo>
                      <a:pt x="28" y="5251"/>
                    </a:lnTo>
                    <a:lnTo>
                      <a:pt x="14" y="5360"/>
                    </a:lnTo>
                    <a:lnTo>
                      <a:pt x="1" y="5577"/>
                    </a:lnTo>
                    <a:lnTo>
                      <a:pt x="14" y="5808"/>
                    </a:lnTo>
                    <a:lnTo>
                      <a:pt x="55" y="6053"/>
                    </a:lnTo>
                    <a:lnTo>
                      <a:pt x="96" y="6298"/>
                    </a:lnTo>
                    <a:lnTo>
                      <a:pt x="164" y="6543"/>
                    </a:lnTo>
                    <a:lnTo>
                      <a:pt x="245" y="6788"/>
                    </a:lnTo>
                    <a:lnTo>
                      <a:pt x="409" y="7237"/>
                    </a:lnTo>
                    <a:lnTo>
                      <a:pt x="558" y="7590"/>
                    </a:lnTo>
                    <a:lnTo>
                      <a:pt x="722" y="7930"/>
                    </a:lnTo>
                    <a:lnTo>
                      <a:pt x="9400" y="7930"/>
                    </a:lnTo>
                    <a:lnTo>
                      <a:pt x="9536" y="7686"/>
                    </a:lnTo>
                    <a:lnTo>
                      <a:pt x="9822" y="7073"/>
                    </a:lnTo>
                    <a:lnTo>
                      <a:pt x="9971" y="6720"/>
                    </a:lnTo>
                    <a:lnTo>
                      <a:pt x="10121" y="6353"/>
                    </a:lnTo>
                    <a:lnTo>
                      <a:pt x="10230" y="5999"/>
                    </a:lnTo>
                    <a:lnTo>
                      <a:pt x="10271" y="5836"/>
                    </a:lnTo>
                    <a:lnTo>
                      <a:pt x="10298" y="5700"/>
                    </a:lnTo>
                    <a:lnTo>
                      <a:pt x="10298" y="5564"/>
                    </a:lnTo>
                    <a:lnTo>
                      <a:pt x="10298" y="5428"/>
                    </a:lnTo>
                    <a:lnTo>
                      <a:pt x="10271" y="5292"/>
                    </a:lnTo>
                    <a:lnTo>
                      <a:pt x="10243" y="5142"/>
                    </a:lnTo>
                    <a:lnTo>
                      <a:pt x="10189" y="5006"/>
                    </a:lnTo>
                    <a:lnTo>
                      <a:pt x="10148" y="4870"/>
                    </a:lnTo>
                    <a:lnTo>
                      <a:pt x="10026" y="4611"/>
                    </a:lnTo>
                    <a:lnTo>
                      <a:pt x="9917" y="4394"/>
                    </a:lnTo>
                    <a:lnTo>
                      <a:pt x="9808" y="4217"/>
                    </a:lnTo>
                    <a:lnTo>
                      <a:pt x="9699" y="4054"/>
                    </a:lnTo>
                    <a:lnTo>
                      <a:pt x="9754" y="3999"/>
                    </a:lnTo>
                    <a:lnTo>
                      <a:pt x="9876" y="3850"/>
                    </a:lnTo>
                    <a:lnTo>
                      <a:pt x="10026" y="3632"/>
                    </a:lnTo>
                    <a:lnTo>
                      <a:pt x="10107" y="3496"/>
                    </a:lnTo>
                    <a:lnTo>
                      <a:pt x="10175" y="3360"/>
                    </a:lnTo>
                    <a:lnTo>
                      <a:pt x="10230" y="3210"/>
                    </a:lnTo>
                    <a:lnTo>
                      <a:pt x="10271" y="3061"/>
                    </a:lnTo>
                    <a:lnTo>
                      <a:pt x="10284" y="2911"/>
                    </a:lnTo>
                    <a:lnTo>
                      <a:pt x="10271" y="2761"/>
                    </a:lnTo>
                    <a:lnTo>
                      <a:pt x="10257" y="2693"/>
                    </a:lnTo>
                    <a:lnTo>
                      <a:pt x="10230" y="2625"/>
                    </a:lnTo>
                    <a:lnTo>
                      <a:pt x="10189" y="2557"/>
                    </a:lnTo>
                    <a:lnTo>
                      <a:pt x="10135" y="2489"/>
                    </a:lnTo>
                    <a:lnTo>
                      <a:pt x="10080" y="2421"/>
                    </a:lnTo>
                    <a:lnTo>
                      <a:pt x="10012" y="2367"/>
                    </a:lnTo>
                    <a:lnTo>
                      <a:pt x="9931" y="2313"/>
                    </a:lnTo>
                    <a:lnTo>
                      <a:pt x="9835" y="2258"/>
                    </a:lnTo>
                    <a:lnTo>
                      <a:pt x="9645" y="2177"/>
                    </a:lnTo>
                    <a:lnTo>
                      <a:pt x="9468" y="2122"/>
                    </a:lnTo>
                    <a:lnTo>
                      <a:pt x="9305" y="2081"/>
                    </a:lnTo>
                    <a:lnTo>
                      <a:pt x="9169" y="2068"/>
                    </a:lnTo>
                    <a:lnTo>
                      <a:pt x="9033" y="2081"/>
                    </a:lnTo>
                    <a:lnTo>
                      <a:pt x="8924" y="2109"/>
                    </a:lnTo>
                    <a:lnTo>
                      <a:pt x="8815" y="2136"/>
                    </a:lnTo>
                    <a:lnTo>
                      <a:pt x="8720" y="2177"/>
                    </a:lnTo>
                    <a:lnTo>
                      <a:pt x="8652" y="2231"/>
                    </a:lnTo>
                    <a:lnTo>
                      <a:pt x="8584" y="2285"/>
                    </a:lnTo>
                    <a:lnTo>
                      <a:pt x="8489" y="2394"/>
                    </a:lnTo>
                    <a:lnTo>
                      <a:pt x="8434" y="2476"/>
                    </a:lnTo>
                    <a:lnTo>
                      <a:pt x="8407" y="2503"/>
                    </a:lnTo>
                    <a:lnTo>
                      <a:pt x="8448" y="2421"/>
                    </a:lnTo>
                    <a:lnTo>
                      <a:pt x="8543" y="2204"/>
                    </a:lnTo>
                    <a:lnTo>
                      <a:pt x="8597" y="2041"/>
                    </a:lnTo>
                    <a:lnTo>
                      <a:pt x="8652" y="1877"/>
                    </a:lnTo>
                    <a:lnTo>
                      <a:pt x="8693" y="1687"/>
                    </a:lnTo>
                    <a:lnTo>
                      <a:pt x="8720" y="1496"/>
                    </a:lnTo>
                    <a:lnTo>
                      <a:pt x="8720" y="1292"/>
                    </a:lnTo>
                    <a:lnTo>
                      <a:pt x="8706" y="1075"/>
                    </a:lnTo>
                    <a:lnTo>
                      <a:pt x="8679" y="980"/>
                    </a:lnTo>
                    <a:lnTo>
                      <a:pt x="8652" y="871"/>
                    </a:lnTo>
                    <a:lnTo>
                      <a:pt x="8611" y="776"/>
                    </a:lnTo>
                    <a:lnTo>
                      <a:pt x="8557" y="680"/>
                    </a:lnTo>
                    <a:lnTo>
                      <a:pt x="8489" y="585"/>
                    </a:lnTo>
                    <a:lnTo>
                      <a:pt x="8421" y="503"/>
                    </a:lnTo>
                    <a:lnTo>
                      <a:pt x="8325" y="422"/>
                    </a:lnTo>
                    <a:lnTo>
                      <a:pt x="8230" y="340"/>
                    </a:lnTo>
                    <a:lnTo>
                      <a:pt x="8121" y="259"/>
                    </a:lnTo>
                    <a:lnTo>
                      <a:pt x="7999" y="191"/>
                    </a:lnTo>
                    <a:lnTo>
                      <a:pt x="7849" y="136"/>
                    </a:lnTo>
                    <a:lnTo>
                      <a:pt x="7686" y="82"/>
                    </a:lnTo>
                    <a:lnTo>
                      <a:pt x="7523" y="41"/>
                    </a:lnTo>
                    <a:lnTo>
                      <a:pt x="7373" y="14"/>
                    </a:lnTo>
                    <a:lnTo>
                      <a:pt x="7224"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8"/>
              <p:cNvSpPr/>
              <p:nvPr/>
            </p:nvSpPr>
            <p:spPr>
              <a:xfrm>
                <a:off x="1185071" y="3003349"/>
                <a:ext cx="66528" cy="97391"/>
              </a:xfrm>
              <a:custGeom>
                <a:avLst/>
                <a:gdLst/>
                <a:ahLst/>
                <a:cxnLst/>
                <a:rect l="l" t="t" r="r" b="b"/>
                <a:pathLst>
                  <a:path w="2259" h="3307" extrusionOk="0">
                    <a:moveTo>
                      <a:pt x="953" y="1"/>
                    </a:moveTo>
                    <a:lnTo>
                      <a:pt x="844" y="15"/>
                    </a:lnTo>
                    <a:lnTo>
                      <a:pt x="722" y="42"/>
                    </a:lnTo>
                    <a:lnTo>
                      <a:pt x="599" y="83"/>
                    </a:lnTo>
                    <a:lnTo>
                      <a:pt x="477" y="164"/>
                    </a:lnTo>
                    <a:lnTo>
                      <a:pt x="368" y="246"/>
                    </a:lnTo>
                    <a:lnTo>
                      <a:pt x="259" y="368"/>
                    </a:lnTo>
                    <a:lnTo>
                      <a:pt x="178" y="531"/>
                    </a:lnTo>
                    <a:lnTo>
                      <a:pt x="96" y="722"/>
                    </a:lnTo>
                    <a:lnTo>
                      <a:pt x="28" y="940"/>
                    </a:lnTo>
                    <a:lnTo>
                      <a:pt x="15" y="1076"/>
                    </a:lnTo>
                    <a:lnTo>
                      <a:pt x="1" y="1198"/>
                    </a:lnTo>
                    <a:lnTo>
                      <a:pt x="1" y="1320"/>
                    </a:lnTo>
                    <a:lnTo>
                      <a:pt x="1" y="1443"/>
                    </a:lnTo>
                    <a:lnTo>
                      <a:pt x="15" y="1565"/>
                    </a:lnTo>
                    <a:lnTo>
                      <a:pt x="42" y="1688"/>
                    </a:lnTo>
                    <a:lnTo>
                      <a:pt x="110" y="1919"/>
                    </a:lnTo>
                    <a:lnTo>
                      <a:pt x="205" y="2150"/>
                    </a:lnTo>
                    <a:lnTo>
                      <a:pt x="327" y="2368"/>
                    </a:lnTo>
                    <a:lnTo>
                      <a:pt x="463" y="2558"/>
                    </a:lnTo>
                    <a:lnTo>
                      <a:pt x="627" y="2749"/>
                    </a:lnTo>
                    <a:lnTo>
                      <a:pt x="803" y="2912"/>
                    </a:lnTo>
                    <a:lnTo>
                      <a:pt x="994" y="3048"/>
                    </a:lnTo>
                    <a:lnTo>
                      <a:pt x="1198" y="3157"/>
                    </a:lnTo>
                    <a:lnTo>
                      <a:pt x="1402" y="3238"/>
                    </a:lnTo>
                    <a:lnTo>
                      <a:pt x="1511" y="3266"/>
                    </a:lnTo>
                    <a:lnTo>
                      <a:pt x="1620" y="3279"/>
                    </a:lnTo>
                    <a:lnTo>
                      <a:pt x="1728" y="3293"/>
                    </a:lnTo>
                    <a:lnTo>
                      <a:pt x="1837" y="3306"/>
                    </a:lnTo>
                    <a:lnTo>
                      <a:pt x="1946" y="3293"/>
                    </a:lnTo>
                    <a:lnTo>
                      <a:pt x="2055" y="3279"/>
                    </a:lnTo>
                    <a:lnTo>
                      <a:pt x="2164" y="3252"/>
                    </a:lnTo>
                    <a:lnTo>
                      <a:pt x="2259" y="3211"/>
                    </a:lnTo>
                    <a:lnTo>
                      <a:pt x="2218" y="2803"/>
                    </a:lnTo>
                    <a:lnTo>
                      <a:pt x="2150" y="2368"/>
                    </a:lnTo>
                    <a:lnTo>
                      <a:pt x="2069" y="1851"/>
                    </a:lnTo>
                    <a:lnTo>
                      <a:pt x="1946" y="1320"/>
                    </a:lnTo>
                    <a:lnTo>
                      <a:pt x="1878" y="1048"/>
                    </a:lnTo>
                    <a:lnTo>
                      <a:pt x="1810" y="804"/>
                    </a:lnTo>
                    <a:lnTo>
                      <a:pt x="1728" y="572"/>
                    </a:lnTo>
                    <a:lnTo>
                      <a:pt x="1633" y="368"/>
                    </a:lnTo>
                    <a:lnTo>
                      <a:pt x="1538" y="205"/>
                    </a:lnTo>
                    <a:lnTo>
                      <a:pt x="1484" y="137"/>
                    </a:lnTo>
                    <a:lnTo>
                      <a:pt x="1429" y="83"/>
                    </a:lnTo>
                    <a:lnTo>
                      <a:pt x="1388" y="55"/>
                    </a:lnTo>
                    <a:lnTo>
                      <a:pt x="1252" y="28"/>
                    </a:lnTo>
                    <a:lnTo>
                      <a:pt x="1062"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8"/>
              <p:cNvSpPr/>
              <p:nvPr/>
            </p:nvSpPr>
            <p:spPr>
              <a:xfrm>
                <a:off x="1209927" y="3027793"/>
                <a:ext cx="37667" cy="55719"/>
              </a:xfrm>
              <a:custGeom>
                <a:avLst/>
                <a:gdLst/>
                <a:ahLst/>
                <a:cxnLst/>
                <a:rect l="l" t="t" r="r" b="b"/>
                <a:pathLst>
                  <a:path w="1279" h="1892" extrusionOk="0">
                    <a:moveTo>
                      <a:pt x="109" y="1"/>
                    </a:moveTo>
                    <a:lnTo>
                      <a:pt x="55" y="14"/>
                    </a:lnTo>
                    <a:lnTo>
                      <a:pt x="14" y="55"/>
                    </a:lnTo>
                    <a:lnTo>
                      <a:pt x="0" y="110"/>
                    </a:lnTo>
                    <a:lnTo>
                      <a:pt x="0" y="164"/>
                    </a:lnTo>
                    <a:lnTo>
                      <a:pt x="14" y="218"/>
                    </a:lnTo>
                    <a:lnTo>
                      <a:pt x="55" y="259"/>
                    </a:lnTo>
                    <a:lnTo>
                      <a:pt x="177" y="368"/>
                    </a:lnTo>
                    <a:lnTo>
                      <a:pt x="313" y="477"/>
                    </a:lnTo>
                    <a:lnTo>
                      <a:pt x="463" y="654"/>
                    </a:lnTo>
                    <a:lnTo>
                      <a:pt x="612" y="858"/>
                    </a:lnTo>
                    <a:lnTo>
                      <a:pt x="694" y="980"/>
                    </a:lnTo>
                    <a:lnTo>
                      <a:pt x="776" y="1116"/>
                    </a:lnTo>
                    <a:lnTo>
                      <a:pt x="844" y="1266"/>
                    </a:lnTo>
                    <a:lnTo>
                      <a:pt x="898" y="1415"/>
                    </a:lnTo>
                    <a:lnTo>
                      <a:pt x="952" y="1579"/>
                    </a:lnTo>
                    <a:lnTo>
                      <a:pt x="993" y="1769"/>
                    </a:lnTo>
                    <a:lnTo>
                      <a:pt x="1007" y="1810"/>
                    </a:lnTo>
                    <a:lnTo>
                      <a:pt x="1034" y="1851"/>
                    </a:lnTo>
                    <a:lnTo>
                      <a:pt x="1075" y="1878"/>
                    </a:lnTo>
                    <a:lnTo>
                      <a:pt x="1129" y="1891"/>
                    </a:lnTo>
                    <a:lnTo>
                      <a:pt x="1157" y="1878"/>
                    </a:lnTo>
                    <a:lnTo>
                      <a:pt x="1211" y="1864"/>
                    </a:lnTo>
                    <a:lnTo>
                      <a:pt x="1252" y="1823"/>
                    </a:lnTo>
                    <a:lnTo>
                      <a:pt x="1279" y="1769"/>
                    </a:lnTo>
                    <a:lnTo>
                      <a:pt x="1279" y="1715"/>
                    </a:lnTo>
                    <a:lnTo>
                      <a:pt x="1238" y="1511"/>
                    </a:lnTo>
                    <a:lnTo>
                      <a:pt x="1184" y="1320"/>
                    </a:lnTo>
                    <a:lnTo>
                      <a:pt x="1116" y="1143"/>
                    </a:lnTo>
                    <a:lnTo>
                      <a:pt x="1034" y="980"/>
                    </a:lnTo>
                    <a:lnTo>
                      <a:pt x="952" y="830"/>
                    </a:lnTo>
                    <a:lnTo>
                      <a:pt x="871" y="694"/>
                    </a:lnTo>
                    <a:lnTo>
                      <a:pt x="776" y="572"/>
                    </a:lnTo>
                    <a:lnTo>
                      <a:pt x="694" y="463"/>
                    </a:lnTo>
                    <a:lnTo>
                      <a:pt x="517" y="273"/>
                    </a:lnTo>
                    <a:lnTo>
                      <a:pt x="381" y="137"/>
                    </a:lnTo>
                    <a:lnTo>
                      <a:pt x="218" y="14"/>
                    </a:lnTo>
                    <a:lnTo>
                      <a:pt x="16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8"/>
              <p:cNvSpPr/>
              <p:nvPr/>
            </p:nvSpPr>
            <p:spPr>
              <a:xfrm>
                <a:off x="1205509" y="3048232"/>
                <a:ext cx="32071" cy="14048"/>
              </a:xfrm>
              <a:custGeom>
                <a:avLst/>
                <a:gdLst/>
                <a:ahLst/>
                <a:cxnLst/>
                <a:rect l="l" t="t" r="r" b="b"/>
                <a:pathLst>
                  <a:path w="1089" h="477" extrusionOk="0">
                    <a:moveTo>
                      <a:pt x="817" y="0"/>
                    </a:moveTo>
                    <a:lnTo>
                      <a:pt x="667" y="14"/>
                    </a:lnTo>
                    <a:lnTo>
                      <a:pt x="518" y="41"/>
                    </a:lnTo>
                    <a:lnTo>
                      <a:pt x="382" y="68"/>
                    </a:lnTo>
                    <a:lnTo>
                      <a:pt x="178" y="150"/>
                    </a:lnTo>
                    <a:lnTo>
                      <a:pt x="82" y="191"/>
                    </a:lnTo>
                    <a:lnTo>
                      <a:pt x="41" y="232"/>
                    </a:lnTo>
                    <a:lnTo>
                      <a:pt x="14" y="286"/>
                    </a:lnTo>
                    <a:lnTo>
                      <a:pt x="1" y="341"/>
                    </a:lnTo>
                    <a:lnTo>
                      <a:pt x="14" y="395"/>
                    </a:lnTo>
                    <a:lnTo>
                      <a:pt x="41" y="422"/>
                    </a:lnTo>
                    <a:lnTo>
                      <a:pt x="69" y="449"/>
                    </a:lnTo>
                    <a:lnTo>
                      <a:pt x="109" y="463"/>
                    </a:lnTo>
                    <a:lnTo>
                      <a:pt x="150" y="477"/>
                    </a:lnTo>
                    <a:lnTo>
                      <a:pt x="178" y="477"/>
                    </a:lnTo>
                    <a:lnTo>
                      <a:pt x="218" y="463"/>
                    </a:lnTo>
                    <a:lnTo>
                      <a:pt x="341" y="409"/>
                    </a:lnTo>
                    <a:lnTo>
                      <a:pt x="518" y="341"/>
                    </a:lnTo>
                    <a:lnTo>
                      <a:pt x="613" y="313"/>
                    </a:lnTo>
                    <a:lnTo>
                      <a:pt x="722" y="300"/>
                    </a:lnTo>
                    <a:lnTo>
                      <a:pt x="817" y="286"/>
                    </a:lnTo>
                    <a:lnTo>
                      <a:pt x="912" y="300"/>
                    </a:lnTo>
                    <a:lnTo>
                      <a:pt x="966" y="300"/>
                    </a:lnTo>
                    <a:lnTo>
                      <a:pt x="1021" y="272"/>
                    </a:lnTo>
                    <a:lnTo>
                      <a:pt x="1062" y="232"/>
                    </a:lnTo>
                    <a:lnTo>
                      <a:pt x="1089" y="177"/>
                    </a:lnTo>
                    <a:lnTo>
                      <a:pt x="1089" y="123"/>
                    </a:lnTo>
                    <a:lnTo>
                      <a:pt x="1062" y="68"/>
                    </a:lnTo>
                    <a:lnTo>
                      <a:pt x="1021" y="28"/>
                    </a:lnTo>
                    <a:lnTo>
                      <a:pt x="966" y="14"/>
                    </a:lnTo>
                    <a:lnTo>
                      <a:pt x="817"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8"/>
              <p:cNvSpPr/>
              <p:nvPr/>
            </p:nvSpPr>
            <p:spPr>
              <a:xfrm>
                <a:off x="1437050" y="3003349"/>
                <a:ext cx="66940" cy="97391"/>
              </a:xfrm>
              <a:custGeom>
                <a:avLst/>
                <a:gdLst/>
                <a:ahLst/>
                <a:cxnLst/>
                <a:rect l="l" t="t" r="r" b="b"/>
                <a:pathLst>
                  <a:path w="2273" h="3307" extrusionOk="0">
                    <a:moveTo>
                      <a:pt x="1198" y="1"/>
                    </a:moveTo>
                    <a:lnTo>
                      <a:pt x="1008" y="28"/>
                    </a:lnTo>
                    <a:lnTo>
                      <a:pt x="885" y="55"/>
                    </a:lnTo>
                    <a:lnTo>
                      <a:pt x="831" y="83"/>
                    </a:lnTo>
                    <a:lnTo>
                      <a:pt x="776" y="137"/>
                    </a:lnTo>
                    <a:lnTo>
                      <a:pt x="722" y="205"/>
                    </a:lnTo>
                    <a:lnTo>
                      <a:pt x="627" y="368"/>
                    </a:lnTo>
                    <a:lnTo>
                      <a:pt x="545" y="572"/>
                    </a:lnTo>
                    <a:lnTo>
                      <a:pt x="463" y="804"/>
                    </a:lnTo>
                    <a:lnTo>
                      <a:pt x="382" y="1048"/>
                    </a:lnTo>
                    <a:lnTo>
                      <a:pt x="314" y="1320"/>
                    </a:lnTo>
                    <a:lnTo>
                      <a:pt x="205" y="1851"/>
                    </a:lnTo>
                    <a:lnTo>
                      <a:pt x="110" y="2368"/>
                    </a:lnTo>
                    <a:lnTo>
                      <a:pt x="55" y="2803"/>
                    </a:lnTo>
                    <a:lnTo>
                      <a:pt x="1" y="3211"/>
                    </a:lnTo>
                    <a:lnTo>
                      <a:pt x="110" y="3252"/>
                    </a:lnTo>
                    <a:lnTo>
                      <a:pt x="219" y="3279"/>
                    </a:lnTo>
                    <a:lnTo>
                      <a:pt x="327" y="3293"/>
                    </a:lnTo>
                    <a:lnTo>
                      <a:pt x="436" y="3306"/>
                    </a:lnTo>
                    <a:lnTo>
                      <a:pt x="531" y="3293"/>
                    </a:lnTo>
                    <a:lnTo>
                      <a:pt x="640" y="3279"/>
                    </a:lnTo>
                    <a:lnTo>
                      <a:pt x="749" y="3266"/>
                    </a:lnTo>
                    <a:lnTo>
                      <a:pt x="858" y="3238"/>
                    </a:lnTo>
                    <a:lnTo>
                      <a:pt x="1076" y="3157"/>
                    </a:lnTo>
                    <a:lnTo>
                      <a:pt x="1266" y="3048"/>
                    </a:lnTo>
                    <a:lnTo>
                      <a:pt x="1456" y="2912"/>
                    </a:lnTo>
                    <a:lnTo>
                      <a:pt x="1647" y="2749"/>
                    </a:lnTo>
                    <a:lnTo>
                      <a:pt x="1797" y="2558"/>
                    </a:lnTo>
                    <a:lnTo>
                      <a:pt x="1946" y="2368"/>
                    </a:lnTo>
                    <a:lnTo>
                      <a:pt x="2069" y="2150"/>
                    </a:lnTo>
                    <a:lnTo>
                      <a:pt x="2164" y="1919"/>
                    </a:lnTo>
                    <a:lnTo>
                      <a:pt x="2232" y="1688"/>
                    </a:lnTo>
                    <a:lnTo>
                      <a:pt x="2245" y="1565"/>
                    </a:lnTo>
                    <a:lnTo>
                      <a:pt x="2259" y="1443"/>
                    </a:lnTo>
                    <a:lnTo>
                      <a:pt x="2273" y="1320"/>
                    </a:lnTo>
                    <a:lnTo>
                      <a:pt x="2273" y="1198"/>
                    </a:lnTo>
                    <a:lnTo>
                      <a:pt x="2259" y="1076"/>
                    </a:lnTo>
                    <a:lnTo>
                      <a:pt x="2232" y="940"/>
                    </a:lnTo>
                    <a:lnTo>
                      <a:pt x="2177" y="722"/>
                    </a:lnTo>
                    <a:lnTo>
                      <a:pt x="2096" y="531"/>
                    </a:lnTo>
                    <a:lnTo>
                      <a:pt x="2001" y="368"/>
                    </a:lnTo>
                    <a:lnTo>
                      <a:pt x="1892" y="246"/>
                    </a:lnTo>
                    <a:lnTo>
                      <a:pt x="1783" y="164"/>
                    </a:lnTo>
                    <a:lnTo>
                      <a:pt x="1661" y="83"/>
                    </a:lnTo>
                    <a:lnTo>
                      <a:pt x="1552" y="42"/>
                    </a:lnTo>
                    <a:lnTo>
                      <a:pt x="1429" y="15"/>
                    </a:lnTo>
                    <a:lnTo>
                      <a:pt x="1307"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8"/>
              <p:cNvSpPr/>
              <p:nvPr/>
            </p:nvSpPr>
            <p:spPr>
              <a:xfrm>
                <a:off x="1441467" y="3027793"/>
                <a:ext cx="37696" cy="55719"/>
              </a:xfrm>
              <a:custGeom>
                <a:avLst/>
                <a:gdLst/>
                <a:ahLst/>
                <a:cxnLst/>
                <a:rect l="l" t="t" r="r" b="b"/>
                <a:pathLst>
                  <a:path w="1280" h="1892" extrusionOk="0">
                    <a:moveTo>
                      <a:pt x="1102" y="1"/>
                    </a:moveTo>
                    <a:lnTo>
                      <a:pt x="1048" y="14"/>
                    </a:lnTo>
                    <a:lnTo>
                      <a:pt x="898" y="137"/>
                    </a:lnTo>
                    <a:lnTo>
                      <a:pt x="749" y="273"/>
                    </a:lnTo>
                    <a:lnTo>
                      <a:pt x="586" y="463"/>
                    </a:lnTo>
                    <a:lnTo>
                      <a:pt x="490" y="572"/>
                    </a:lnTo>
                    <a:lnTo>
                      <a:pt x="409" y="694"/>
                    </a:lnTo>
                    <a:lnTo>
                      <a:pt x="313" y="830"/>
                    </a:lnTo>
                    <a:lnTo>
                      <a:pt x="232" y="980"/>
                    </a:lnTo>
                    <a:lnTo>
                      <a:pt x="164" y="1143"/>
                    </a:lnTo>
                    <a:lnTo>
                      <a:pt x="96" y="1320"/>
                    </a:lnTo>
                    <a:lnTo>
                      <a:pt x="41" y="1511"/>
                    </a:lnTo>
                    <a:lnTo>
                      <a:pt x="1" y="1715"/>
                    </a:lnTo>
                    <a:lnTo>
                      <a:pt x="1" y="1769"/>
                    </a:lnTo>
                    <a:lnTo>
                      <a:pt x="14" y="1823"/>
                    </a:lnTo>
                    <a:lnTo>
                      <a:pt x="55" y="1864"/>
                    </a:lnTo>
                    <a:lnTo>
                      <a:pt x="109" y="1878"/>
                    </a:lnTo>
                    <a:lnTo>
                      <a:pt x="137" y="1891"/>
                    </a:lnTo>
                    <a:lnTo>
                      <a:pt x="191" y="1878"/>
                    </a:lnTo>
                    <a:lnTo>
                      <a:pt x="232" y="1851"/>
                    </a:lnTo>
                    <a:lnTo>
                      <a:pt x="273" y="1810"/>
                    </a:lnTo>
                    <a:lnTo>
                      <a:pt x="286" y="1769"/>
                    </a:lnTo>
                    <a:lnTo>
                      <a:pt x="327" y="1579"/>
                    </a:lnTo>
                    <a:lnTo>
                      <a:pt x="368" y="1415"/>
                    </a:lnTo>
                    <a:lnTo>
                      <a:pt x="436" y="1266"/>
                    </a:lnTo>
                    <a:lnTo>
                      <a:pt x="504" y="1116"/>
                    </a:lnTo>
                    <a:lnTo>
                      <a:pt x="572" y="980"/>
                    </a:lnTo>
                    <a:lnTo>
                      <a:pt x="654" y="858"/>
                    </a:lnTo>
                    <a:lnTo>
                      <a:pt x="817" y="654"/>
                    </a:lnTo>
                    <a:lnTo>
                      <a:pt x="966" y="477"/>
                    </a:lnTo>
                    <a:lnTo>
                      <a:pt x="1089" y="368"/>
                    </a:lnTo>
                    <a:lnTo>
                      <a:pt x="1211" y="259"/>
                    </a:lnTo>
                    <a:lnTo>
                      <a:pt x="1252" y="218"/>
                    </a:lnTo>
                    <a:lnTo>
                      <a:pt x="1279" y="164"/>
                    </a:lnTo>
                    <a:lnTo>
                      <a:pt x="1279" y="110"/>
                    </a:lnTo>
                    <a:lnTo>
                      <a:pt x="1252" y="55"/>
                    </a:lnTo>
                    <a:lnTo>
                      <a:pt x="1211" y="14"/>
                    </a:lnTo>
                    <a:lnTo>
                      <a:pt x="1157"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8"/>
              <p:cNvSpPr/>
              <p:nvPr/>
            </p:nvSpPr>
            <p:spPr>
              <a:xfrm>
                <a:off x="1451480" y="3048232"/>
                <a:ext cx="31688" cy="14048"/>
              </a:xfrm>
              <a:custGeom>
                <a:avLst/>
                <a:gdLst/>
                <a:ahLst/>
                <a:cxnLst/>
                <a:rect l="l" t="t" r="r" b="b"/>
                <a:pathLst>
                  <a:path w="1076" h="477" extrusionOk="0">
                    <a:moveTo>
                      <a:pt x="259" y="0"/>
                    </a:moveTo>
                    <a:lnTo>
                      <a:pt x="109" y="14"/>
                    </a:lnTo>
                    <a:lnTo>
                      <a:pt x="55" y="28"/>
                    </a:lnTo>
                    <a:lnTo>
                      <a:pt x="28" y="68"/>
                    </a:lnTo>
                    <a:lnTo>
                      <a:pt x="1" y="123"/>
                    </a:lnTo>
                    <a:lnTo>
                      <a:pt x="1" y="177"/>
                    </a:lnTo>
                    <a:lnTo>
                      <a:pt x="14" y="232"/>
                    </a:lnTo>
                    <a:lnTo>
                      <a:pt x="55" y="272"/>
                    </a:lnTo>
                    <a:lnTo>
                      <a:pt x="109" y="300"/>
                    </a:lnTo>
                    <a:lnTo>
                      <a:pt x="164" y="300"/>
                    </a:lnTo>
                    <a:lnTo>
                      <a:pt x="259" y="286"/>
                    </a:lnTo>
                    <a:lnTo>
                      <a:pt x="368" y="300"/>
                    </a:lnTo>
                    <a:lnTo>
                      <a:pt x="463" y="313"/>
                    </a:lnTo>
                    <a:lnTo>
                      <a:pt x="558" y="341"/>
                    </a:lnTo>
                    <a:lnTo>
                      <a:pt x="735" y="409"/>
                    </a:lnTo>
                    <a:lnTo>
                      <a:pt x="858" y="463"/>
                    </a:lnTo>
                    <a:lnTo>
                      <a:pt x="898" y="477"/>
                    </a:lnTo>
                    <a:lnTo>
                      <a:pt x="939" y="477"/>
                    </a:lnTo>
                    <a:lnTo>
                      <a:pt x="980" y="463"/>
                    </a:lnTo>
                    <a:lnTo>
                      <a:pt x="1007" y="449"/>
                    </a:lnTo>
                    <a:lnTo>
                      <a:pt x="1034" y="422"/>
                    </a:lnTo>
                    <a:lnTo>
                      <a:pt x="1062" y="395"/>
                    </a:lnTo>
                    <a:lnTo>
                      <a:pt x="1075" y="341"/>
                    </a:lnTo>
                    <a:lnTo>
                      <a:pt x="1075" y="286"/>
                    </a:lnTo>
                    <a:lnTo>
                      <a:pt x="1048" y="232"/>
                    </a:lnTo>
                    <a:lnTo>
                      <a:pt x="1007" y="191"/>
                    </a:lnTo>
                    <a:lnTo>
                      <a:pt x="912" y="150"/>
                    </a:lnTo>
                    <a:lnTo>
                      <a:pt x="694" y="68"/>
                    </a:lnTo>
                    <a:lnTo>
                      <a:pt x="558" y="41"/>
                    </a:lnTo>
                    <a:lnTo>
                      <a:pt x="409" y="14"/>
                    </a:lnTo>
                    <a:lnTo>
                      <a:pt x="259"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8"/>
              <p:cNvSpPr/>
              <p:nvPr/>
            </p:nvSpPr>
            <p:spPr>
              <a:xfrm>
                <a:off x="1265206" y="3118736"/>
                <a:ext cx="163860" cy="141831"/>
              </a:xfrm>
              <a:custGeom>
                <a:avLst/>
                <a:gdLst/>
                <a:ahLst/>
                <a:cxnLst/>
                <a:rect l="l" t="t" r="r" b="b"/>
                <a:pathLst>
                  <a:path w="5564" h="4816" extrusionOk="0">
                    <a:moveTo>
                      <a:pt x="395" y="0"/>
                    </a:moveTo>
                    <a:lnTo>
                      <a:pt x="68" y="3279"/>
                    </a:lnTo>
                    <a:lnTo>
                      <a:pt x="0" y="3932"/>
                    </a:lnTo>
                    <a:lnTo>
                      <a:pt x="55" y="3972"/>
                    </a:lnTo>
                    <a:lnTo>
                      <a:pt x="191" y="4081"/>
                    </a:lnTo>
                    <a:lnTo>
                      <a:pt x="436" y="4217"/>
                    </a:lnTo>
                    <a:lnTo>
                      <a:pt x="749" y="4381"/>
                    </a:lnTo>
                    <a:lnTo>
                      <a:pt x="939" y="4462"/>
                    </a:lnTo>
                    <a:lnTo>
                      <a:pt x="1143" y="4544"/>
                    </a:lnTo>
                    <a:lnTo>
                      <a:pt x="1374" y="4612"/>
                    </a:lnTo>
                    <a:lnTo>
                      <a:pt x="1619" y="4680"/>
                    </a:lnTo>
                    <a:lnTo>
                      <a:pt x="1891" y="4734"/>
                    </a:lnTo>
                    <a:lnTo>
                      <a:pt x="2163" y="4775"/>
                    </a:lnTo>
                    <a:lnTo>
                      <a:pt x="2463" y="4802"/>
                    </a:lnTo>
                    <a:lnTo>
                      <a:pt x="2789" y="4816"/>
                    </a:lnTo>
                    <a:lnTo>
                      <a:pt x="3102" y="4802"/>
                    </a:lnTo>
                    <a:lnTo>
                      <a:pt x="3401" y="4775"/>
                    </a:lnTo>
                    <a:lnTo>
                      <a:pt x="3673" y="4734"/>
                    </a:lnTo>
                    <a:lnTo>
                      <a:pt x="3945" y="4680"/>
                    </a:lnTo>
                    <a:lnTo>
                      <a:pt x="4190" y="4612"/>
                    </a:lnTo>
                    <a:lnTo>
                      <a:pt x="4421" y="4544"/>
                    </a:lnTo>
                    <a:lnTo>
                      <a:pt x="4625" y="4462"/>
                    </a:lnTo>
                    <a:lnTo>
                      <a:pt x="4816" y="4381"/>
                    </a:lnTo>
                    <a:lnTo>
                      <a:pt x="5142" y="4217"/>
                    </a:lnTo>
                    <a:lnTo>
                      <a:pt x="5373" y="4081"/>
                    </a:lnTo>
                    <a:lnTo>
                      <a:pt x="5510" y="3972"/>
                    </a:lnTo>
                    <a:lnTo>
                      <a:pt x="5564" y="3932"/>
                    </a:lnTo>
                    <a:lnTo>
                      <a:pt x="5319" y="1905"/>
                    </a:lnTo>
                    <a:lnTo>
                      <a:pt x="5101"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8"/>
              <p:cNvSpPr/>
              <p:nvPr/>
            </p:nvSpPr>
            <p:spPr>
              <a:xfrm>
                <a:off x="1267208" y="3118736"/>
                <a:ext cx="154671" cy="98981"/>
              </a:xfrm>
              <a:custGeom>
                <a:avLst/>
                <a:gdLst/>
                <a:ahLst/>
                <a:cxnLst/>
                <a:rect l="l" t="t" r="r" b="b"/>
                <a:pathLst>
                  <a:path w="5252" h="3361" extrusionOk="0">
                    <a:moveTo>
                      <a:pt x="327" y="0"/>
                    </a:moveTo>
                    <a:lnTo>
                      <a:pt x="0" y="3279"/>
                    </a:lnTo>
                    <a:lnTo>
                      <a:pt x="585" y="3333"/>
                    </a:lnTo>
                    <a:lnTo>
                      <a:pt x="1129" y="3360"/>
                    </a:lnTo>
                    <a:lnTo>
                      <a:pt x="1633" y="3347"/>
                    </a:lnTo>
                    <a:lnTo>
                      <a:pt x="2095" y="3306"/>
                    </a:lnTo>
                    <a:lnTo>
                      <a:pt x="2531" y="3251"/>
                    </a:lnTo>
                    <a:lnTo>
                      <a:pt x="2925" y="3170"/>
                    </a:lnTo>
                    <a:lnTo>
                      <a:pt x="3292" y="3061"/>
                    </a:lnTo>
                    <a:lnTo>
                      <a:pt x="3632" y="2952"/>
                    </a:lnTo>
                    <a:lnTo>
                      <a:pt x="3932" y="2830"/>
                    </a:lnTo>
                    <a:lnTo>
                      <a:pt x="4204" y="2694"/>
                    </a:lnTo>
                    <a:lnTo>
                      <a:pt x="4449" y="2558"/>
                    </a:lnTo>
                    <a:lnTo>
                      <a:pt x="4653" y="2422"/>
                    </a:lnTo>
                    <a:lnTo>
                      <a:pt x="4843" y="2272"/>
                    </a:lnTo>
                    <a:lnTo>
                      <a:pt x="5006" y="2136"/>
                    </a:lnTo>
                    <a:lnTo>
                      <a:pt x="5142" y="2014"/>
                    </a:lnTo>
                    <a:lnTo>
                      <a:pt x="5251" y="1905"/>
                    </a:lnTo>
                    <a:lnTo>
                      <a:pt x="5033"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8"/>
              <p:cNvSpPr/>
              <p:nvPr/>
            </p:nvSpPr>
            <p:spPr>
              <a:xfrm>
                <a:off x="1215140" y="2894795"/>
                <a:ext cx="255184" cy="304896"/>
              </a:xfrm>
              <a:custGeom>
                <a:avLst/>
                <a:gdLst/>
                <a:ahLst/>
                <a:cxnLst/>
                <a:rect l="l" t="t" r="r" b="b"/>
                <a:pathLst>
                  <a:path w="8665" h="10353" extrusionOk="0">
                    <a:moveTo>
                      <a:pt x="4503" y="1"/>
                    </a:moveTo>
                    <a:lnTo>
                      <a:pt x="4190" y="14"/>
                    </a:lnTo>
                    <a:lnTo>
                      <a:pt x="3863" y="28"/>
                    </a:lnTo>
                    <a:lnTo>
                      <a:pt x="3537" y="69"/>
                    </a:lnTo>
                    <a:lnTo>
                      <a:pt x="3197" y="123"/>
                    </a:lnTo>
                    <a:lnTo>
                      <a:pt x="2870" y="191"/>
                    </a:lnTo>
                    <a:lnTo>
                      <a:pt x="2544" y="273"/>
                    </a:lnTo>
                    <a:lnTo>
                      <a:pt x="2204" y="382"/>
                    </a:lnTo>
                    <a:lnTo>
                      <a:pt x="1877" y="504"/>
                    </a:lnTo>
                    <a:lnTo>
                      <a:pt x="1551" y="654"/>
                    </a:lnTo>
                    <a:lnTo>
                      <a:pt x="1224" y="817"/>
                    </a:lnTo>
                    <a:lnTo>
                      <a:pt x="912" y="1007"/>
                    </a:lnTo>
                    <a:lnTo>
                      <a:pt x="599" y="1211"/>
                    </a:lnTo>
                    <a:lnTo>
                      <a:pt x="449" y="1334"/>
                    </a:lnTo>
                    <a:lnTo>
                      <a:pt x="313" y="1470"/>
                    </a:lnTo>
                    <a:lnTo>
                      <a:pt x="204" y="1619"/>
                    </a:lnTo>
                    <a:lnTo>
                      <a:pt x="123" y="1796"/>
                    </a:lnTo>
                    <a:lnTo>
                      <a:pt x="55" y="1959"/>
                    </a:lnTo>
                    <a:lnTo>
                      <a:pt x="14" y="2150"/>
                    </a:lnTo>
                    <a:lnTo>
                      <a:pt x="0" y="2340"/>
                    </a:lnTo>
                    <a:lnTo>
                      <a:pt x="14" y="2531"/>
                    </a:lnTo>
                    <a:lnTo>
                      <a:pt x="68" y="3048"/>
                    </a:lnTo>
                    <a:lnTo>
                      <a:pt x="163" y="3660"/>
                    </a:lnTo>
                    <a:lnTo>
                      <a:pt x="286" y="4353"/>
                    </a:lnTo>
                    <a:lnTo>
                      <a:pt x="435" y="5088"/>
                    </a:lnTo>
                    <a:lnTo>
                      <a:pt x="612" y="5768"/>
                    </a:lnTo>
                    <a:lnTo>
                      <a:pt x="721" y="6122"/>
                    </a:lnTo>
                    <a:lnTo>
                      <a:pt x="830" y="6475"/>
                    </a:lnTo>
                    <a:lnTo>
                      <a:pt x="939" y="6802"/>
                    </a:lnTo>
                    <a:lnTo>
                      <a:pt x="1075" y="7142"/>
                    </a:lnTo>
                    <a:lnTo>
                      <a:pt x="1211" y="7468"/>
                    </a:lnTo>
                    <a:lnTo>
                      <a:pt x="1347" y="7781"/>
                    </a:lnTo>
                    <a:lnTo>
                      <a:pt x="1510" y="8094"/>
                    </a:lnTo>
                    <a:lnTo>
                      <a:pt x="1687" y="8393"/>
                    </a:lnTo>
                    <a:lnTo>
                      <a:pt x="1864" y="8665"/>
                    </a:lnTo>
                    <a:lnTo>
                      <a:pt x="2054" y="8938"/>
                    </a:lnTo>
                    <a:lnTo>
                      <a:pt x="2258" y="9182"/>
                    </a:lnTo>
                    <a:lnTo>
                      <a:pt x="2476" y="9414"/>
                    </a:lnTo>
                    <a:lnTo>
                      <a:pt x="2707" y="9631"/>
                    </a:lnTo>
                    <a:lnTo>
                      <a:pt x="2952" y="9822"/>
                    </a:lnTo>
                    <a:lnTo>
                      <a:pt x="3210" y="9985"/>
                    </a:lnTo>
                    <a:lnTo>
                      <a:pt x="3482" y="10121"/>
                    </a:lnTo>
                    <a:lnTo>
                      <a:pt x="3618" y="10175"/>
                    </a:lnTo>
                    <a:lnTo>
                      <a:pt x="3768" y="10230"/>
                    </a:lnTo>
                    <a:lnTo>
                      <a:pt x="3918" y="10271"/>
                    </a:lnTo>
                    <a:lnTo>
                      <a:pt x="4067" y="10298"/>
                    </a:lnTo>
                    <a:lnTo>
                      <a:pt x="4244" y="10339"/>
                    </a:lnTo>
                    <a:lnTo>
                      <a:pt x="4421" y="10352"/>
                    </a:lnTo>
                    <a:lnTo>
                      <a:pt x="4598" y="10352"/>
                    </a:lnTo>
                    <a:lnTo>
                      <a:pt x="4775" y="10339"/>
                    </a:lnTo>
                    <a:lnTo>
                      <a:pt x="4938" y="10325"/>
                    </a:lnTo>
                    <a:lnTo>
                      <a:pt x="5101" y="10284"/>
                    </a:lnTo>
                    <a:lnTo>
                      <a:pt x="5251" y="10243"/>
                    </a:lnTo>
                    <a:lnTo>
                      <a:pt x="5414" y="10189"/>
                    </a:lnTo>
                    <a:lnTo>
                      <a:pt x="5564" y="10121"/>
                    </a:lnTo>
                    <a:lnTo>
                      <a:pt x="5700" y="10039"/>
                    </a:lnTo>
                    <a:lnTo>
                      <a:pt x="5849" y="9944"/>
                    </a:lnTo>
                    <a:lnTo>
                      <a:pt x="5985" y="9849"/>
                    </a:lnTo>
                    <a:lnTo>
                      <a:pt x="6121" y="9740"/>
                    </a:lnTo>
                    <a:lnTo>
                      <a:pt x="6257" y="9631"/>
                    </a:lnTo>
                    <a:lnTo>
                      <a:pt x="6380" y="9495"/>
                    </a:lnTo>
                    <a:lnTo>
                      <a:pt x="6502" y="9373"/>
                    </a:lnTo>
                    <a:lnTo>
                      <a:pt x="6733" y="9074"/>
                    </a:lnTo>
                    <a:lnTo>
                      <a:pt x="6951" y="8761"/>
                    </a:lnTo>
                    <a:lnTo>
                      <a:pt x="7155" y="8421"/>
                    </a:lnTo>
                    <a:lnTo>
                      <a:pt x="7346" y="8067"/>
                    </a:lnTo>
                    <a:lnTo>
                      <a:pt x="7522" y="7686"/>
                    </a:lnTo>
                    <a:lnTo>
                      <a:pt x="7686" y="7292"/>
                    </a:lnTo>
                    <a:lnTo>
                      <a:pt x="7835" y="6897"/>
                    </a:lnTo>
                    <a:lnTo>
                      <a:pt x="7985" y="6489"/>
                    </a:lnTo>
                    <a:lnTo>
                      <a:pt x="8080" y="6135"/>
                    </a:lnTo>
                    <a:lnTo>
                      <a:pt x="8175" y="5782"/>
                    </a:lnTo>
                    <a:lnTo>
                      <a:pt x="8271" y="5428"/>
                    </a:lnTo>
                    <a:lnTo>
                      <a:pt x="8339" y="5088"/>
                    </a:lnTo>
                    <a:lnTo>
                      <a:pt x="8447" y="4530"/>
                    </a:lnTo>
                    <a:lnTo>
                      <a:pt x="8543" y="4013"/>
                    </a:lnTo>
                    <a:lnTo>
                      <a:pt x="8597" y="3510"/>
                    </a:lnTo>
                    <a:lnTo>
                      <a:pt x="8638" y="3048"/>
                    </a:lnTo>
                    <a:lnTo>
                      <a:pt x="8665" y="2640"/>
                    </a:lnTo>
                    <a:lnTo>
                      <a:pt x="8665" y="2272"/>
                    </a:lnTo>
                    <a:lnTo>
                      <a:pt x="8651" y="1973"/>
                    </a:lnTo>
                    <a:lnTo>
                      <a:pt x="8624" y="1742"/>
                    </a:lnTo>
                    <a:lnTo>
                      <a:pt x="8583" y="1619"/>
                    </a:lnTo>
                    <a:lnTo>
                      <a:pt x="8515" y="1497"/>
                    </a:lnTo>
                    <a:lnTo>
                      <a:pt x="8434" y="1361"/>
                    </a:lnTo>
                    <a:lnTo>
                      <a:pt x="8325" y="1239"/>
                    </a:lnTo>
                    <a:lnTo>
                      <a:pt x="8203" y="1116"/>
                    </a:lnTo>
                    <a:lnTo>
                      <a:pt x="8053" y="994"/>
                    </a:lnTo>
                    <a:lnTo>
                      <a:pt x="7890" y="885"/>
                    </a:lnTo>
                    <a:lnTo>
                      <a:pt x="7699" y="776"/>
                    </a:lnTo>
                    <a:lnTo>
                      <a:pt x="7509" y="667"/>
                    </a:lnTo>
                    <a:lnTo>
                      <a:pt x="7291" y="558"/>
                    </a:lnTo>
                    <a:lnTo>
                      <a:pt x="7060" y="463"/>
                    </a:lnTo>
                    <a:lnTo>
                      <a:pt x="6815" y="368"/>
                    </a:lnTo>
                    <a:lnTo>
                      <a:pt x="6570" y="286"/>
                    </a:lnTo>
                    <a:lnTo>
                      <a:pt x="6298" y="218"/>
                    </a:lnTo>
                    <a:lnTo>
                      <a:pt x="6026" y="150"/>
                    </a:lnTo>
                    <a:lnTo>
                      <a:pt x="5740" y="96"/>
                    </a:lnTo>
                    <a:lnTo>
                      <a:pt x="5441" y="55"/>
                    </a:lnTo>
                    <a:lnTo>
                      <a:pt x="5128" y="28"/>
                    </a:lnTo>
                    <a:lnTo>
                      <a:pt x="4829" y="14"/>
                    </a:lnTo>
                    <a:lnTo>
                      <a:pt x="4503"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8"/>
              <p:cNvSpPr/>
              <p:nvPr/>
            </p:nvSpPr>
            <p:spPr>
              <a:xfrm>
                <a:off x="1245974" y="3062250"/>
                <a:ext cx="48504" cy="24856"/>
              </a:xfrm>
              <a:custGeom>
                <a:avLst/>
                <a:gdLst/>
                <a:ahLst/>
                <a:cxnLst/>
                <a:rect l="l" t="t" r="r" b="b"/>
                <a:pathLst>
                  <a:path w="1647" h="844" extrusionOk="0">
                    <a:moveTo>
                      <a:pt x="817" y="1"/>
                    </a:moveTo>
                    <a:lnTo>
                      <a:pt x="653" y="14"/>
                    </a:lnTo>
                    <a:lnTo>
                      <a:pt x="504" y="41"/>
                    </a:lnTo>
                    <a:lnTo>
                      <a:pt x="368" y="82"/>
                    </a:lnTo>
                    <a:lnTo>
                      <a:pt x="245" y="123"/>
                    </a:lnTo>
                    <a:lnTo>
                      <a:pt x="137" y="191"/>
                    </a:lnTo>
                    <a:lnTo>
                      <a:pt x="69" y="259"/>
                    </a:lnTo>
                    <a:lnTo>
                      <a:pt x="14" y="341"/>
                    </a:lnTo>
                    <a:lnTo>
                      <a:pt x="14" y="381"/>
                    </a:lnTo>
                    <a:lnTo>
                      <a:pt x="1" y="436"/>
                    </a:lnTo>
                    <a:lnTo>
                      <a:pt x="14" y="477"/>
                    </a:lnTo>
                    <a:lnTo>
                      <a:pt x="28" y="517"/>
                    </a:lnTo>
                    <a:lnTo>
                      <a:pt x="69" y="599"/>
                    </a:lnTo>
                    <a:lnTo>
                      <a:pt x="150" y="667"/>
                    </a:lnTo>
                    <a:lnTo>
                      <a:pt x="245" y="721"/>
                    </a:lnTo>
                    <a:lnTo>
                      <a:pt x="368" y="776"/>
                    </a:lnTo>
                    <a:lnTo>
                      <a:pt x="517" y="817"/>
                    </a:lnTo>
                    <a:lnTo>
                      <a:pt x="667" y="830"/>
                    </a:lnTo>
                    <a:lnTo>
                      <a:pt x="830" y="844"/>
                    </a:lnTo>
                    <a:lnTo>
                      <a:pt x="1007" y="830"/>
                    </a:lnTo>
                    <a:lnTo>
                      <a:pt x="1157" y="803"/>
                    </a:lnTo>
                    <a:lnTo>
                      <a:pt x="1293" y="762"/>
                    </a:lnTo>
                    <a:lnTo>
                      <a:pt x="1415" y="708"/>
                    </a:lnTo>
                    <a:lnTo>
                      <a:pt x="1510" y="640"/>
                    </a:lnTo>
                    <a:lnTo>
                      <a:pt x="1592" y="572"/>
                    </a:lnTo>
                    <a:lnTo>
                      <a:pt x="1633" y="490"/>
                    </a:lnTo>
                    <a:lnTo>
                      <a:pt x="1646" y="449"/>
                    </a:lnTo>
                    <a:lnTo>
                      <a:pt x="1646" y="409"/>
                    </a:lnTo>
                    <a:lnTo>
                      <a:pt x="1646" y="368"/>
                    </a:lnTo>
                    <a:lnTo>
                      <a:pt x="1633" y="327"/>
                    </a:lnTo>
                    <a:lnTo>
                      <a:pt x="1592" y="245"/>
                    </a:lnTo>
                    <a:lnTo>
                      <a:pt x="1510" y="177"/>
                    </a:lnTo>
                    <a:lnTo>
                      <a:pt x="1402" y="109"/>
                    </a:lnTo>
                    <a:lnTo>
                      <a:pt x="1279" y="69"/>
                    </a:lnTo>
                    <a:lnTo>
                      <a:pt x="1143" y="28"/>
                    </a:lnTo>
                    <a:lnTo>
                      <a:pt x="99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8"/>
              <p:cNvSpPr/>
              <p:nvPr/>
            </p:nvSpPr>
            <p:spPr>
              <a:xfrm>
                <a:off x="1397792" y="3062250"/>
                <a:ext cx="48504" cy="24856"/>
              </a:xfrm>
              <a:custGeom>
                <a:avLst/>
                <a:gdLst/>
                <a:ahLst/>
                <a:cxnLst/>
                <a:rect l="l" t="t" r="r" b="b"/>
                <a:pathLst>
                  <a:path w="1647" h="844" extrusionOk="0">
                    <a:moveTo>
                      <a:pt x="817" y="1"/>
                    </a:moveTo>
                    <a:lnTo>
                      <a:pt x="654" y="14"/>
                    </a:lnTo>
                    <a:lnTo>
                      <a:pt x="491" y="41"/>
                    </a:lnTo>
                    <a:lnTo>
                      <a:pt x="355" y="82"/>
                    </a:lnTo>
                    <a:lnTo>
                      <a:pt x="232" y="123"/>
                    </a:lnTo>
                    <a:lnTo>
                      <a:pt x="137" y="191"/>
                    </a:lnTo>
                    <a:lnTo>
                      <a:pt x="55" y="259"/>
                    </a:lnTo>
                    <a:lnTo>
                      <a:pt x="15" y="341"/>
                    </a:lnTo>
                    <a:lnTo>
                      <a:pt x="1" y="381"/>
                    </a:lnTo>
                    <a:lnTo>
                      <a:pt x="1" y="436"/>
                    </a:lnTo>
                    <a:lnTo>
                      <a:pt x="1" y="477"/>
                    </a:lnTo>
                    <a:lnTo>
                      <a:pt x="15" y="517"/>
                    </a:lnTo>
                    <a:lnTo>
                      <a:pt x="55" y="599"/>
                    </a:lnTo>
                    <a:lnTo>
                      <a:pt x="137" y="667"/>
                    </a:lnTo>
                    <a:lnTo>
                      <a:pt x="246" y="721"/>
                    </a:lnTo>
                    <a:lnTo>
                      <a:pt x="368" y="776"/>
                    </a:lnTo>
                    <a:lnTo>
                      <a:pt x="504" y="817"/>
                    </a:lnTo>
                    <a:lnTo>
                      <a:pt x="654" y="830"/>
                    </a:lnTo>
                    <a:lnTo>
                      <a:pt x="831" y="844"/>
                    </a:lnTo>
                    <a:lnTo>
                      <a:pt x="994" y="830"/>
                    </a:lnTo>
                    <a:lnTo>
                      <a:pt x="1144" y="803"/>
                    </a:lnTo>
                    <a:lnTo>
                      <a:pt x="1280" y="762"/>
                    </a:lnTo>
                    <a:lnTo>
                      <a:pt x="1402" y="708"/>
                    </a:lnTo>
                    <a:lnTo>
                      <a:pt x="1511" y="640"/>
                    </a:lnTo>
                    <a:lnTo>
                      <a:pt x="1579" y="572"/>
                    </a:lnTo>
                    <a:lnTo>
                      <a:pt x="1633" y="490"/>
                    </a:lnTo>
                    <a:lnTo>
                      <a:pt x="1633" y="449"/>
                    </a:lnTo>
                    <a:lnTo>
                      <a:pt x="1647" y="409"/>
                    </a:lnTo>
                    <a:lnTo>
                      <a:pt x="1633" y="368"/>
                    </a:lnTo>
                    <a:lnTo>
                      <a:pt x="1620" y="327"/>
                    </a:lnTo>
                    <a:lnTo>
                      <a:pt x="1579" y="245"/>
                    </a:lnTo>
                    <a:lnTo>
                      <a:pt x="1497" y="177"/>
                    </a:lnTo>
                    <a:lnTo>
                      <a:pt x="1402" y="109"/>
                    </a:lnTo>
                    <a:lnTo>
                      <a:pt x="1280" y="69"/>
                    </a:lnTo>
                    <a:lnTo>
                      <a:pt x="1130" y="28"/>
                    </a:lnTo>
                    <a:lnTo>
                      <a:pt x="980"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8"/>
              <p:cNvSpPr/>
              <p:nvPr/>
            </p:nvSpPr>
            <p:spPr>
              <a:xfrm>
                <a:off x="1295657" y="3024995"/>
                <a:ext cx="13635" cy="24473"/>
              </a:xfrm>
              <a:custGeom>
                <a:avLst/>
                <a:gdLst/>
                <a:ahLst/>
                <a:cxnLst/>
                <a:rect l="l" t="t" r="r" b="b"/>
                <a:pathLst>
                  <a:path w="463" h="831" extrusionOk="0">
                    <a:moveTo>
                      <a:pt x="177" y="1"/>
                    </a:moveTo>
                    <a:lnTo>
                      <a:pt x="136" y="28"/>
                    </a:lnTo>
                    <a:lnTo>
                      <a:pt x="95" y="69"/>
                    </a:lnTo>
                    <a:lnTo>
                      <a:pt x="55" y="123"/>
                    </a:lnTo>
                    <a:lnTo>
                      <a:pt x="41" y="177"/>
                    </a:lnTo>
                    <a:lnTo>
                      <a:pt x="14" y="259"/>
                    </a:lnTo>
                    <a:lnTo>
                      <a:pt x="0" y="327"/>
                    </a:lnTo>
                    <a:lnTo>
                      <a:pt x="0" y="422"/>
                    </a:lnTo>
                    <a:lnTo>
                      <a:pt x="0" y="504"/>
                    </a:lnTo>
                    <a:lnTo>
                      <a:pt x="14" y="585"/>
                    </a:lnTo>
                    <a:lnTo>
                      <a:pt x="41" y="653"/>
                    </a:lnTo>
                    <a:lnTo>
                      <a:pt x="68" y="708"/>
                    </a:lnTo>
                    <a:lnTo>
                      <a:pt x="109" y="762"/>
                    </a:lnTo>
                    <a:lnTo>
                      <a:pt x="150" y="803"/>
                    </a:lnTo>
                    <a:lnTo>
                      <a:pt x="191" y="817"/>
                    </a:lnTo>
                    <a:lnTo>
                      <a:pt x="232" y="830"/>
                    </a:lnTo>
                    <a:lnTo>
                      <a:pt x="286" y="817"/>
                    </a:lnTo>
                    <a:lnTo>
                      <a:pt x="327" y="789"/>
                    </a:lnTo>
                    <a:lnTo>
                      <a:pt x="368" y="762"/>
                    </a:lnTo>
                    <a:lnTo>
                      <a:pt x="395" y="708"/>
                    </a:lnTo>
                    <a:lnTo>
                      <a:pt x="422" y="640"/>
                    </a:lnTo>
                    <a:lnTo>
                      <a:pt x="449" y="572"/>
                    </a:lnTo>
                    <a:lnTo>
                      <a:pt x="449" y="490"/>
                    </a:lnTo>
                    <a:lnTo>
                      <a:pt x="463" y="409"/>
                    </a:lnTo>
                    <a:lnTo>
                      <a:pt x="449" y="327"/>
                    </a:lnTo>
                    <a:lnTo>
                      <a:pt x="436" y="245"/>
                    </a:lnTo>
                    <a:lnTo>
                      <a:pt x="422" y="177"/>
                    </a:lnTo>
                    <a:lnTo>
                      <a:pt x="381" y="109"/>
                    </a:lnTo>
                    <a:lnTo>
                      <a:pt x="354" y="69"/>
                    </a:lnTo>
                    <a:lnTo>
                      <a:pt x="313" y="28"/>
                    </a:lnTo>
                    <a:lnTo>
                      <a:pt x="272"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8"/>
              <p:cNvSpPr/>
              <p:nvPr/>
            </p:nvSpPr>
            <p:spPr>
              <a:xfrm>
                <a:off x="1269623" y="2994161"/>
                <a:ext cx="53687" cy="25651"/>
              </a:xfrm>
              <a:custGeom>
                <a:avLst/>
                <a:gdLst/>
                <a:ahLst/>
                <a:cxnLst/>
                <a:rect l="l" t="t" r="r" b="b"/>
                <a:pathLst>
                  <a:path w="1823" h="871" extrusionOk="0">
                    <a:moveTo>
                      <a:pt x="1156" y="0"/>
                    </a:moveTo>
                    <a:lnTo>
                      <a:pt x="1034" y="14"/>
                    </a:lnTo>
                    <a:lnTo>
                      <a:pt x="911" y="27"/>
                    </a:lnTo>
                    <a:lnTo>
                      <a:pt x="789" y="55"/>
                    </a:lnTo>
                    <a:lnTo>
                      <a:pt x="680" y="95"/>
                    </a:lnTo>
                    <a:lnTo>
                      <a:pt x="571" y="136"/>
                    </a:lnTo>
                    <a:lnTo>
                      <a:pt x="476" y="191"/>
                    </a:lnTo>
                    <a:lnTo>
                      <a:pt x="299" y="299"/>
                    </a:lnTo>
                    <a:lnTo>
                      <a:pt x="150" y="422"/>
                    </a:lnTo>
                    <a:lnTo>
                      <a:pt x="41" y="544"/>
                    </a:lnTo>
                    <a:lnTo>
                      <a:pt x="27" y="585"/>
                    </a:lnTo>
                    <a:lnTo>
                      <a:pt x="14" y="612"/>
                    </a:lnTo>
                    <a:lnTo>
                      <a:pt x="0" y="694"/>
                    </a:lnTo>
                    <a:lnTo>
                      <a:pt x="27" y="762"/>
                    </a:lnTo>
                    <a:lnTo>
                      <a:pt x="55" y="803"/>
                    </a:lnTo>
                    <a:lnTo>
                      <a:pt x="82" y="830"/>
                    </a:lnTo>
                    <a:lnTo>
                      <a:pt x="123" y="857"/>
                    </a:lnTo>
                    <a:lnTo>
                      <a:pt x="163" y="871"/>
                    </a:lnTo>
                    <a:lnTo>
                      <a:pt x="218" y="871"/>
                    </a:lnTo>
                    <a:lnTo>
                      <a:pt x="272" y="857"/>
                    </a:lnTo>
                    <a:lnTo>
                      <a:pt x="313" y="830"/>
                    </a:lnTo>
                    <a:lnTo>
                      <a:pt x="354" y="789"/>
                    </a:lnTo>
                    <a:lnTo>
                      <a:pt x="449" y="694"/>
                    </a:lnTo>
                    <a:lnTo>
                      <a:pt x="558" y="599"/>
                    </a:lnTo>
                    <a:lnTo>
                      <a:pt x="707" y="517"/>
                    </a:lnTo>
                    <a:lnTo>
                      <a:pt x="789" y="476"/>
                    </a:lnTo>
                    <a:lnTo>
                      <a:pt x="871" y="449"/>
                    </a:lnTo>
                    <a:lnTo>
                      <a:pt x="966" y="422"/>
                    </a:lnTo>
                    <a:lnTo>
                      <a:pt x="1075" y="408"/>
                    </a:lnTo>
                    <a:lnTo>
                      <a:pt x="1184" y="408"/>
                    </a:lnTo>
                    <a:lnTo>
                      <a:pt x="1292" y="422"/>
                    </a:lnTo>
                    <a:lnTo>
                      <a:pt x="1415" y="449"/>
                    </a:lnTo>
                    <a:lnTo>
                      <a:pt x="1537" y="490"/>
                    </a:lnTo>
                    <a:lnTo>
                      <a:pt x="1605" y="517"/>
                    </a:lnTo>
                    <a:lnTo>
                      <a:pt x="1687" y="503"/>
                    </a:lnTo>
                    <a:lnTo>
                      <a:pt x="1755" y="463"/>
                    </a:lnTo>
                    <a:lnTo>
                      <a:pt x="1782" y="435"/>
                    </a:lnTo>
                    <a:lnTo>
                      <a:pt x="1796" y="408"/>
                    </a:lnTo>
                    <a:lnTo>
                      <a:pt x="1809" y="367"/>
                    </a:lnTo>
                    <a:lnTo>
                      <a:pt x="1823" y="327"/>
                    </a:lnTo>
                    <a:lnTo>
                      <a:pt x="1809" y="245"/>
                    </a:lnTo>
                    <a:lnTo>
                      <a:pt x="1768" y="177"/>
                    </a:lnTo>
                    <a:lnTo>
                      <a:pt x="1741" y="163"/>
                    </a:lnTo>
                    <a:lnTo>
                      <a:pt x="1700" y="136"/>
                    </a:lnTo>
                    <a:lnTo>
                      <a:pt x="1564" y="82"/>
                    </a:lnTo>
                    <a:lnTo>
                      <a:pt x="1428" y="41"/>
                    </a:lnTo>
                    <a:lnTo>
                      <a:pt x="1292" y="14"/>
                    </a:lnTo>
                    <a:lnTo>
                      <a:pt x="1156"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8"/>
              <p:cNvSpPr/>
              <p:nvPr/>
            </p:nvSpPr>
            <p:spPr>
              <a:xfrm>
                <a:off x="1389399" y="3024995"/>
                <a:ext cx="13635" cy="24473"/>
              </a:xfrm>
              <a:custGeom>
                <a:avLst/>
                <a:gdLst/>
                <a:ahLst/>
                <a:cxnLst/>
                <a:rect l="l" t="t" r="r" b="b"/>
                <a:pathLst>
                  <a:path w="463" h="831" extrusionOk="0">
                    <a:moveTo>
                      <a:pt x="191" y="1"/>
                    </a:moveTo>
                    <a:lnTo>
                      <a:pt x="150" y="28"/>
                    </a:lnTo>
                    <a:lnTo>
                      <a:pt x="109" y="69"/>
                    </a:lnTo>
                    <a:lnTo>
                      <a:pt x="82" y="109"/>
                    </a:lnTo>
                    <a:lnTo>
                      <a:pt x="41" y="177"/>
                    </a:lnTo>
                    <a:lnTo>
                      <a:pt x="27" y="245"/>
                    </a:lnTo>
                    <a:lnTo>
                      <a:pt x="14" y="327"/>
                    </a:lnTo>
                    <a:lnTo>
                      <a:pt x="0" y="409"/>
                    </a:lnTo>
                    <a:lnTo>
                      <a:pt x="0" y="490"/>
                    </a:lnTo>
                    <a:lnTo>
                      <a:pt x="14" y="572"/>
                    </a:lnTo>
                    <a:lnTo>
                      <a:pt x="41" y="640"/>
                    </a:lnTo>
                    <a:lnTo>
                      <a:pt x="68" y="708"/>
                    </a:lnTo>
                    <a:lnTo>
                      <a:pt x="95" y="762"/>
                    </a:lnTo>
                    <a:lnTo>
                      <a:pt x="136" y="789"/>
                    </a:lnTo>
                    <a:lnTo>
                      <a:pt x="177" y="817"/>
                    </a:lnTo>
                    <a:lnTo>
                      <a:pt x="232" y="830"/>
                    </a:lnTo>
                    <a:lnTo>
                      <a:pt x="272" y="817"/>
                    </a:lnTo>
                    <a:lnTo>
                      <a:pt x="313" y="803"/>
                    </a:lnTo>
                    <a:lnTo>
                      <a:pt x="354" y="762"/>
                    </a:lnTo>
                    <a:lnTo>
                      <a:pt x="395" y="708"/>
                    </a:lnTo>
                    <a:lnTo>
                      <a:pt x="422" y="653"/>
                    </a:lnTo>
                    <a:lnTo>
                      <a:pt x="436" y="585"/>
                    </a:lnTo>
                    <a:lnTo>
                      <a:pt x="463" y="504"/>
                    </a:lnTo>
                    <a:lnTo>
                      <a:pt x="463" y="422"/>
                    </a:lnTo>
                    <a:lnTo>
                      <a:pt x="463" y="327"/>
                    </a:lnTo>
                    <a:lnTo>
                      <a:pt x="449" y="259"/>
                    </a:lnTo>
                    <a:lnTo>
                      <a:pt x="422" y="177"/>
                    </a:lnTo>
                    <a:lnTo>
                      <a:pt x="395" y="123"/>
                    </a:lnTo>
                    <a:lnTo>
                      <a:pt x="368" y="69"/>
                    </a:lnTo>
                    <a:lnTo>
                      <a:pt x="327" y="28"/>
                    </a:lnTo>
                    <a:lnTo>
                      <a:pt x="286"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8"/>
              <p:cNvSpPr/>
              <p:nvPr/>
            </p:nvSpPr>
            <p:spPr>
              <a:xfrm>
                <a:off x="1375380" y="2994161"/>
                <a:ext cx="53687" cy="25651"/>
              </a:xfrm>
              <a:custGeom>
                <a:avLst/>
                <a:gdLst/>
                <a:ahLst/>
                <a:cxnLst/>
                <a:rect l="l" t="t" r="r" b="b"/>
                <a:pathLst>
                  <a:path w="1823" h="871" extrusionOk="0">
                    <a:moveTo>
                      <a:pt x="667" y="0"/>
                    </a:moveTo>
                    <a:lnTo>
                      <a:pt x="531" y="14"/>
                    </a:lnTo>
                    <a:lnTo>
                      <a:pt x="395" y="41"/>
                    </a:lnTo>
                    <a:lnTo>
                      <a:pt x="259" y="82"/>
                    </a:lnTo>
                    <a:lnTo>
                      <a:pt x="123" y="136"/>
                    </a:lnTo>
                    <a:lnTo>
                      <a:pt x="82" y="163"/>
                    </a:lnTo>
                    <a:lnTo>
                      <a:pt x="55" y="177"/>
                    </a:lnTo>
                    <a:lnTo>
                      <a:pt x="14" y="245"/>
                    </a:lnTo>
                    <a:lnTo>
                      <a:pt x="0" y="327"/>
                    </a:lnTo>
                    <a:lnTo>
                      <a:pt x="14" y="367"/>
                    </a:lnTo>
                    <a:lnTo>
                      <a:pt x="27" y="408"/>
                    </a:lnTo>
                    <a:lnTo>
                      <a:pt x="41" y="435"/>
                    </a:lnTo>
                    <a:lnTo>
                      <a:pt x="68" y="463"/>
                    </a:lnTo>
                    <a:lnTo>
                      <a:pt x="136" y="503"/>
                    </a:lnTo>
                    <a:lnTo>
                      <a:pt x="204" y="517"/>
                    </a:lnTo>
                    <a:lnTo>
                      <a:pt x="286" y="490"/>
                    </a:lnTo>
                    <a:lnTo>
                      <a:pt x="408" y="449"/>
                    </a:lnTo>
                    <a:lnTo>
                      <a:pt x="531" y="422"/>
                    </a:lnTo>
                    <a:lnTo>
                      <a:pt x="640" y="408"/>
                    </a:lnTo>
                    <a:lnTo>
                      <a:pt x="748" y="408"/>
                    </a:lnTo>
                    <a:lnTo>
                      <a:pt x="857" y="422"/>
                    </a:lnTo>
                    <a:lnTo>
                      <a:pt x="952" y="449"/>
                    </a:lnTo>
                    <a:lnTo>
                      <a:pt x="1034" y="476"/>
                    </a:lnTo>
                    <a:lnTo>
                      <a:pt x="1116" y="517"/>
                    </a:lnTo>
                    <a:lnTo>
                      <a:pt x="1265" y="599"/>
                    </a:lnTo>
                    <a:lnTo>
                      <a:pt x="1360" y="694"/>
                    </a:lnTo>
                    <a:lnTo>
                      <a:pt x="1469" y="789"/>
                    </a:lnTo>
                    <a:lnTo>
                      <a:pt x="1510" y="830"/>
                    </a:lnTo>
                    <a:lnTo>
                      <a:pt x="1551" y="857"/>
                    </a:lnTo>
                    <a:lnTo>
                      <a:pt x="1605" y="871"/>
                    </a:lnTo>
                    <a:lnTo>
                      <a:pt x="1660" y="871"/>
                    </a:lnTo>
                    <a:lnTo>
                      <a:pt x="1701" y="857"/>
                    </a:lnTo>
                    <a:lnTo>
                      <a:pt x="1741" y="830"/>
                    </a:lnTo>
                    <a:lnTo>
                      <a:pt x="1796" y="762"/>
                    </a:lnTo>
                    <a:lnTo>
                      <a:pt x="1823" y="694"/>
                    </a:lnTo>
                    <a:lnTo>
                      <a:pt x="1809" y="612"/>
                    </a:lnTo>
                    <a:lnTo>
                      <a:pt x="1796" y="585"/>
                    </a:lnTo>
                    <a:lnTo>
                      <a:pt x="1782" y="544"/>
                    </a:lnTo>
                    <a:lnTo>
                      <a:pt x="1673" y="422"/>
                    </a:lnTo>
                    <a:lnTo>
                      <a:pt x="1524" y="299"/>
                    </a:lnTo>
                    <a:lnTo>
                      <a:pt x="1347" y="191"/>
                    </a:lnTo>
                    <a:lnTo>
                      <a:pt x="1252" y="136"/>
                    </a:lnTo>
                    <a:lnTo>
                      <a:pt x="1143" y="95"/>
                    </a:lnTo>
                    <a:lnTo>
                      <a:pt x="1034" y="55"/>
                    </a:lnTo>
                    <a:lnTo>
                      <a:pt x="912" y="27"/>
                    </a:lnTo>
                    <a:lnTo>
                      <a:pt x="789" y="14"/>
                    </a:lnTo>
                    <a:lnTo>
                      <a:pt x="667"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8"/>
              <p:cNvSpPr/>
              <p:nvPr/>
            </p:nvSpPr>
            <p:spPr>
              <a:xfrm>
                <a:off x="1301665" y="3114731"/>
                <a:ext cx="90971" cy="20851"/>
              </a:xfrm>
              <a:custGeom>
                <a:avLst/>
                <a:gdLst/>
                <a:ahLst/>
                <a:cxnLst/>
                <a:rect l="l" t="t" r="r" b="b"/>
                <a:pathLst>
                  <a:path w="3089" h="708" extrusionOk="0">
                    <a:moveTo>
                      <a:pt x="109" y="0"/>
                    </a:moveTo>
                    <a:lnTo>
                      <a:pt x="55" y="28"/>
                    </a:lnTo>
                    <a:lnTo>
                      <a:pt x="28" y="55"/>
                    </a:lnTo>
                    <a:lnTo>
                      <a:pt x="0" y="109"/>
                    </a:lnTo>
                    <a:lnTo>
                      <a:pt x="0" y="164"/>
                    </a:lnTo>
                    <a:lnTo>
                      <a:pt x="28" y="205"/>
                    </a:lnTo>
                    <a:lnTo>
                      <a:pt x="55" y="245"/>
                    </a:lnTo>
                    <a:lnTo>
                      <a:pt x="191" y="327"/>
                    </a:lnTo>
                    <a:lnTo>
                      <a:pt x="327" y="395"/>
                    </a:lnTo>
                    <a:lnTo>
                      <a:pt x="504" y="477"/>
                    </a:lnTo>
                    <a:lnTo>
                      <a:pt x="721" y="558"/>
                    </a:lnTo>
                    <a:lnTo>
                      <a:pt x="966" y="626"/>
                    </a:lnTo>
                    <a:lnTo>
                      <a:pt x="1252" y="681"/>
                    </a:lnTo>
                    <a:lnTo>
                      <a:pt x="1388" y="694"/>
                    </a:lnTo>
                    <a:lnTo>
                      <a:pt x="1537" y="708"/>
                    </a:lnTo>
                    <a:lnTo>
                      <a:pt x="1592" y="708"/>
                    </a:lnTo>
                    <a:lnTo>
                      <a:pt x="1755" y="694"/>
                    </a:lnTo>
                    <a:lnTo>
                      <a:pt x="1905" y="681"/>
                    </a:lnTo>
                    <a:lnTo>
                      <a:pt x="2054" y="667"/>
                    </a:lnTo>
                    <a:lnTo>
                      <a:pt x="2190" y="640"/>
                    </a:lnTo>
                    <a:lnTo>
                      <a:pt x="2435" y="558"/>
                    </a:lnTo>
                    <a:lnTo>
                      <a:pt x="2639" y="477"/>
                    </a:lnTo>
                    <a:lnTo>
                      <a:pt x="2802" y="395"/>
                    </a:lnTo>
                    <a:lnTo>
                      <a:pt x="2938" y="313"/>
                    </a:lnTo>
                    <a:lnTo>
                      <a:pt x="3047" y="232"/>
                    </a:lnTo>
                    <a:lnTo>
                      <a:pt x="3074" y="191"/>
                    </a:lnTo>
                    <a:lnTo>
                      <a:pt x="3088" y="150"/>
                    </a:lnTo>
                    <a:lnTo>
                      <a:pt x="3088" y="96"/>
                    </a:lnTo>
                    <a:lnTo>
                      <a:pt x="3061" y="55"/>
                    </a:lnTo>
                    <a:lnTo>
                      <a:pt x="3020" y="14"/>
                    </a:lnTo>
                    <a:lnTo>
                      <a:pt x="2966" y="0"/>
                    </a:lnTo>
                    <a:lnTo>
                      <a:pt x="2911" y="14"/>
                    </a:lnTo>
                    <a:lnTo>
                      <a:pt x="2870" y="28"/>
                    </a:lnTo>
                    <a:lnTo>
                      <a:pt x="2775" y="96"/>
                    </a:lnTo>
                    <a:lnTo>
                      <a:pt x="2680" y="164"/>
                    </a:lnTo>
                    <a:lnTo>
                      <a:pt x="2530" y="232"/>
                    </a:lnTo>
                    <a:lnTo>
                      <a:pt x="2340" y="313"/>
                    </a:lnTo>
                    <a:lnTo>
                      <a:pt x="2122" y="381"/>
                    </a:lnTo>
                    <a:lnTo>
                      <a:pt x="1877" y="422"/>
                    </a:lnTo>
                    <a:lnTo>
                      <a:pt x="1728" y="436"/>
                    </a:lnTo>
                    <a:lnTo>
                      <a:pt x="1415" y="436"/>
                    </a:lnTo>
                    <a:lnTo>
                      <a:pt x="1279" y="422"/>
                    </a:lnTo>
                    <a:lnTo>
                      <a:pt x="1034" y="368"/>
                    </a:lnTo>
                    <a:lnTo>
                      <a:pt x="803" y="300"/>
                    </a:lnTo>
                    <a:lnTo>
                      <a:pt x="599" y="232"/>
                    </a:lnTo>
                    <a:lnTo>
                      <a:pt x="436" y="150"/>
                    </a:lnTo>
                    <a:lnTo>
                      <a:pt x="313" y="96"/>
                    </a:lnTo>
                    <a:lnTo>
                      <a:pt x="204" y="28"/>
                    </a:lnTo>
                    <a:lnTo>
                      <a:pt x="164"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8"/>
              <p:cNvSpPr/>
              <p:nvPr/>
            </p:nvSpPr>
            <p:spPr>
              <a:xfrm>
                <a:off x="1338920" y="3023788"/>
                <a:ext cx="25651" cy="74155"/>
              </a:xfrm>
              <a:custGeom>
                <a:avLst/>
                <a:gdLst/>
                <a:ahLst/>
                <a:cxnLst/>
                <a:rect l="l" t="t" r="r" b="b"/>
                <a:pathLst>
                  <a:path w="871" h="2518" extrusionOk="0">
                    <a:moveTo>
                      <a:pt x="408" y="1"/>
                    </a:moveTo>
                    <a:lnTo>
                      <a:pt x="368" y="14"/>
                    </a:lnTo>
                    <a:lnTo>
                      <a:pt x="327" y="55"/>
                    </a:lnTo>
                    <a:lnTo>
                      <a:pt x="300" y="96"/>
                    </a:lnTo>
                    <a:lnTo>
                      <a:pt x="300" y="150"/>
                    </a:lnTo>
                    <a:lnTo>
                      <a:pt x="504" y="1443"/>
                    </a:lnTo>
                    <a:lnTo>
                      <a:pt x="572" y="1946"/>
                    </a:lnTo>
                    <a:lnTo>
                      <a:pt x="599" y="2245"/>
                    </a:lnTo>
                    <a:lnTo>
                      <a:pt x="422" y="2245"/>
                    </a:lnTo>
                    <a:lnTo>
                      <a:pt x="300" y="2232"/>
                    </a:lnTo>
                    <a:lnTo>
                      <a:pt x="164" y="2204"/>
                    </a:lnTo>
                    <a:lnTo>
                      <a:pt x="109" y="2204"/>
                    </a:lnTo>
                    <a:lnTo>
                      <a:pt x="68" y="2218"/>
                    </a:lnTo>
                    <a:lnTo>
                      <a:pt x="28" y="2245"/>
                    </a:lnTo>
                    <a:lnTo>
                      <a:pt x="0" y="2300"/>
                    </a:lnTo>
                    <a:lnTo>
                      <a:pt x="0" y="2354"/>
                    </a:lnTo>
                    <a:lnTo>
                      <a:pt x="14" y="2395"/>
                    </a:lnTo>
                    <a:lnTo>
                      <a:pt x="55" y="2436"/>
                    </a:lnTo>
                    <a:lnTo>
                      <a:pt x="96" y="2463"/>
                    </a:lnTo>
                    <a:lnTo>
                      <a:pt x="286" y="2490"/>
                    </a:lnTo>
                    <a:lnTo>
                      <a:pt x="395" y="2504"/>
                    </a:lnTo>
                    <a:lnTo>
                      <a:pt x="517" y="2517"/>
                    </a:lnTo>
                    <a:lnTo>
                      <a:pt x="667" y="2504"/>
                    </a:lnTo>
                    <a:lnTo>
                      <a:pt x="721" y="2490"/>
                    </a:lnTo>
                    <a:lnTo>
                      <a:pt x="776" y="2463"/>
                    </a:lnTo>
                    <a:lnTo>
                      <a:pt x="817" y="2422"/>
                    </a:lnTo>
                    <a:lnTo>
                      <a:pt x="830" y="2395"/>
                    </a:lnTo>
                    <a:lnTo>
                      <a:pt x="857" y="2354"/>
                    </a:lnTo>
                    <a:lnTo>
                      <a:pt x="871" y="2313"/>
                    </a:lnTo>
                    <a:lnTo>
                      <a:pt x="857" y="2191"/>
                    </a:lnTo>
                    <a:lnTo>
                      <a:pt x="844" y="1959"/>
                    </a:lnTo>
                    <a:lnTo>
                      <a:pt x="748" y="1320"/>
                    </a:lnTo>
                    <a:lnTo>
                      <a:pt x="558" y="110"/>
                    </a:lnTo>
                    <a:lnTo>
                      <a:pt x="544" y="55"/>
                    </a:lnTo>
                    <a:lnTo>
                      <a:pt x="517" y="28"/>
                    </a:lnTo>
                    <a:lnTo>
                      <a:pt x="463"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8"/>
              <p:cNvSpPr/>
              <p:nvPr/>
            </p:nvSpPr>
            <p:spPr>
              <a:xfrm>
                <a:off x="1207129" y="2873561"/>
                <a:ext cx="266817" cy="174697"/>
              </a:xfrm>
              <a:custGeom>
                <a:avLst/>
                <a:gdLst/>
                <a:ahLst/>
                <a:cxnLst/>
                <a:rect l="l" t="t" r="r" b="b"/>
                <a:pathLst>
                  <a:path w="9060" h="5932" extrusionOk="0">
                    <a:moveTo>
                      <a:pt x="4775" y="1"/>
                    </a:moveTo>
                    <a:lnTo>
                      <a:pt x="4489" y="14"/>
                    </a:lnTo>
                    <a:lnTo>
                      <a:pt x="4217" y="28"/>
                    </a:lnTo>
                    <a:lnTo>
                      <a:pt x="3931" y="55"/>
                    </a:lnTo>
                    <a:lnTo>
                      <a:pt x="3646" y="110"/>
                    </a:lnTo>
                    <a:lnTo>
                      <a:pt x="3346" y="164"/>
                    </a:lnTo>
                    <a:lnTo>
                      <a:pt x="3047" y="246"/>
                    </a:lnTo>
                    <a:lnTo>
                      <a:pt x="2748" y="341"/>
                    </a:lnTo>
                    <a:lnTo>
                      <a:pt x="2190" y="531"/>
                    </a:lnTo>
                    <a:lnTo>
                      <a:pt x="1700" y="735"/>
                    </a:lnTo>
                    <a:lnTo>
                      <a:pt x="1292" y="939"/>
                    </a:lnTo>
                    <a:lnTo>
                      <a:pt x="952" y="1130"/>
                    </a:lnTo>
                    <a:lnTo>
                      <a:pt x="680" y="1334"/>
                    </a:lnTo>
                    <a:lnTo>
                      <a:pt x="558" y="1429"/>
                    </a:lnTo>
                    <a:lnTo>
                      <a:pt x="449" y="1524"/>
                    </a:lnTo>
                    <a:lnTo>
                      <a:pt x="367" y="1619"/>
                    </a:lnTo>
                    <a:lnTo>
                      <a:pt x="286" y="1701"/>
                    </a:lnTo>
                    <a:lnTo>
                      <a:pt x="163" y="1891"/>
                    </a:lnTo>
                    <a:lnTo>
                      <a:pt x="68" y="2068"/>
                    </a:lnTo>
                    <a:lnTo>
                      <a:pt x="14" y="2232"/>
                    </a:lnTo>
                    <a:lnTo>
                      <a:pt x="0" y="2381"/>
                    </a:lnTo>
                    <a:lnTo>
                      <a:pt x="0" y="2531"/>
                    </a:lnTo>
                    <a:lnTo>
                      <a:pt x="14" y="2653"/>
                    </a:lnTo>
                    <a:lnTo>
                      <a:pt x="41" y="2776"/>
                    </a:lnTo>
                    <a:lnTo>
                      <a:pt x="95" y="2966"/>
                    </a:lnTo>
                    <a:lnTo>
                      <a:pt x="163" y="3211"/>
                    </a:lnTo>
                    <a:lnTo>
                      <a:pt x="245" y="3592"/>
                    </a:lnTo>
                    <a:lnTo>
                      <a:pt x="435" y="4571"/>
                    </a:lnTo>
                    <a:lnTo>
                      <a:pt x="531" y="5047"/>
                    </a:lnTo>
                    <a:lnTo>
                      <a:pt x="626" y="5469"/>
                    </a:lnTo>
                    <a:lnTo>
                      <a:pt x="680" y="5632"/>
                    </a:lnTo>
                    <a:lnTo>
                      <a:pt x="721" y="5768"/>
                    </a:lnTo>
                    <a:lnTo>
                      <a:pt x="762" y="5863"/>
                    </a:lnTo>
                    <a:lnTo>
                      <a:pt x="789" y="5891"/>
                    </a:lnTo>
                    <a:lnTo>
                      <a:pt x="816" y="5904"/>
                    </a:lnTo>
                    <a:lnTo>
                      <a:pt x="830" y="5891"/>
                    </a:lnTo>
                    <a:lnTo>
                      <a:pt x="857" y="5850"/>
                    </a:lnTo>
                    <a:lnTo>
                      <a:pt x="884" y="5714"/>
                    </a:lnTo>
                    <a:lnTo>
                      <a:pt x="925" y="5496"/>
                    </a:lnTo>
                    <a:lnTo>
                      <a:pt x="952" y="5238"/>
                    </a:lnTo>
                    <a:lnTo>
                      <a:pt x="993" y="4721"/>
                    </a:lnTo>
                    <a:lnTo>
                      <a:pt x="1034" y="4408"/>
                    </a:lnTo>
                    <a:lnTo>
                      <a:pt x="1143" y="3864"/>
                    </a:lnTo>
                    <a:lnTo>
                      <a:pt x="1197" y="3537"/>
                    </a:lnTo>
                    <a:lnTo>
                      <a:pt x="1211" y="3401"/>
                    </a:lnTo>
                    <a:lnTo>
                      <a:pt x="1197" y="3306"/>
                    </a:lnTo>
                    <a:lnTo>
                      <a:pt x="1197" y="3197"/>
                    </a:lnTo>
                    <a:lnTo>
                      <a:pt x="1184" y="3089"/>
                    </a:lnTo>
                    <a:lnTo>
                      <a:pt x="1197" y="2966"/>
                    </a:lnTo>
                    <a:lnTo>
                      <a:pt x="1211" y="2830"/>
                    </a:lnTo>
                    <a:lnTo>
                      <a:pt x="1252" y="2694"/>
                    </a:lnTo>
                    <a:lnTo>
                      <a:pt x="1320" y="2544"/>
                    </a:lnTo>
                    <a:lnTo>
                      <a:pt x="1401" y="2408"/>
                    </a:lnTo>
                    <a:lnTo>
                      <a:pt x="1510" y="2272"/>
                    </a:lnTo>
                    <a:lnTo>
                      <a:pt x="1673" y="2109"/>
                    </a:lnTo>
                    <a:lnTo>
                      <a:pt x="1768" y="2000"/>
                    </a:lnTo>
                    <a:lnTo>
                      <a:pt x="1877" y="1851"/>
                    </a:lnTo>
                    <a:lnTo>
                      <a:pt x="1932" y="1810"/>
                    </a:lnTo>
                    <a:lnTo>
                      <a:pt x="1986" y="1755"/>
                    </a:lnTo>
                    <a:lnTo>
                      <a:pt x="2217" y="1633"/>
                    </a:lnTo>
                    <a:lnTo>
                      <a:pt x="2340" y="1579"/>
                    </a:lnTo>
                    <a:lnTo>
                      <a:pt x="2489" y="1511"/>
                    </a:lnTo>
                    <a:lnTo>
                      <a:pt x="2666" y="1456"/>
                    </a:lnTo>
                    <a:lnTo>
                      <a:pt x="2857" y="1415"/>
                    </a:lnTo>
                    <a:lnTo>
                      <a:pt x="3306" y="1320"/>
                    </a:lnTo>
                    <a:lnTo>
                      <a:pt x="3782" y="1239"/>
                    </a:lnTo>
                    <a:lnTo>
                      <a:pt x="4285" y="1198"/>
                    </a:lnTo>
                    <a:lnTo>
                      <a:pt x="5033" y="1198"/>
                    </a:lnTo>
                    <a:lnTo>
                      <a:pt x="5278" y="1225"/>
                    </a:lnTo>
                    <a:lnTo>
                      <a:pt x="5496" y="1252"/>
                    </a:lnTo>
                    <a:lnTo>
                      <a:pt x="5700" y="1307"/>
                    </a:lnTo>
                    <a:lnTo>
                      <a:pt x="6978" y="1633"/>
                    </a:lnTo>
                    <a:lnTo>
                      <a:pt x="7427" y="1742"/>
                    </a:lnTo>
                    <a:lnTo>
                      <a:pt x="7808" y="1823"/>
                    </a:lnTo>
                    <a:lnTo>
                      <a:pt x="7890" y="1851"/>
                    </a:lnTo>
                    <a:lnTo>
                      <a:pt x="7971" y="1891"/>
                    </a:lnTo>
                    <a:lnTo>
                      <a:pt x="8026" y="1946"/>
                    </a:lnTo>
                    <a:lnTo>
                      <a:pt x="8080" y="2000"/>
                    </a:lnTo>
                    <a:lnTo>
                      <a:pt x="8134" y="2068"/>
                    </a:lnTo>
                    <a:lnTo>
                      <a:pt x="8162" y="2150"/>
                    </a:lnTo>
                    <a:lnTo>
                      <a:pt x="8230" y="2300"/>
                    </a:lnTo>
                    <a:lnTo>
                      <a:pt x="8257" y="2463"/>
                    </a:lnTo>
                    <a:lnTo>
                      <a:pt x="8284" y="2612"/>
                    </a:lnTo>
                    <a:lnTo>
                      <a:pt x="8311" y="2735"/>
                    </a:lnTo>
                    <a:lnTo>
                      <a:pt x="8352" y="2816"/>
                    </a:lnTo>
                    <a:lnTo>
                      <a:pt x="8366" y="2871"/>
                    </a:lnTo>
                    <a:lnTo>
                      <a:pt x="8379" y="2980"/>
                    </a:lnTo>
                    <a:lnTo>
                      <a:pt x="8393" y="3347"/>
                    </a:lnTo>
                    <a:lnTo>
                      <a:pt x="8420" y="4381"/>
                    </a:lnTo>
                    <a:lnTo>
                      <a:pt x="8434" y="4925"/>
                    </a:lnTo>
                    <a:lnTo>
                      <a:pt x="8475" y="5415"/>
                    </a:lnTo>
                    <a:lnTo>
                      <a:pt x="8488" y="5605"/>
                    </a:lnTo>
                    <a:lnTo>
                      <a:pt x="8515" y="5768"/>
                    </a:lnTo>
                    <a:lnTo>
                      <a:pt x="8556" y="5877"/>
                    </a:lnTo>
                    <a:lnTo>
                      <a:pt x="8570" y="5904"/>
                    </a:lnTo>
                    <a:lnTo>
                      <a:pt x="8597" y="5931"/>
                    </a:lnTo>
                    <a:lnTo>
                      <a:pt x="8611" y="5931"/>
                    </a:lnTo>
                    <a:lnTo>
                      <a:pt x="8638" y="5918"/>
                    </a:lnTo>
                    <a:lnTo>
                      <a:pt x="8692" y="5836"/>
                    </a:lnTo>
                    <a:lnTo>
                      <a:pt x="8733" y="5700"/>
                    </a:lnTo>
                    <a:lnTo>
                      <a:pt x="8787" y="5523"/>
                    </a:lnTo>
                    <a:lnTo>
                      <a:pt x="8842" y="5292"/>
                    </a:lnTo>
                    <a:lnTo>
                      <a:pt x="8896" y="5034"/>
                    </a:lnTo>
                    <a:lnTo>
                      <a:pt x="8978" y="4435"/>
                    </a:lnTo>
                    <a:lnTo>
                      <a:pt x="9005" y="4109"/>
                    </a:lnTo>
                    <a:lnTo>
                      <a:pt x="9032" y="3782"/>
                    </a:lnTo>
                    <a:lnTo>
                      <a:pt x="9046" y="3456"/>
                    </a:lnTo>
                    <a:lnTo>
                      <a:pt x="9059" y="3129"/>
                    </a:lnTo>
                    <a:lnTo>
                      <a:pt x="9046" y="2830"/>
                    </a:lnTo>
                    <a:lnTo>
                      <a:pt x="9032" y="2544"/>
                    </a:lnTo>
                    <a:lnTo>
                      <a:pt x="8991" y="2286"/>
                    </a:lnTo>
                    <a:lnTo>
                      <a:pt x="8937" y="2068"/>
                    </a:lnTo>
                    <a:lnTo>
                      <a:pt x="8910" y="1973"/>
                    </a:lnTo>
                    <a:lnTo>
                      <a:pt x="8855" y="1864"/>
                    </a:lnTo>
                    <a:lnTo>
                      <a:pt x="8787" y="1755"/>
                    </a:lnTo>
                    <a:lnTo>
                      <a:pt x="8719" y="1660"/>
                    </a:lnTo>
                    <a:lnTo>
                      <a:pt x="8624" y="1538"/>
                    </a:lnTo>
                    <a:lnTo>
                      <a:pt x="8529" y="1429"/>
                    </a:lnTo>
                    <a:lnTo>
                      <a:pt x="8420" y="1320"/>
                    </a:lnTo>
                    <a:lnTo>
                      <a:pt x="8298" y="1211"/>
                    </a:lnTo>
                    <a:lnTo>
                      <a:pt x="8012" y="994"/>
                    </a:lnTo>
                    <a:lnTo>
                      <a:pt x="7699" y="790"/>
                    </a:lnTo>
                    <a:lnTo>
                      <a:pt x="7522" y="681"/>
                    </a:lnTo>
                    <a:lnTo>
                      <a:pt x="7332" y="586"/>
                    </a:lnTo>
                    <a:lnTo>
                      <a:pt x="7141" y="504"/>
                    </a:lnTo>
                    <a:lnTo>
                      <a:pt x="6937" y="409"/>
                    </a:lnTo>
                    <a:lnTo>
                      <a:pt x="6733" y="341"/>
                    </a:lnTo>
                    <a:lnTo>
                      <a:pt x="6502" y="259"/>
                    </a:lnTo>
                    <a:lnTo>
                      <a:pt x="6284" y="205"/>
                    </a:lnTo>
                    <a:lnTo>
                      <a:pt x="6040" y="137"/>
                    </a:lnTo>
                    <a:lnTo>
                      <a:pt x="5808" y="96"/>
                    </a:lnTo>
                    <a:lnTo>
                      <a:pt x="5550" y="55"/>
                    </a:lnTo>
                    <a:lnTo>
                      <a:pt x="5305" y="28"/>
                    </a:lnTo>
                    <a:lnTo>
                      <a:pt x="5033" y="14"/>
                    </a:lnTo>
                    <a:lnTo>
                      <a:pt x="4775"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8"/>
              <p:cNvSpPr/>
              <p:nvPr/>
            </p:nvSpPr>
            <p:spPr>
              <a:xfrm>
                <a:off x="1257195"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30" y="2558"/>
                    </a:lnTo>
                    <a:lnTo>
                      <a:pt x="735" y="2490"/>
                    </a:lnTo>
                    <a:lnTo>
                      <a:pt x="640" y="2422"/>
                    </a:lnTo>
                    <a:lnTo>
                      <a:pt x="545" y="2340"/>
                    </a:lnTo>
                    <a:lnTo>
                      <a:pt x="463" y="2245"/>
                    </a:lnTo>
                    <a:lnTo>
                      <a:pt x="395" y="2150"/>
                    </a:lnTo>
                    <a:lnTo>
                      <a:pt x="327" y="2041"/>
                    </a:lnTo>
                    <a:lnTo>
                      <a:pt x="272" y="1932"/>
                    </a:lnTo>
                    <a:lnTo>
                      <a:pt x="232" y="1823"/>
                    </a:lnTo>
                    <a:lnTo>
                      <a:pt x="191" y="1701"/>
                    </a:lnTo>
                    <a:lnTo>
                      <a:pt x="177" y="1565"/>
                    </a:lnTo>
                    <a:lnTo>
                      <a:pt x="177" y="1443"/>
                    </a:lnTo>
                    <a:lnTo>
                      <a:pt x="177" y="1307"/>
                    </a:lnTo>
                    <a:lnTo>
                      <a:pt x="191" y="1184"/>
                    </a:lnTo>
                    <a:lnTo>
                      <a:pt x="232" y="1062"/>
                    </a:lnTo>
                    <a:lnTo>
                      <a:pt x="272" y="953"/>
                    </a:lnTo>
                    <a:lnTo>
                      <a:pt x="327" y="830"/>
                    </a:lnTo>
                    <a:lnTo>
                      <a:pt x="395" y="735"/>
                    </a:lnTo>
                    <a:lnTo>
                      <a:pt x="463" y="640"/>
                    </a:lnTo>
                    <a:lnTo>
                      <a:pt x="545" y="545"/>
                    </a:lnTo>
                    <a:lnTo>
                      <a:pt x="640" y="463"/>
                    </a:lnTo>
                    <a:lnTo>
                      <a:pt x="735" y="395"/>
                    </a:lnTo>
                    <a:lnTo>
                      <a:pt x="830" y="327"/>
                    </a:lnTo>
                    <a:lnTo>
                      <a:pt x="953" y="273"/>
                    </a:lnTo>
                    <a:lnTo>
                      <a:pt x="1061" y="232"/>
                    </a:lnTo>
                    <a:lnTo>
                      <a:pt x="1184" y="205"/>
                    </a:lnTo>
                    <a:lnTo>
                      <a:pt x="1306" y="178"/>
                    </a:lnTo>
                    <a:close/>
                    <a:moveTo>
                      <a:pt x="1293" y="1"/>
                    </a:moveTo>
                    <a:lnTo>
                      <a:pt x="1143" y="28"/>
                    </a:lnTo>
                    <a:lnTo>
                      <a:pt x="1007" y="55"/>
                    </a:lnTo>
                    <a:lnTo>
                      <a:pt x="871" y="109"/>
                    </a:lnTo>
                    <a:lnTo>
                      <a:pt x="749" y="164"/>
                    </a:lnTo>
                    <a:lnTo>
                      <a:pt x="626" y="246"/>
                    </a:lnTo>
                    <a:lnTo>
                      <a:pt x="517" y="327"/>
                    </a:lnTo>
                    <a:lnTo>
                      <a:pt x="422" y="422"/>
                    </a:lnTo>
                    <a:lnTo>
                      <a:pt x="327" y="518"/>
                    </a:lnTo>
                    <a:lnTo>
                      <a:pt x="245" y="640"/>
                    </a:lnTo>
                    <a:lnTo>
                      <a:pt x="164" y="749"/>
                    </a:lnTo>
                    <a:lnTo>
                      <a:pt x="109" y="885"/>
                    </a:lnTo>
                    <a:lnTo>
                      <a:pt x="55" y="1007"/>
                    </a:lnTo>
                    <a:lnTo>
                      <a:pt x="28" y="1143"/>
                    </a:lnTo>
                    <a:lnTo>
                      <a:pt x="0" y="1293"/>
                    </a:lnTo>
                    <a:lnTo>
                      <a:pt x="0" y="1443"/>
                    </a:lnTo>
                    <a:lnTo>
                      <a:pt x="0" y="1592"/>
                    </a:lnTo>
                    <a:lnTo>
                      <a:pt x="28" y="1728"/>
                    </a:lnTo>
                    <a:lnTo>
                      <a:pt x="55" y="1864"/>
                    </a:lnTo>
                    <a:lnTo>
                      <a:pt x="109" y="2000"/>
                    </a:lnTo>
                    <a:lnTo>
                      <a:pt x="164" y="2123"/>
                    </a:lnTo>
                    <a:lnTo>
                      <a:pt x="245" y="2245"/>
                    </a:lnTo>
                    <a:lnTo>
                      <a:pt x="327" y="2354"/>
                    </a:lnTo>
                    <a:lnTo>
                      <a:pt x="422" y="2463"/>
                    </a:lnTo>
                    <a:lnTo>
                      <a:pt x="517" y="2558"/>
                    </a:lnTo>
                    <a:lnTo>
                      <a:pt x="626" y="2640"/>
                    </a:lnTo>
                    <a:lnTo>
                      <a:pt x="749" y="2708"/>
                    </a:lnTo>
                    <a:lnTo>
                      <a:pt x="871" y="2776"/>
                    </a:lnTo>
                    <a:lnTo>
                      <a:pt x="1007" y="2816"/>
                    </a:lnTo>
                    <a:lnTo>
                      <a:pt x="1143" y="2857"/>
                    </a:lnTo>
                    <a:lnTo>
                      <a:pt x="1293" y="2884"/>
                    </a:lnTo>
                    <a:lnTo>
                      <a:pt x="1592" y="2884"/>
                    </a:lnTo>
                    <a:lnTo>
                      <a:pt x="1728" y="2857"/>
                    </a:lnTo>
                    <a:lnTo>
                      <a:pt x="1864" y="2816"/>
                    </a:lnTo>
                    <a:lnTo>
                      <a:pt x="2000" y="2776"/>
                    </a:lnTo>
                    <a:lnTo>
                      <a:pt x="2122" y="2708"/>
                    </a:lnTo>
                    <a:lnTo>
                      <a:pt x="2245" y="2640"/>
                    </a:lnTo>
                    <a:lnTo>
                      <a:pt x="2354" y="2558"/>
                    </a:lnTo>
                    <a:lnTo>
                      <a:pt x="2462" y="2463"/>
                    </a:lnTo>
                    <a:lnTo>
                      <a:pt x="2558" y="2354"/>
                    </a:lnTo>
                    <a:lnTo>
                      <a:pt x="2639" y="2245"/>
                    </a:lnTo>
                    <a:lnTo>
                      <a:pt x="2707" y="2123"/>
                    </a:lnTo>
                    <a:lnTo>
                      <a:pt x="2775" y="2000"/>
                    </a:lnTo>
                    <a:lnTo>
                      <a:pt x="2816" y="1864"/>
                    </a:lnTo>
                    <a:lnTo>
                      <a:pt x="2857" y="1728"/>
                    </a:lnTo>
                    <a:lnTo>
                      <a:pt x="2871" y="1592"/>
                    </a:lnTo>
                    <a:lnTo>
                      <a:pt x="2884" y="1443"/>
                    </a:lnTo>
                    <a:lnTo>
                      <a:pt x="2871" y="1293"/>
                    </a:lnTo>
                    <a:lnTo>
                      <a:pt x="2857" y="1143"/>
                    </a:lnTo>
                    <a:lnTo>
                      <a:pt x="2816" y="1007"/>
                    </a:lnTo>
                    <a:lnTo>
                      <a:pt x="2775" y="885"/>
                    </a:lnTo>
                    <a:lnTo>
                      <a:pt x="2707" y="749"/>
                    </a:lnTo>
                    <a:lnTo>
                      <a:pt x="2639" y="640"/>
                    </a:lnTo>
                    <a:lnTo>
                      <a:pt x="2558" y="518"/>
                    </a:lnTo>
                    <a:lnTo>
                      <a:pt x="2462" y="422"/>
                    </a:lnTo>
                    <a:lnTo>
                      <a:pt x="2354" y="327"/>
                    </a:lnTo>
                    <a:lnTo>
                      <a:pt x="2245" y="246"/>
                    </a:lnTo>
                    <a:lnTo>
                      <a:pt x="2122"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8"/>
              <p:cNvSpPr/>
              <p:nvPr/>
            </p:nvSpPr>
            <p:spPr>
              <a:xfrm>
                <a:off x="1356944"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44" y="2558"/>
                    </a:lnTo>
                    <a:lnTo>
                      <a:pt x="735" y="2490"/>
                    </a:lnTo>
                    <a:lnTo>
                      <a:pt x="640" y="2422"/>
                    </a:lnTo>
                    <a:lnTo>
                      <a:pt x="545" y="2340"/>
                    </a:lnTo>
                    <a:lnTo>
                      <a:pt x="463" y="2245"/>
                    </a:lnTo>
                    <a:lnTo>
                      <a:pt x="395" y="2150"/>
                    </a:lnTo>
                    <a:lnTo>
                      <a:pt x="327" y="2041"/>
                    </a:lnTo>
                    <a:lnTo>
                      <a:pt x="273" y="1932"/>
                    </a:lnTo>
                    <a:lnTo>
                      <a:pt x="232" y="1823"/>
                    </a:lnTo>
                    <a:lnTo>
                      <a:pt x="205" y="1701"/>
                    </a:lnTo>
                    <a:lnTo>
                      <a:pt x="177" y="1565"/>
                    </a:lnTo>
                    <a:lnTo>
                      <a:pt x="177" y="1443"/>
                    </a:lnTo>
                    <a:lnTo>
                      <a:pt x="177" y="1307"/>
                    </a:lnTo>
                    <a:lnTo>
                      <a:pt x="205" y="1184"/>
                    </a:lnTo>
                    <a:lnTo>
                      <a:pt x="232" y="1062"/>
                    </a:lnTo>
                    <a:lnTo>
                      <a:pt x="273" y="953"/>
                    </a:lnTo>
                    <a:lnTo>
                      <a:pt x="327" y="830"/>
                    </a:lnTo>
                    <a:lnTo>
                      <a:pt x="395" y="735"/>
                    </a:lnTo>
                    <a:lnTo>
                      <a:pt x="463" y="640"/>
                    </a:lnTo>
                    <a:lnTo>
                      <a:pt x="545" y="545"/>
                    </a:lnTo>
                    <a:lnTo>
                      <a:pt x="640" y="463"/>
                    </a:lnTo>
                    <a:lnTo>
                      <a:pt x="735" y="395"/>
                    </a:lnTo>
                    <a:lnTo>
                      <a:pt x="844" y="327"/>
                    </a:lnTo>
                    <a:lnTo>
                      <a:pt x="953" y="273"/>
                    </a:lnTo>
                    <a:lnTo>
                      <a:pt x="1061" y="232"/>
                    </a:lnTo>
                    <a:lnTo>
                      <a:pt x="1184" y="205"/>
                    </a:lnTo>
                    <a:lnTo>
                      <a:pt x="1306" y="178"/>
                    </a:lnTo>
                    <a:close/>
                    <a:moveTo>
                      <a:pt x="1293" y="1"/>
                    </a:moveTo>
                    <a:lnTo>
                      <a:pt x="1157" y="28"/>
                    </a:lnTo>
                    <a:lnTo>
                      <a:pt x="1007" y="55"/>
                    </a:lnTo>
                    <a:lnTo>
                      <a:pt x="885" y="109"/>
                    </a:lnTo>
                    <a:lnTo>
                      <a:pt x="749" y="164"/>
                    </a:lnTo>
                    <a:lnTo>
                      <a:pt x="640" y="246"/>
                    </a:lnTo>
                    <a:lnTo>
                      <a:pt x="517" y="327"/>
                    </a:lnTo>
                    <a:lnTo>
                      <a:pt x="422" y="422"/>
                    </a:lnTo>
                    <a:lnTo>
                      <a:pt x="327" y="518"/>
                    </a:lnTo>
                    <a:lnTo>
                      <a:pt x="245" y="640"/>
                    </a:lnTo>
                    <a:lnTo>
                      <a:pt x="177" y="749"/>
                    </a:lnTo>
                    <a:lnTo>
                      <a:pt x="109" y="885"/>
                    </a:lnTo>
                    <a:lnTo>
                      <a:pt x="55" y="1007"/>
                    </a:lnTo>
                    <a:lnTo>
                      <a:pt x="28" y="1143"/>
                    </a:lnTo>
                    <a:lnTo>
                      <a:pt x="0" y="1293"/>
                    </a:lnTo>
                    <a:lnTo>
                      <a:pt x="0" y="1443"/>
                    </a:lnTo>
                    <a:lnTo>
                      <a:pt x="0" y="1592"/>
                    </a:lnTo>
                    <a:lnTo>
                      <a:pt x="28" y="1728"/>
                    </a:lnTo>
                    <a:lnTo>
                      <a:pt x="55" y="1864"/>
                    </a:lnTo>
                    <a:lnTo>
                      <a:pt x="109" y="2000"/>
                    </a:lnTo>
                    <a:lnTo>
                      <a:pt x="177" y="2123"/>
                    </a:lnTo>
                    <a:lnTo>
                      <a:pt x="245" y="2245"/>
                    </a:lnTo>
                    <a:lnTo>
                      <a:pt x="327" y="2354"/>
                    </a:lnTo>
                    <a:lnTo>
                      <a:pt x="422" y="2463"/>
                    </a:lnTo>
                    <a:lnTo>
                      <a:pt x="517" y="2558"/>
                    </a:lnTo>
                    <a:lnTo>
                      <a:pt x="640" y="2640"/>
                    </a:lnTo>
                    <a:lnTo>
                      <a:pt x="749" y="2708"/>
                    </a:lnTo>
                    <a:lnTo>
                      <a:pt x="885" y="2776"/>
                    </a:lnTo>
                    <a:lnTo>
                      <a:pt x="1007" y="2816"/>
                    </a:lnTo>
                    <a:lnTo>
                      <a:pt x="1157" y="2857"/>
                    </a:lnTo>
                    <a:lnTo>
                      <a:pt x="1293" y="2884"/>
                    </a:lnTo>
                    <a:lnTo>
                      <a:pt x="1592" y="2884"/>
                    </a:lnTo>
                    <a:lnTo>
                      <a:pt x="1728" y="2857"/>
                    </a:lnTo>
                    <a:lnTo>
                      <a:pt x="1864" y="2816"/>
                    </a:lnTo>
                    <a:lnTo>
                      <a:pt x="2000" y="2776"/>
                    </a:lnTo>
                    <a:lnTo>
                      <a:pt x="2136" y="2708"/>
                    </a:lnTo>
                    <a:lnTo>
                      <a:pt x="2245" y="2640"/>
                    </a:lnTo>
                    <a:lnTo>
                      <a:pt x="2354" y="2558"/>
                    </a:lnTo>
                    <a:lnTo>
                      <a:pt x="2463" y="2463"/>
                    </a:lnTo>
                    <a:lnTo>
                      <a:pt x="2558" y="2354"/>
                    </a:lnTo>
                    <a:lnTo>
                      <a:pt x="2639" y="2245"/>
                    </a:lnTo>
                    <a:lnTo>
                      <a:pt x="2707" y="2123"/>
                    </a:lnTo>
                    <a:lnTo>
                      <a:pt x="2775" y="2000"/>
                    </a:lnTo>
                    <a:lnTo>
                      <a:pt x="2816" y="1864"/>
                    </a:lnTo>
                    <a:lnTo>
                      <a:pt x="2857" y="1728"/>
                    </a:lnTo>
                    <a:lnTo>
                      <a:pt x="2884" y="1592"/>
                    </a:lnTo>
                    <a:lnTo>
                      <a:pt x="2884" y="1443"/>
                    </a:lnTo>
                    <a:lnTo>
                      <a:pt x="2884" y="1293"/>
                    </a:lnTo>
                    <a:lnTo>
                      <a:pt x="2857" y="1143"/>
                    </a:lnTo>
                    <a:lnTo>
                      <a:pt x="2816" y="1007"/>
                    </a:lnTo>
                    <a:lnTo>
                      <a:pt x="2775" y="885"/>
                    </a:lnTo>
                    <a:lnTo>
                      <a:pt x="2707" y="749"/>
                    </a:lnTo>
                    <a:lnTo>
                      <a:pt x="2639" y="640"/>
                    </a:lnTo>
                    <a:lnTo>
                      <a:pt x="2558" y="518"/>
                    </a:lnTo>
                    <a:lnTo>
                      <a:pt x="2463" y="422"/>
                    </a:lnTo>
                    <a:lnTo>
                      <a:pt x="2354" y="327"/>
                    </a:lnTo>
                    <a:lnTo>
                      <a:pt x="2245" y="246"/>
                    </a:lnTo>
                    <a:lnTo>
                      <a:pt x="2136"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8"/>
              <p:cNvSpPr/>
              <p:nvPr/>
            </p:nvSpPr>
            <p:spPr>
              <a:xfrm>
                <a:off x="1336918" y="3024995"/>
                <a:ext cx="25268" cy="8452"/>
              </a:xfrm>
              <a:custGeom>
                <a:avLst/>
                <a:gdLst/>
                <a:ahLst/>
                <a:cxnLst/>
                <a:rect l="l" t="t" r="r" b="b"/>
                <a:pathLst>
                  <a:path w="858" h="287" extrusionOk="0">
                    <a:moveTo>
                      <a:pt x="381" y="1"/>
                    </a:moveTo>
                    <a:lnTo>
                      <a:pt x="286" y="14"/>
                    </a:lnTo>
                    <a:lnTo>
                      <a:pt x="191" y="55"/>
                    </a:lnTo>
                    <a:lnTo>
                      <a:pt x="109" y="96"/>
                    </a:lnTo>
                    <a:lnTo>
                      <a:pt x="41" y="137"/>
                    </a:lnTo>
                    <a:lnTo>
                      <a:pt x="14" y="150"/>
                    </a:lnTo>
                    <a:lnTo>
                      <a:pt x="0" y="191"/>
                    </a:lnTo>
                    <a:lnTo>
                      <a:pt x="0" y="218"/>
                    </a:lnTo>
                    <a:lnTo>
                      <a:pt x="14" y="259"/>
                    </a:lnTo>
                    <a:lnTo>
                      <a:pt x="55" y="286"/>
                    </a:lnTo>
                    <a:lnTo>
                      <a:pt x="109" y="286"/>
                    </a:lnTo>
                    <a:lnTo>
                      <a:pt x="136" y="273"/>
                    </a:lnTo>
                    <a:lnTo>
                      <a:pt x="191" y="245"/>
                    </a:lnTo>
                    <a:lnTo>
                      <a:pt x="259" y="218"/>
                    </a:lnTo>
                    <a:lnTo>
                      <a:pt x="340" y="191"/>
                    </a:lnTo>
                    <a:lnTo>
                      <a:pt x="422" y="177"/>
                    </a:lnTo>
                    <a:lnTo>
                      <a:pt x="517" y="177"/>
                    </a:lnTo>
                    <a:lnTo>
                      <a:pt x="612" y="205"/>
                    </a:lnTo>
                    <a:lnTo>
                      <a:pt x="653" y="232"/>
                    </a:lnTo>
                    <a:lnTo>
                      <a:pt x="708" y="273"/>
                    </a:lnTo>
                    <a:lnTo>
                      <a:pt x="735" y="286"/>
                    </a:lnTo>
                    <a:lnTo>
                      <a:pt x="803" y="286"/>
                    </a:lnTo>
                    <a:lnTo>
                      <a:pt x="830" y="259"/>
                    </a:lnTo>
                    <a:lnTo>
                      <a:pt x="844" y="232"/>
                    </a:lnTo>
                    <a:lnTo>
                      <a:pt x="857" y="205"/>
                    </a:lnTo>
                    <a:lnTo>
                      <a:pt x="844" y="164"/>
                    </a:lnTo>
                    <a:lnTo>
                      <a:pt x="830" y="137"/>
                    </a:lnTo>
                    <a:lnTo>
                      <a:pt x="721" y="55"/>
                    </a:lnTo>
                    <a:lnTo>
                      <a:pt x="612" y="14"/>
                    </a:lnTo>
                    <a:lnTo>
                      <a:pt x="5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8"/>
              <p:cNvSpPr/>
              <p:nvPr/>
            </p:nvSpPr>
            <p:spPr>
              <a:xfrm>
                <a:off x="1436667" y="2998166"/>
                <a:ext cx="42496" cy="26446"/>
              </a:xfrm>
              <a:custGeom>
                <a:avLst/>
                <a:gdLst/>
                <a:ahLst/>
                <a:cxnLst/>
                <a:rect l="l" t="t" r="r" b="b"/>
                <a:pathLst>
                  <a:path w="1443" h="898" extrusionOk="0">
                    <a:moveTo>
                      <a:pt x="1238" y="0"/>
                    </a:moveTo>
                    <a:lnTo>
                      <a:pt x="1116" y="14"/>
                    </a:lnTo>
                    <a:lnTo>
                      <a:pt x="980" y="41"/>
                    </a:lnTo>
                    <a:lnTo>
                      <a:pt x="871" y="95"/>
                    </a:lnTo>
                    <a:lnTo>
                      <a:pt x="749" y="150"/>
                    </a:lnTo>
                    <a:lnTo>
                      <a:pt x="640" y="204"/>
                    </a:lnTo>
                    <a:lnTo>
                      <a:pt x="436" y="340"/>
                    </a:lnTo>
                    <a:lnTo>
                      <a:pt x="272" y="490"/>
                    </a:lnTo>
                    <a:lnTo>
                      <a:pt x="150" y="612"/>
                    </a:lnTo>
                    <a:lnTo>
                      <a:pt x="28" y="762"/>
                    </a:lnTo>
                    <a:lnTo>
                      <a:pt x="0" y="789"/>
                    </a:lnTo>
                    <a:lnTo>
                      <a:pt x="0" y="816"/>
                    </a:lnTo>
                    <a:lnTo>
                      <a:pt x="14" y="857"/>
                    </a:lnTo>
                    <a:lnTo>
                      <a:pt x="41" y="884"/>
                    </a:lnTo>
                    <a:lnTo>
                      <a:pt x="68" y="898"/>
                    </a:lnTo>
                    <a:lnTo>
                      <a:pt x="123" y="898"/>
                    </a:lnTo>
                    <a:lnTo>
                      <a:pt x="164" y="871"/>
                    </a:lnTo>
                    <a:lnTo>
                      <a:pt x="259" y="748"/>
                    </a:lnTo>
                    <a:lnTo>
                      <a:pt x="381" y="626"/>
                    </a:lnTo>
                    <a:lnTo>
                      <a:pt x="531" y="503"/>
                    </a:lnTo>
                    <a:lnTo>
                      <a:pt x="708" y="367"/>
                    </a:lnTo>
                    <a:lnTo>
                      <a:pt x="803" y="313"/>
                    </a:lnTo>
                    <a:lnTo>
                      <a:pt x="912" y="259"/>
                    </a:lnTo>
                    <a:lnTo>
                      <a:pt x="1021" y="218"/>
                    </a:lnTo>
                    <a:lnTo>
                      <a:pt x="1129" y="191"/>
                    </a:lnTo>
                    <a:lnTo>
                      <a:pt x="1238" y="177"/>
                    </a:lnTo>
                    <a:lnTo>
                      <a:pt x="1388" y="177"/>
                    </a:lnTo>
                    <a:lnTo>
                      <a:pt x="1415" y="163"/>
                    </a:lnTo>
                    <a:lnTo>
                      <a:pt x="1442" y="136"/>
                    </a:lnTo>
                    <a:lnTo>
                      <a:pt x="1442" y="95"/>
                    </a:lnTo>
                    <a:lnTo>
                      <a:pt x="1442" y="68"/>
                    </a:lnTo>
                    <a:lnTo>
                      <a:pt x="1429" y="41"/>
                    </a:lnTo>
                    <a:lnTo>
                      <a:pt x="1401" y="14"/>
                    </a:lnTo>
                    <a:lnTo>
                      <a:pt x="1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8"/>
              <p:cNvSpPr/>
              <p:nvPr/>
            </p:nvSpPr>
            <p:spPr>
              <a:xfrm>
                <a:off x="1212312" y="2998166"/>
                <a:ext cx="50919" cy="26446"/>
              </a:xfrm>
              <a:custGeom>
                <a:avLst/>
                <a:gdLst/>
                <a:ahLst/>
                <a:cxnLst/>
                <a:rect l="l" t="t" r="r" b="b"/>
                <a:pathLst>
                  <a:path w="1729" h="898" extrusionOk="0">
                    <a:moveTo>
                      <a:pt x="55" y="0"/>
                    </a:moveTo>
                    <a:lnTo>
                      <a:pt x="28" y="27"/>
                    </a:lnTo>
                    <a:lnTo>
                      <a:pt x="15" y="55"/>
                    </a:lnTo>
                    <a:lnTo>
                      <a:pt x="1" y="82"/>
                    </a:lnTo>
                    <a:lnTo>
                      <a:pt x="15" y="123"/>
                    </a:lnTo>
                    <a:lnTo>
                      <a:pt x="28" y="150"/>
                    </a:lnTo>
                    <a:lnTo>
                      <a:pt x="55" y="163"/>
                    </a:lnTo>
                    <a:lnTo>
                      <a:pt x="96" y="177"/>
                    </a:lnTo>
                    <a:lnTo>
                      <a:pt x="246" y="191"/>
                    </a:lnTo>
                    <a:lnTo>
                      <a:pt x="395" y="204"/>
                    </a:lnTo>
                    <a:lnTo>
                      <a:pt x="545" y="245"/>
                    </a:lnTo>
                    <a:lnTo>
                      <a:pt x="681" y="286"/>
                    </a:lnTo>
                    <a:lnTo>
                      <a:pt x="803" y="340"/>
                    </a:lnTo>
                    <a:lnTo>
                      <a:pt x="926" y="395"/>
                    </a:lnTo>
                    <a:lnTo>
                      <a:pt x="1144" y="517"/>
                    </a:lnTo>
                    <a:lnTo>
                      <a:pt x="1320" y="653"/>
                    </a:lnTo>
                    <a:lnTo>
                      <a:pt x="1456" y="762"/>
                    </a:lnTo>
                    <a:lnTo>
                      <a:pt x="1579" y="871"/>
                    </a:lnTo>
                    <a:lnTo>
                      <a:pt x="1606" y="898"/>
                    </a:lnTo>
                    <a:lnTo>
                      <a:pt x="1674" y="898"/>
                    </a:lnTo>
                    <a:lnTo>
                      <a:pt x="1701" y="871"/>
                    </a:lnTo>
                    <a:lnTo>
                      <a:pt x="1715" y="843"/>
                    </a:lnTo>
                    <a:lnTo>
                      <a:pt x="1728" y="816"/>
                    </a:lnTo>
                    <a:lnTo>
                      <a:pt x="1728" y="775"/>
                    </a:lnTo>
                    <a:lnTo>
                      <a:pt x="1701" y="748"/>
                    </a:lnTo>
                    <a:lnTo>
                      <a:pt x="1565" y="626"/>
                    </a:lnTo>
                    <a:lnTo>
                      <a:pt x="1416" y="503"/>
                    </a:lnTo>
                    <a:lnTo>
                      <a:pt x="1225" y="367"/>
                    </a:lnTo>
                    <a:lnTo>
                      <a:pt x="994" y="231"/>
                    </a:lnTo>
                    <a:lnTo>
                      <a:pt x="871" y="163"/>
                    </a:lnTo>
                    <a:lnTo>
                      <a:pt x="722" y="109"/>
                    </a:lnTo>
                    <a:lnTo>
                      <a:pt x="586" y="68"/>
                    </a:lnTo>
                    <a:lnTo>
                      <a:pt x="423" y="27"/>
                    </a:lnTo>
                    <a:lnTo>
                      <a:pt x="273" y="14"/>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8"/>
              <p:cNvSpPr/>
              <p:nvPr/>
            </p:nvSpPr>
            <p:spPr>
              <a:xfrm>
                <a:off x="857786" y="3259333"/>
                <a:ext cx="410651" cy="1028365"/>
              </a:xfrm>
              <a:custGeom>
                <a:avLst/>
                <a:gdLst/>
                <a:ahLst/>
                <a:cxnLst/>
                <a:rect l="l" t="t" r="r" b="b"/>
                <a:pathLst>
                  <a:path w="13944" h="34919" extrusionOk="0">
                    <a:moveTo>
                      <a:pt x="8774" y="1"/>
                    </a:moveTo>
                    <a:lnTo>
                      <a:pt x="8597" y="15"/>
                    </a:lnTo>
                    <a:lnTo>
                      <a:pt x="8421" y="42"/>
                    </a:lnTo>
                    <a:lnTo>
                      <a:pt x="8257" y="69"/>
                    </a:lnTo>
                    <a:lnTo>
                      <a:pt x="8081" y="110"/>
                    </a:lnTo>
                    <a:lnTo>
                      <a:pt x="7917" y="151"/>
                    </a:lnTo>
                    <a:lnTo>
                      <a:pt x="7754" y="205"/>
                    </a:lnTo>
                    <a:lnTo>
                      <a:pt x="7591" y="273"/>
                    </a:lnTo>
                    <a:lnTo>
                      <a:pt x="7441" y="341"/>
                    </a:lnTo>
                    <a:lnTo>
                      <a:pt x="7278" y="423"/>
                    </a:lnTo>
                    <a:lnTo>
                      <a:pt x="7128" y="504"/>
                    </a:lnTo>
                    <a:lnTo>
                      <a:pt x="6992" y="599"/>
                    </a:lnTo>
                    <a:lnTo>
                      <a:pt x="6843" y="695"/>
                    </a:lnTo>
                    <a:lnTo>
                      <a:pt x="6707" y="804"/>
                    </a:lnTo>
                    <a:lnTo>
                      <a:pt x="6571" y="912"/>
                    </a:lnTo>
                    <a:lnTo>
                      <a:pt x="6448" y="1035"/>
                    </a:lnTo>
                    <a:lnTo>
                      <a:pt x="6326" y="1157"/>
                    </a:lnTo>
                    <a:lnTo>
                      <a:pt x="6203" y="1293"/>
                    </a:lnTo>
                    <a:lnTo>
                      <a:pt x="6095" y="1429"/>
                    </a:lnTo>
                    <a:lnTo>
                      <a:pt x="5986" y="1579"/>
                    </a:lnTo>
                    <a:lnTo>
                      <a:pt x="5891" y="1728"/>
                    </a:lnTo>
                    <a:lnTo>
                      <a:pt x="5809" y="1878"/>
                    </a:lnTo>
                    <a:lnTo>
                      <a:pt x="5727" y="2041"/>
                    </a:lnTo>
                    <a:lnTo>
                      <a:pt x="5646" y="2218"/>
                    </a:lnTo>
                    <a:lnTo>
                      <a:pt x="5428" y="2735"/>
                    </a:lnTo>
                    <a:lnTo>
                      <a:pt x="5224" y="3238"/>
                    </a:lnTo>
                    <a:lnTo>
                      <a:pt x="4830" y="4245"/>
                    </a:lnTo>
                    <a:lnTo>
                      <a:pt x="4435" y="5238"/>
                    </a:lnTo>
                    <a:lnTo>
                      <a:pt x="4054" y="6245"/>
                    </a:lnTo>
                    <a:lnTo>
                      <a:pt x="3687" y="7251"/>
                    </a:lnTo>
                    <a:lnTo>
                      <a:pt x="3320" y="8271"/>
                    </a:lnTo>
                    <a:lnTo>
                      <a:pt x="2966" y="9278"/>
                    </a:lnTo>
                    <a:lnTo>
                      <a:pt x="2612" y="10298"/>
                    </a:lnTo>
                    <a:lnTo>
                      <a:pt x="2272" y="11332"/>
                    </a:lnTo>
                    <a:lnTo>
                      <a:pt x="1946" y="12366"/>
                    </a:lnTo>
                    <a:lnTo>
                      <a:pt x="1633" y="13399"/>
                    </a:lnTo>
                    <a:lnTo>
                      <a:pt x="1334" y="14460"/>
                    </a:lnTo>
                    <a:lnTo>
                      <a:pt x="1034" y="15521"/>
                    </a:lnTo>
                    <a:lnTo>
                      <a:pt x="762" y="16596"/>
                    </a:lnTo>
                    <a:lnTo>
                      <a:pt x="518" y="17684"/>
                    </a:lnTo>
                    <a:lnTo>
                      <a:pt x="300" y="18800"/>
                    </a:lnTo>
                    <a:lnTo>
                      <a:pt x="191" y="19371"/>
                    </a:lnTo>
                    <a:lnTo>
                      <a:pt x="96" y="19942"/>
                    </a:lnTo>
                    <a:lnTo>
                      <a:pt x="55" y="20337"/>
                    </a:lnTo>
                    <a:lnTo>
                      <a:pt x="14" y="20745"/>
                    </a:lnTo>
                    <a:lnTo>
                      <a:pt x="1" y="21139"/>
                    </a:lnTo>
                    <a:lnTo>
                      <a:pt x="14" y="21534"/>
                    </a:lnTo>
                    <a:lnTo>
                      <a:pt x="28" y="21915"/>
                    </a:lnTo>
                    <a:lnTo>
                      <a:pt x="69" y="22309"/>
                    </a:lnTo>
                    <a:lnTo>
                      <a:pt x="123" y="22676"/>
                    </a:lnTo>
                    <a:lnTo>
                      <a:pt x="191" y="23057"/>
                    </a:lnTo>
                    <a:lnTo>
                      <a:pt x="273" y="23411"/>
                    </a:lnTo>
                    <a:lnTo>
                      <a:pt x="368" y="23765"/>
                    </a:lnTo>
                    <a:lnTo>
                      <a:pt x="477" y="24118"/>
                    </a:lnTo>
                    <a:lnTo>
                      <a:pt x="586" y="24445"/>
                    </a:lnTo>
                    <a:lnTo>
                      <a:pt x="722" y="24771"/>
                    </a:lnTo>
                    <a:lnTo>
                      <a:pt x="858" y="25098"/>
                    </a:lnTo>
                    <a:lnTo>
                      <a:pt x="994" y="25410"/>
                    </a:lnTo>
                    <a:lnTo>
                      <a:pt x="1143" y="25710"/>
                    </a:lnTo>
                    <a:lnTo>
                      <a:pt x="1293" y="26009"/>
                    </a:lnTo>
                    <a:lnTo>
                      <a:pt x="1456" y="26295"/>
                    </a:lnTo>
                    <a:lnTo>
                      <a:pt x="1796" y="26852"/>
                    </a:lnTo>
                    <a:lnTo>
                      <a:pt x="2150" y="27369"/>
                    </a:lnTo>
                    <a:lnTo>
                      <a:pt x="2517" y="27873"/>
                    </a:lnTo>
                    <a:lnTo>
                      <a:pt x="2898" y="28362"/>
                    </a:lnTo>
                    <a:lnTo>
                      <a:pt x="3292" y="28825"/>
                    </a:lnTo>
                    <a:lnTo>
                      <a:pt x="3687" y="29274"/>
                    </a:lnTo>
                    <a:lnTo>
                      <a:pt x="4095" y="29709"/>
                    </a:lnTo>
                    <a:lnTo>
                      <a:pt x="4517" y="30117"/>
                    </a:lnTo>
                    <a:lnTo>
                      <a:pt x="4938" y="30525"/>
                    </a:lnTo>
                    <a:lnTo>
                      <a:pt x="5360" y="30906"/>
                    </a:lnTo>
                    <a:lnTo>
                      <a:pt x="5795" y="31287"/>
                    </a:lnTo>
                    <a:lnTo>
                      <a:pt x="6231" y="31654"/>
                    </a:lnTo>
                    <a:lnTo>
                      <a:pt x="6666" y="32021"/>
                    </a:lnTo>
                    <a:lnTo>
                      <a:pt x="7115" y="32361"/>
                    </a:lnTo>
                    <a:lnTo>
                      <a:pt x="7564" y="32701"/>
                    </a:lnTo>
                    <a:lnTo>
                      <a:pt x="8026" y="33042"/>
                    </a:lnTo>
                    <a:lnTo>
                      <a:pt x="8489" y="33354"/>
                    </a:lnTo>
                    <a:lnTo>
                      <a:pt x="8951" y="33681"/>
                    </a:lnTo>
                    <a:lnTo>
                      <a:pt x="9427" y="33980"/>
                    </a:lnTo>
                    <a:lnTo>
                      <a:pt x="9903" y="34293"/>
                    </a:lnTo>
                    <a:lnTo>
                      <a:pt x="10148" y="34443"/>
                    </a:lnTo>
                    <a:lnTo>
                      <a:pt x="10434" y="34606"/>
                    </a:lnTo>
                    <a:lnTo>
                      <a:pt x="10624" y="34701"/>
                    </a:lnTo>
                    <a:lnTo>
                      <a:pt x="10828" y="34783"/>
                    </a:lnTo>
                    <a:lnTo>
                      <a:pt x="11032" y="34851"/>
                    </a:lnTo>
                    <a:lnTo>
                      <a:pt x="11250" y="34891"/>
                    </a:lnTo>
                    <a:lnTo>
                      <a:pt x="11454" y="34919"/>
                    </a:lnTo>
                    <a:lnTo>
                      <a:pt x="11672" y="34919"/>
                    </a:lnTo>
                    <a:lnTo>
                      <a:pt x="11876" y="34905"/>
                    </a:lnTo>
                    <a:lnTo>
                      <a:pt x="12093" y="34878"/>
                    </a:lnTo>
                    <a:lnTo>
                      <a:pt x="12297" y="34823"/>
                    </a:lnTo>
                    <a:lnTo>
                      <a:pt x="12501" y="34755"/>
                    </a:lnTo>
                    <a:lnTo>
                      <a:pt x="12692" y="34660"/>
                    </a:lnTo>
                    <a:lnTo>
                      <a:pt x="12869" y="34551"/>
                    </a:lnTo>
                    <a:lnTo>
                      <a:pt x="13046" y="34429"/>
                    </a:lnTo>
                    <a:lnTo>
                      <a:pt x="13222" y="34279"/>
                    </a:lnTo>
                    <a:lnTo>
                      <a:pt x="13372" y="34130"/>
                    </a:lnTo>
                    <a:lnTo>
                      <a:pt x="13508" y="33953"/>
                    </a:lnTo>
                    <a:lnTo>
                      <a:pt x="13644" y="33749"/>
                    </a:lnTo>
                    <a:lnTo>
                      <a:pt x="13739" y="33545"/>
                    </a:lnTo>
                    <a:lnTo>
                      <a:pt x="13821" y="33327"/>
                    </a:lnTo>
                    <a:lnTo>
                      <a:pt x="13889" y="33110"/>
                    </a:lnTo>
                    <a:lnTo>
                      <a:pt x="13930" y="32878"/>
                    </a:lnTo>
                    <a:lnTo>
                      <a:pt x="13943" y="32661"/>
                    </a:lnTo>
                    <a:lnTo>
                      <a:pt x="13930" y="32429"/>
                    </a:lnTo>
                    <a:lnTo>
                      <a:pt x="13916" y="32212"/>
                    </a:lnTo>
                    <a:lnTo>
                      <a:pt x="13862" y="31994"/>
                    </a:lnTo>
                    <a:lnTo>
                      <a:pt x="13794" y="31776"/>
                    </a:lnTo>
                    <a:lnTo>
                      <a:pt x="13712" y="31572"/>
                    </a:lnTo>
                    <a:lnTo>
                      <a:pt x="13603" y="31382"/>
                    </a:lnTo>
                    <a:lnTo>
                      <a:pt x="13467" y="31192"/>
                    </a:lnTo>
                    <a:lnTo>
                      <a:pt x="13318" y="31015"/>
                    </a:lnTo>
                    <a:lnTo>
                      <a:pt x="13154" y="30852"/>
                    </a:lnTo>
                    <a:lnTo>
                      <a:pt x="12964" y="30702"/>
                    </a:lnTo>
                    <a:lnTo>
                      <a:pt x="12855" y="30634"/>
                    </a:lnTo>
                    <a:lnTo>
                      <a:pt x="12501" y="30375"/>
                    </a:lnTo>
                    <a:lnTo>
                      <a:pt x="12121" y="30090"/>
                    </a:lnTo>
                    <a:lnTo>
                      <a:pt x="11740" y="29791"/>
                    </a:lnTo>
                    <a:lnTo>
                      <a:pt x="11359" y="29491"/>
                    </a:lnTo>
                    <a:lnTo>
                      <a:pt x="10624" y="28879"/>
                    </a:lnTo>
                    <a:lnTo>
                      <a:pt x="10257" y="28553"/>
                    </a:lnTo>
                    <a:lnTo>
                      <a:pt x="9903" y="28226"/>
                    </a:lnTo>
                    <a:lnTo>
                      <a:pt x="9550" y="27900"/>
                    </a:lnTo>
                    <a:lnTo>
                      <a:pt x="9210" y="27573"/>
                    </a:lnTo>
                    <a:lnTo>
                      <a:pt x="8883" y="27233"/>
                    </a:lnTo>
                    <a:lnTo>
                      <a:pt x="8557" y="26893"/>
                    </a:lnTo>
                    <a:lnTo>
                      <a:pt x="8257" y="26540"/>
                    </a:lnTo>
                    <a:lnTo>
                      <a:pt x="7958" y="26199"/>
                    </a:lnTo>
                    <a:lnTo>
                      <a:pt x="7672" y="25846"/>
                    </a:lnTo>
                    <a:lnTo>
                      <a:pt x="7400" y="25492"/>
                    </a:lnTo>
                    <a:lnTo>
                      <a:pt x="7142" y="25125"/>
                    </a:lnTo>
                    <a:lnTo>
                      <a:pt x="6897" y="24771"/>
                    </a:lnTo>
                    <a:lnTo>
                      <a:pt x="6679" y="24404"/>
                    </a:lnTo>
                    <a:lnTo>
                      <a:pt x="6475" y="24050"/>
                    </a:lnTo>
                    <a:lnTo>
                      <a:pt x="6299" y="23697"/>
                    </a:lnTo>
                    <a:lnTo>
                      <a:pt x="6135" y="23343"/>
                    </a:lnTo>
                    <a:lnTo>
                      <a:pt x="6013" y="23003"/>
                    </a:lnTo>
                    <a:lnTo>
                      <a:pt x="5904" y="22663"/>
                    </a:lnTo>
                    <a:lnTo>
                      <a:pt x="5836" y="22350"/>
                    </a:lnTo>
                    <a:lnTo>
                      <a:pt x="5782" y="22037"/>
                    </a:lnTo>
                    <a:lnTo>
                      <a:pt x="5768" y="21751"/>
                    </a:lnTo>
                    <a:lnTo>
                      <a:pt x="5768" y="21479"/>
                    </a:lnTo>
                    <a:lnTo>
                      <a:pt x="5795" y="21221"/>
                    </a:lnTo>
                    <a:lnTo>
                      <a:pt x="5850" y="20990"/>
                    </a:lnTo>
                    <a:lnTo>
                      <a:pt x="5959" y="20541"/>
                    </a:lnTo>
                    <a:lnTo>
                      <a:pt x="6081" y="20078"/>
                    </a:lnTo>
                    <a:lnTo>
                      <a:pt x="6339" y="19153"/>
                    </a:lnTo>
                    <a:lnTo>
                      <a:pt x="6625" y="18228"/>
                    </a:lnTo>
                    <a:lnTo>
                      <a:pt x="6938" y="17290"/>
                    </a:lnTo>
                    <a:lnTo>
                      <a:pt x="7264" y="16351"/>
                    </a:lnTo>
                    <a:lnTo>
                      <a:pt x="7618" y="15426"/>
                    </a:lnTo>
                    <a:lnTo>
                      <a:pt x="7985" y="14488"/>
                    </a:lnTo>
                    <a:lnTo>
                      <a:pt x="8366" y="13549"/>
                    </a:lnTo>
                    <a:lnTo>
                      <a:pt x="8747" y="12611"/>
                    </a:lnTo>
                    <a:lnTo>
                      <a:pt x="9142" y="11686"/>
                    </a:lnTo>
                    <a:lnTo>
                      <a:pt x="9550" y="10747"/>
                    </a:lnTo>
                    <a:lnTo>
                      <a:pt x="9971" y="9822"/>
                    </a:lnTo>
                    <a:lnTo>
                      <a:pt x="10393" y="8897"/>
                    </a:lnTo>
                    <a:lnTo>
                      <a:pt x="10828" y="7972"/>
                    </a:lnTo>
                    <a:lnTo>
                      <a:pt x="11264" y="7047"/>
                    </a:lnTo>
                    <a:lnTo>
                      <a:pt x="11712" y="6136"/>
                    </a:lnTo>
                    <a:lnTo>
                      <a:pt x="11944" y="5687"/>
                    </a:lnTo>
                    <a:lnTo>
                      <a:pt x="12161" y="5252"/>
                    </a:lnTo>
                    <a:lnTo>
                      <a:pt x="12175" y="5224"/>
                    </a:lnTo>
                    <a:lnTo>
                      <a:pt x="12284" y="4980"/>
                    </a:lnTo>
                    <a:lnTo>
                      <a:pt x="12352" y="4803"/>
                    </a:lnTo>
                    <a:lnTo>
                      <a:pt x="12406" y="4639"/>
                    </a:lnTo>
                    <a:lnTo>
                      <a:pt x="12461" y="4463"/>
                    </a:lnTo>
                    <a:lnTo>
                      <a:pt x="12501" y="4286"/>
                    </a:lnTo>
                    <a:lnTo>
                      <a:pt x="12529" y="4109"/>
                    </a:lnTo>
                    <a:lnTo>
                      <a:pt x="12542" y="3932"/>
                    </a:lnTo>
                    <a:lnTo>
                      <a:pt x="12556" y="3755"/>
                    </a:lnTo>
                    <a:lnTo>
                      <a:pt x="12569" y="3578"/>
                    </a:lnTo>
                    <a:lnTo>
                      <a:pt x="12556" y="3402"/>
                    </a:lnTo>
                    <a:lnTo>
                      <a:pt x="12542" y="3225"/>
                    </a:lnTo>
                    <a:lnTo>
                      <a:pt x="12529" y="3062"/>
                    </a:lnTo>
                    <a:lnTo>
                      <a:pt x="12488" y="2885"/>
                    </a:lnTo>
                    <a:lnTo>
                      <a:pt x="12461" y="2721"/>
                    </a:lnTo>
                    <a:lnTo>
                      <a:pt x="12406" y="2558"/>
                    </a:lnTo>
                    <a:lnTo>
                      <a:pt x="12352" y="2395"/>
                    </a:lnTo>
                    <a:lnTo>
                      <a:pt x="12297" y="2232"/>
                    </a:lnTo>
                    <a:lnTo>
                      <a:pt x="12216" y="2069"/>
                    </a:lnTo>
                    <a:lnTo>
                      <a:pt x="12148" y="1919"/>
                    </a:lnTo>
                    <a:lnTo>
                      <a:pt x="12066" y="1769"/>
                    </a:lnTo>
                    <a:lnTo>
                      <a:pt x="11971" y="1620"/>
                    </a:lnTo>
                    <a:lnTo>
                      <a:pt x="11876" y="1470"/>
                    </a:lnTo>
                    <a:lnTo>
                      <a:pt x="11767" y="1334"/>
                    </a:lnTo>
                    <a:lnTo>
                      <a:pt x="11658" y="1198"/>
                    </a:lnTo>
                    <a:lnTo>
                      <a:pt x="11536" y="1076"/>
                    </a:lnTo>
                    <a:lnTo>
                      <a:pt x="11413" y="953"/>
                    </a:lnTo>
                    <a:lnTo>
                      <a:pt x="11277" y="844"/>
                    </a:lnTo>
                    <a:lnTo>
                      <a:pt x="11141" y="722"/>
                    </a:lnTo>
                    <a:lnTo>
                      <a:pt x="10992" y="627"/>
                    </a:lnTo>
                    <a:lnTo>
                      <a:pt x="10842" y="531"/>
                    </a:lnTo>
                    <a:lnTo>
                      <a:pt x="10679" y="436"/>
                    </a:lnTo>
                    <a:lnTo>
                      <a:pt x="10515" y="355"/>
                    </a:lnTo>
                    <a:lnTo>
                      <a:pt x="10352" y="273"/>
                    </a:lnTo>
                    <a:lnTo>
                      <a:pt x="10175" y="205"/>
                    </a:lnTo>
                    <a:lnTo>
                      <a:pt x="9999" y="151"/>
                    </a:lnTo>
                    <a:lnTo>
                      <a:pt x="9822" y="110"/>
                    </a:lnTo>
                    <a:lnTo>
                      <a:pt x="9645" y="69"/>
                    </a:lnTo>
                    <a:lnTo>
                      <a:pt x="9482" y="42"/>
                    </a:lnTo>
                    <a:lnTo>
                      <a:pt x="9305" y="15"/>
                    </a:lnTo>
                    <a:lnTo>
                      <a:pt x="91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8"/>
              <p:cNvSpPr/>
              <p:nvPr/>
            </p:nvSpPr>
            <p:spPr>
              <a:xfrm>
                <a:off x="1444265" y="3259333"/>
                <a:ext cx="410651" cy="1028365"/>
              </a:xfrm>
              <a:custGeom>
                <a:avLst/>
                <a:gdLst/>
                <a:ahLst/>
                <a:cxnLst/>
                <a:rect l="l" t="t" r="r" b="b"/>
                <a:pathLst>
                  <a:path w="13944" h="34919" extrusionOk="0">
                    <a:moveTo>
                      <a:pt x="4898" y="1"/>
                    </a:moveTo>
                    <a:lnTo>
                      <a:pt x="4721" y="15"/>
                    </a:lnTo>
                    <a:lnTo>
                      <a:pt x="4544" y="28"/>
                    </a:lnTo>
                    <a:lnTo>
                      <a:pt x="4381" y="55"/>
                    </a:lnTo>
                    <a:lnTo>
                      <a:pt x="4204" y="83"/>
                    </a:lnTo>
                    <a:lnTo>
                      <a:pt x="4027" y="123"/>
                    </a:lnTo>
                    <a:lnTo>
                      <a:pt x="3850" y="178"/>
                    </a:lnTo>
                    <a:lnTo>
                      <a:pt x="3687" y="246"/>
                    </a:lnTo>
                    <a:lnTo>
                      <a:pt x="3510" y="314"/>
                    </a:lnTo>
                    <a:lnTo>
                      <a:pt x="3347" y="395"/>
                    </a:lnTo>
                    <a:lnTo>
                      <a:pt x="3184" y="477"/>
                    </a:lnTo>
                    <a:lnTo>
                      <a:pt x="3034" y="572"/>
                    </a:lnTo>
                    <a:lnTo>
                      <a:pt x="2885" y="681"/>
                    </a:lnTo>
                    <a:lnTo>
                      <a:pt x="2735" y="790"/>
                    </a:lnTo>
                    <a:lnTo>
                      <a:pt x="2599" y="899"/>
                    </a:lnTo>
                    <a:lnTo>
                      <a:pt x="2463" y="1021"/>
                    </a:lnTo>
                    <a:lnTo>
                      <a:pt x="2340" y="1144"/>
                    </a:lnTo>
                    <a:lnTo>
                      <a:pt x="2232" y="1280"/>
                    </a:lnTo>
                    <a:lnTo>
                      <a:pt x="2123" y="1416"/>
                    </a:lnTo>
                    <a:lnTo>
                      <a:pt x="2014" y="1552"/>
                    </a:lnTo>
                    <a:lnTo>
                      <a:pt x="1919" y="1701"/>
                    </a:lnTo>
                    <a:lnTo>
                      <a:pt x="1837" y="1851"/>
                    </a:lnTo>
                    <a:lnTo>
                      <a:pt x="1756" y="2001"/>
                    </a:lnTo>
                    <a:lnTo>
                      <a:pt x="1674" y="2164"/>
                    </a:lnTo>
                    <a:lnTo>
                      <a:pt x="1620" y="2313"/>
                    </a:lnTo>
                    <a:lnTo>
                      <a:pt x="1552" y="2477"/>
                    </a:lnTo>
                    <a:lnTo>
                      <a:pt x="1511" y="2653"/>
                    </a:lnTo>
                    <a:lnTo>
                      <a:pt x="1470" y="2817"/>
                    </a:lnTo>
                    <a:lnTo>
                      <a:pt x="1429" y="2980"/>
                    </a:lnTo>
                    <a:lnTo>
                      <a:pt x="1402" y="3157"/>
                    </a:lnTo>
                    <a:lnTo>
                      <a:pt x="1388" y="3334"/>
                    </a:lnTo>
                    <a:lnTo>
                      <a:pt x="1375" y="3497"/>
                    </a:lnTo>
                    <a:lnTo>
                      <a:pt x="1375" y="3674"/>
                    </a:lnTo>
                    <a:lnTo>
                      <a:pt x="1388" y="3850"/>
                    </a:lnTo>
                    <a:lnTo>
                      <a:pt x="1402" y="4027"/>
                    </a:lnTo>
                    <a:lnTo>
                      <a:pt x="1429" y="4204"/>
                    </a:lnTo>
                    <a:lnTo>
                      <a:pt x="1470" y="4381"/>
                    </a:lnTo>
                    <a:lnTo>
                      <a:pt x="1511" y="4544"/>
                    </a:lnTo>
                    <a:lnTo>
                      <a:pt x="1565" y="4721"/>
                    </a:lnTo>
                    <a:lnTo>
                      <a:pt x="1620" y="4884"/>
                    </a:lnTo>
                    <a:lnTo>
                      <a:pt x="1688" y="5061"/>
                    </a:lnTo>
                    <a:lnTo>
                      <a:pt x="1769" y="5224"/>
                    </a:lnTo>
                    <a:lnTo>
                      <a:pt x="1783" y="5252"/>
                    </a:lnTo>
                    <a:lnTo>
                      <a:pt x="2000" y="5687"/>
                    </a:lnTo>
                    <a:lnTo>
                      <a:pt x="2232" y="6136"/>
                    </a:lnTo>
                    <a:lnTo>
                      <a:pt x="2681" y="7047"/>
                    </a:lnTo>
                    <a:lnTo>
                      <a:pt x="3116" y="7972"/>
                    </a:lnTo>
                    <a:lnTo>
                      <a:pt x="3551" y="8897"/>
                    </a:lnTo>
                    <a:lnTo>
                      <a:pt x="3973" y="9822"/>
                    </a:lnTo>
                    <a:lnTo>
                      <a:pt x="4394" y="10747"/>
                    </a:lnTo>
                    <a:lnTo>
                      <a:pt x="4803" y="11686"/>
                    </a:lnTo>
                    <a:lnTo>
                      <a:pt x="5197" y="12611"/>
                    </a:lnTo>
                    <a:lnTo>
                      <a:pt x="5578" y="13549"/>
                    </a:lnTo>
                    <a:lnTo>
                      <a:pt x="5959" y="14488"/>
                    </a:lnTo>
                    <a:lnTo>
                      <a:pt x="6326" y="15426"/>
                    </a:lnTo>
                    <a:lnTo>
                      <a:pt x="6680" y="16351"/>
                    </a:lnTo>
                    <a:lnTo>
                      <a:pt x="7006" y="17290"/>
                    </a:lnTo>
                    <a:lnTo>
                      <a:pt x="7319" y="18228"/>
                    </a:lnTo>
                    <a:lnTo>
                      <a:pt x="7605" y="19153"/>
                    </a:lnTo>
                    <a:lnTo>
                      <a:pt x="7863" y="20078"/>
                    </a:lnTo>
                    <a:lnTo>
                      <a:pt x="7986" y="20541"/>
                    </a:lnTo>
                    <a:lnTo>
                      <a:pt x="8094" y="20990"/>
                    </a:lnTo>
                    <a:lnTo>
                      <a:pt x="8149" y="21221"/>
                    </a:lnTo>
                    <a:lnTo>
                      <a:pt x="8176" y="21479"/>
                    </a:lnTo>
                    <a:lnTo>
                      <a:pt x="8176" y="21751"/>
                    </a:lnTo>
                    <a:lnTo>
                      <a:pt x="8162" y="22037"/>
                    </a:lnTo>
                    <a:lnTo>
                      <a:pt x="8108" y="22350"/>
                    </a:lnTo>
                    <a:lnTo>
                      <a:pt x="8040" y="22663"/>
                    </a:lnTo>
                    <a:lnTo>
                      <a:pt x="7931" y="23003"/>
                    </a:lnTo>
                    <a:lnTo>
                      <a:pt x="7795" y="23343"/>
                    </a:lnTo>
                    <a:lnTo>
                      <a:pt x="7645" y="23697"/>
                    </a:lnTo>
                    <a:lnTo>
                      <a:pt x="7469" y="24050"/>
                    </a:lnTo>
                    <a:lnTo>
                      <a:pt x="7265" y="24404"/>
                    </a:lnTo>
                    <a:lnTo>
                      <a:pt x="7047" y="24771"/>
                    </a:lnTo>
                    <a:lnTo>
                      <a:pt x="6802" y="25125"/>
                    </a:lnTo>
                    <a:lnTo>
                      <a:pt x="6544" y="25492"/>
                    </a:lnTo>
                    <a:lnTo>
                      <a:pt x="6272" y="25846"/>
                    </a:lnTo>
                    <a:lnTo>
                      <a:pt x="5986" y="26199"/>
                    </a:lnTo>
                    <a:lnTo>
                      <a:pt x="5687" y="26540"/>
                    </a:lnTo>
                    <a:lnTo>
                      <a:pt x="5387" y="26893"/>
                    </a:lnTo>
                    <a:lnTo>
                      <a:pt x="5061" y="27233"/>
                    </a:lnTo>
                    <a:lnTo>
                      <a:pt x="4735" y="27573"/>
                    </a:lnTo>
                    <a:lnTo>
                      <a:pt x="4394" y="27900"/>
                    </a:lnTo>
                    <a:lnTo>
                      <a:pt x="4041" y="28226"/>
                    </a:lnTo>
                    <a:lnTo>
                      <a:pt x="3687" y="28553"/>
                    </a:lnTo>
                    <a:lnTo>
                      <a:pt x="3320" y="28879"/>
                    </a:lnTo>
                    <a:lnTo>
                      <a:pt x="2585" y="29491"/>
                    </a:lnTo>
                    <a:lnTo>
                      <a:pt x="2204" y="29791"/>
                    </a:lnTo>
                    <a:lnTo>
                      <a:pt x="1824" y="30090"/>
                    </a:lnTo>
                    <a:lnTo>
                      <a:pt x="1443" y="30375"/>
                    </a:lnTo>
                    <a:lnTo>
                      <a:pt x="1089" y="30634"/>
                    </a:lnTo>
                    <a:lnTo>
                      <a:pt x="967" y="30702"/>
                    </a:lnTo>
                    <a:lnTo>
                      <a:pt x="803" y="30838"/>
                    </a:lnTo>
                    <a:lnTo>
                      <a:pt x="640" y="31001"/>
                    </a:lnTo>
                    <a:lnTo>
                      <a:pt x="504" y="31164"/>
                    </a:lnTo>
                    <a:lnTo>
                      <a:pt x="368" y="31328"/>
                    </a:lnTo>
                    <a:lnTo>
                      <a:pt x="273" y="31518"/>
                    </a:lnTo>
                    <a:lnTo>
                      <a:pt x="178" y="31708"/>
                    </a:lnTo>
                    <a:lnTo>
                      <a:pt x="110" y="31913"/>
                    </a:lnTo>
                    <a:lnTo>
                      <a:pt x="55" y="32117"/>
                    </a:lnTo>
                    <a:lnTo>
                      <a:pt x="14" y="32321"/>
                    </a:lnTo>
                    <a:lnTo>
                      <a:pt x="1" y="32538"/>
                    </a:lnTo>
                    <a:lnTo>
                      <a:pt x="1" y="32742"/>
                    </a:lnTo>
                    <a:lnTo>
                      <a:pt x="28" y="32960"/>
                    </a:lnTo>
                    <a:lnTo>
                      <a:pt x="69" y="33164"/>
                    </a:lnTo>
                    <a:lnTo>
                      <a:pt x="137" y="33382"/>
                    </a:lnTo>
                    <a:lnTo>
                      <a:pt x="218" y="33586"/>
                    </a:lnTo>
                    <a:lnTo>
                      <a:pt x="327" y="33776"/>
                    </a:lnTo>
                    <a:lnTo>
                      <a:pt x="463" y="33980"/>
                    </a:lnTo>
                    <a:lnTo>
                      <a:pt x="599" y="34157"/>
                    </a:lnTo>
                    <a:lnTo>
                      <a:pt x="763" y="34320"/>
                    </a:lnTo>
                    <a:lnTo>
                      <a:pt x="939" y="34470"/>
                    </a:lnTo>
                    <a:lnTo>
                      <a:pt x="1130" y="34592"/>
                    </a:lnTo>
                    <a:lnTo>
                      <a:pt x="1334" y="34701"/>
                    </a:lnTo>
                    <a:lnTo>
                      <a:pt x="1538" y="34783"/>
                    </a:lnTo>
                    <a:lnTo>
                      <a:pt x="1756" y="34851"/>
                    </a:lnTo>
                    <a:lnTo>
                      <a:pt x="1973" y="34891"/>
                    </a:lnTo>
                    <a:lnTo>
                      <a:pt x="2191" y="34919"/>
                    </a:lnTo>
                    <a:lnTo>
                      <a:pt x="2422" y="34919"/>
                    </a:lnTo>
                    <a:lnTo>
                      <a:pt x="2640" y="34905"/>
                    </a:lnTo>
                    <a:lnTo>
                      <a:pt x="2871" y="34864"/>
                    </a:lnTo>
                    <a:lnTo>
                      <a:pt x="3089" y="34796"/>
                    </a:lnTo>
                    <a:lnTo>
                      <a:pt x="3306" y="34715"/>
                    </a:lnTo>
                    <a:lnTo>
                      <a:pt x="3510" y="34606"/>
                    </a:lnTo>
                    <a:lnTo>
                      <a:pt x="3796" y="34443"/>
                    </a:lnTo>
                    <a:lnTo>
                      <a:pt x="4041" y="34293"/>
                    </a:lnTo>
                    <a:lnTo>
                      <a:pt x="4517" y="33980"/>
                    </a:lnTo>
                    <a:lnTo>
                      <a:pt x="4993" y="33681"/>
                    </a:lnTo>
                    <a:lnTo>
                      <a:pt x="5455" y="33354"/>
                    </a:lnTo>
                    <a:lnTo>
                      <a:pt x="5918" y="33042"/>
                    </a:lnTo>
                    <a:lnTo>
                      <a:pt x="6380" y="32701"/>
                    </a:lnTo>
                    <a:lnTo>
                      <a:pt x="6829" y="32361"/>
                    </a:lnTo>
                    <a:lnTo>
                      <a:pt x="7278" y="32021"/>
                    </a:lnTo>
                    <a:lnTo>
                      <a:pt x="7714" y="31654"/>
                    </a:lnTo>
                    <a:lnTo>
                      <a:pt x="8149" y="31287"/>
                    </a:lnTo>
                    <a:lnTo>
                      <a:pt x="8584" y="30906"/>
                    </a:lnTo>
                    <a:lnTo>
                      <a:pt x="9006" y="30525"/>
                    </a:lnTo>
                    <a:lnTo>
                      <a:pt x="9427" y="30117"/>
                    </a:lnTo>
                    <a:lnTo>
                      <a:pt x="9849" y="29709"/>
                    </a:lnTo>
                    <a:lnTo>
                      <a:pt x="10257" y="29274"/>
                    </a:lnTo>
                    <a:lnTo>
                      <a:pt x="10652" y="28825"/>
                    </a:lnTo>
                    <a:lnTo>
                      <a:pt x="11046" y="28362"/>
                    </a:lnTo>
                    <a:lnTo>
                      <a:pt x="11427" y="27873"/>
                    </a:lnTo>
                    <a:lnTo>
                      <a:pt x="11794" y="27369"/>
                    </a:lnTo>
                    <a:lnTo>
                      <a:pt x="12148" y="26852"/>
                    </a:lnTo>
                    <a:lnTo>
                      <a:pt x="12488" y="26295"/>
                    </a:lnTo>
                    <a:lnTo>
                      <a:pt x="12638" y="26009"/>
                    </a:lnTo>
                    <a:lnTo>
                      <a:pt x="12801" y="25710"/>
                    </a:lnTo>
                    <a:lnTo>
                      <a:pt x="12951" y="25410"/>
                    </a:lnTo>
                    <a:lnTo>
                      <a:pt x="13087" y="25098"/>
                    </a:lnTo>
                    <a:lnTo>
                      <a:pt x="13223" y="24771"/>
                    </a:lnTo>
                    <a:lnTo>
                      <a:pt x="13345" y="24445"/>
                    </a:lnTo>
                    <a:lnTo>
                      <a:pt x="13467" y="24118"/>
                    </a:lnTo>
                    <a:lnTo>
                      <a:pt x="13576" y="23765"/>
                    </a:lnTo>
                    <a:lnTo>
                      <a:pt x="13671" y="23411"/>
                    </a:lnTo>
                    <a:lnTo>
                      <a:pt x="13753" y="23057"/>
                    </a:lnTo>
                    <a:lnTo>
                      <a:pt x="13821" y="22676"/>
                    </a:lnTo>
                    <a:lnTo>
                      <a:pt x="13875" y="22309"/>
                    </a:lnTo>
                    <a:lnTo>
                      <a:pt x="13916" y="21915"/>
                    </a:lnTo>
                    <a:lnTo>
                      <a:pt x="13930" y="21534"/>
                    </a:lnTo>
                    <a:lnTo>
                      <a:pt x="13944" y="21139"/>
                    </a:lnTo>
                    <a:lnTo>
                      <a:pt x="13930" y="20745"/>
                    </a:lnTo>
                    <a:lnTo>
                      <a:pt x="13889" y="20337"/>
                    </a:lnTo>
                    <a:lnTo>
                      <a:pt x="13848" y="19942"/>
                    </a:lnTo>
                    <a:lnTo>
                      <a:pt x="13753" y="19371"/>
                    </a:lnTo>
                    <a:lnTo>
                      <a:pt x="13644" y="18800"/>
                    </a:lnTo>
                    <a:lnTo>
                      <a:pt x="13427" y="17684"/>
                    </a:lnTo>
                    <a:lnTo>
                      <a:pt x="13182" y="16596"/>
                    </a:lnTo>
                    <a:lnTo>
                      <a:pt x="12910" y="15521"/>
                    </a:lnTo>
                    <a:lnTo>
                      <a:pt x="12610" y="14460"/>
                    </a:lnTo>
                    <a:lnTo>
                      <a:pt x="12311" y="13399"/>
                    </a:lnTo>
                    <a:lnTo>
                      <a:pt x="11998" y="12366"/>
                    </a:lnTo>
                    <a:lnTo>
                      <a:pt x="11672" y="11332"/>
                    </a:lnTo>
                    <a:lnTo>
                      <a:pt x="11332" y="10298"/>
                    </a:lnTo>
                    <a:lnTo>
                      <a:pt x="10978" y="9278"/>
                    </a:lnTo>
                    <a:lnTo>
                      <a:pt x="10624" y="8271"/>
                    </a:lnTo>
                    <a:lnTo>
                      <a:pt x="10257" y="7251"/>
                    </a:lnTo>
                    <a:lnTo>
                      <a:pt x="9890" y="6245"/>
                    </a:lnTo>
                    <a:lnTo>
                      <a:pt x="9509" y="5238"/>
                    </a:lnTo>
                    <a:lnTo>
                      <a:pt x="9115" y="4245"/>
                    </a:lnTo>
                    <a:lnTo>
                      <a:pt x="8720" y="3238"/>
                    </a:lnTo>
                    <a:lnTo>
                      <a:pt x="8516" y="2735"/>
                    </a:lnTo>
                    <a:lnTo>
                      <a:pt x="8298" y="2218"/>
                    </a:lnTo>
                    <a:lnTo>
                      <a:pt x="8190" y="1973"/>
                    </a:lnTo>
                    <a:lnTo>
                      <a:pt x="8094" y="1810"/>
                    </a:lnTo>
                    <a:lnTo>
                      <a:pt x="7999" y="1647"/>
                    </a:lnTo>
                    <a:lnTo>
                      <a:pt x="7904" y="1497"/>
                    </a:lnTo>
                    <a:lnTo>
                      <a:pt x="7795" y="1361"/>
                    </a:lnTo>
                    <a:lnTo>
                      <a:pt x="7673" y="1212"/>
                    </a:lnTo>
                    <a:lnTo>
                      <a:pt x="7550" y="1089"/>
                    </a:lnTo>
                    <a:lnTo>
                      <a:pt x="7428" y="967"/>
                    </a:lnTo>
                    <a:lnTo>
                      <a:pt x="7292" y="844"/>
                    </a:lnTo>
                    <a:lnTo>
                      <a:pt x="7156" y="736"/>
                    </a:lnTo>
                    <a:lnTo>
                      <a:pt x="7020" y="640"/>
                    </a:lnTo>
                    <a:lnTo>
                      <a:pt x="6870" y="545"/>
                    </a:lnTo>
                    <a:lnTo>
                      <a:pt x="6721" y="450"/>
                    </a:lnTo>
                    <a:lnTo>
                      <a:pt x="6571" y="368"/>
                    </a:lnTo>
                    <a:lnTo>
                      <a:pt x="6421" y="300"/>
                    </a:lnTo>
                    <a:lnTo>
                      <a:pt x="6258" y="232"/>
                    </a:lnTo>
                    <a:lnTo>
                      <a:pt x="6095" y="178"/>
                    </a:lnTo>
                    <a:lnTo>
                      <a:pt x="5932" y="123"/>
                    </a:lnTo>
                    <a:lnTo>
                      <a:pt x="5755" y="83"/>
                    </a:lnTo>
                    <a:lnTo>
                      <a:pt x="5592" y="55"/>
                    </a:lnTo>
                    <a:lnTo>
                      <a:pt x="5415" y="28"/>
                    </a:lnTo>
                    <a:lnTo>
                      <a:pt x="5251" y="15"/>
                    </a:lnTo>
                    <a:lnTo>
                      <a:pt x="50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8"/>
              <p:cNvSpPr/>
              <p:nvPr/>
            </p:nvSpPr>
            <p:spPr>
              <a:xfrm>
                <a:off x="967166" y="3914341"/>
                <a:ext cx="807224" cy="427054"/>
              </a:xfrm>
              <a:custGeom>
                <a:avLst/>
                <a:gdLst/>
                <a:ahLst/>
                <a:cxnLst/>
                <a:rect l="l" t="t" r="r" b="b"/>
                <a:pathLst>
                  <a:path w="27410" h="14501" extrusionOk="0">
                    <a:moveTo>
                      <a:pt x="993" y="0"/>
                    </a:moveTo>
                    <a:lnTo>
                      <a:pt x="857" y="27"/>
                    </a:lnTo>
                    <a:lnTo>
                      <a:pt x="735" y="68"/>
                    </a:lnTo>
                    <a:lnTo>
                      <a:pt x="612" y="123"/>
                    </a:lnTo>
                    <a:lnTo>
                      <a:pt x="503" y="177"/>
                    </a:lnTo>
                    <a:lnTo>
                      <a:pt x="408" y="259"/>
                    </a:lnTo>
                    <a:lnTo>
                      <a:pt x="313" y="340"/>
                    </a:lnTo>
                    <a:lnTo>
                      <a:pt x="231" y="435"/>
                    </a:lnTo>
                    <a:lnTo>
                      <a:pt x="163" y="544"/>
                    </a:lnTo>
                    <a:lnTo>
                      <a:pt x="95" y="653"/>
                    </a:lnTo>
                    <a:lnTo>
                      <a:pt x="55" y="762"/>
                    </a:lnTo>
                    <a:lnTo>
                      <a:pt x="14" y="884"/>
                    </a:lnTo>
                    <a:lnTo>
                      <a:pt x="0" y="1020"/>
                    </a:lnTo>
                    <a:lnTo>
                      <a:pt x="0" y="1143"/>
                    </a:lnTo>
                    <a:lnTo>
                      <a:pt x="0" y="1279"/>
                    </a:lnTo>
                    <a:lnTo>
                      <a:pt x="27" y="1415"/>
                    </a:lnTo>
                    <a:lnTo>
                      <a:pt x="3265" y="13657"/>
                    </a:lnTo>
                    <a:lnTo>
                      <a:pt x="3333" y="13834"/>
                    </a:lnTo>
                    <a:lnTo>
                      <a:pt x="3428" y="13997"/>
                    </a:lnTo>
                    <a:lnTo>
                      <a:pt x="3537" y="14133"/>
                    </a:lnTo>
                    <a:lnTo>
                      <a:pt x="3673" y="14256"/>
                    </a:lnTo>
                    <a:lnTo>
                      <a:pt x="3822" y="14364"/>
                    </a:lnTo>
                    <a:lnTo>
                      <a:pt x="3986" y="14432"/>
                    </a:lnTo>
                    <a:lnTo>
                      <a:pt x="4176" y="14473"/>
                    </a:lnTo>
                    <a:lnTo>
                      <a:pt x="4367" y="14500"/>
                    </a:lnTo>
                    <a:lnTo>
                      <a:pt x="23043" y="14500"/>
                    </a:lnTo>
                    <a:lnTo>
                      <a:pt x="23233" y="14473"/>
                    </a:lnTo>
                    <a:lnTo>
                      <a:pt x="23410" y="14432"/>
                    </a:lnTo>
                    <a:lnTo>
                      <a:pt x="23573" y="14364"/>
                    </a:lnTo>
                    <a:lnTo>
                      <a:pt x="23737" y="14256"/>
                    </a:lnTo>
                    <a:lnTo>
                      <a:pt x="23873" y="14133"/>
                    </a:lnTo>
                    <a:lnTo>
                      <a:pt x="23982" y="13997"/>
                    </a:lnTo>
                    <a:lnTo>
                      <a:pt x="24077" y="13834"/>
                    </a:lnTo>
                    <a:lnTo>
                      <a:pt x="24131" y="13657"/>
                    </a:lnTo>
                    <a:lnTo>
                      <a:pt x="27369" y="1415"/>
                    </a:lnTo>
                    <a:lnTo>
                      <a:pt x="27396" y="1279"/>
                    </a:lnTo>
                    <a:lnTo>
                      <a:pt x="27409" y="1143"/>
                    </a:lnTo>
                    <a:lnTo>
                      <a:pt x="27396" y="1020"/>
                    </a:lnTo>
                    <a:lnTo>
                      <a:pt x="27382" y="884"/>
                    </a:lnTo>
                    <a:lnTo>
                      <a:pt x="27355" y="762"/>
                    </a:lnTo>
                    <a:lnTo>
                      <a:pt x="27301" y="653"/>
                    </a:lnTo>
                    <a:lnTo>
                      <a:pt x="27246" y="544"/>
                    </a:lnTo>
                    <a:lnTo>
                      <a:pt x="27178" y="435"/>
                    </a:lnTo>
                    <a:lnTo>
                      <a:pt x="27097" y="340"/>
                    </a:lnTo>
                    <a:lnTo>
                      <a:pt x="27001" y="259"/>
                    </a:lnTo>
                    <a:lnTo>
                      <a:pt x="26892" y="177"/>
                    </a:lnTo>
                    <a:lnTo>
                      <a:pt x="26784" y="123"/>
                    </a:lnTo>
                    <a:lnTo>
                      <a:pt x="26675" y="68"/>
                    </a:lnTo>
                    <a:lnTo>
                      <a:pt x="26539" y="27"/>
                    </a:lnTo>
                    <a:lnTo>
                      <a:pt x="264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8"/>
              <p:cNvSpPr/>
              <p:nvPr/>
            </p:nvSpPr>
            <p:spPr>
              <a:xfrm>
                <a:off x="558952" y="2780233"/>
                <a:ext cx="121010" cy="207946"/>
              </a:xfrm>
              <a:custGeom>
                <a:avLst/>
                <a:gdLst/>
                <a:ahLst/>
                <a:cxnLst/>
                <a:rect l="l" t="t" r="r" b="b"/>
                <a:pathLst>
                  <a:path w="4109" h="7061" extrusionOk="0">
                    <a:moveTo>
                      <a:pt x="3305" y="327"/>
                    </a:moveTo>
                    <a:lnTo>
                      <a:pt x="3401" y="354"/>
                    </a:lnTo>
                    <a:lnTo>
                      <a:pt x="3496" y="408"/>
                    </a:lnTo>
                    <a:lnTo>
                      <a:pt x="3578" y="504"/>
                    </a:lnTo>
                    <a:lnTo>
                      <a:pt x="3646" y="612"/>
                    </a:lnTo>
                    <a:lnTo>
                      <a:pt x="3700" y="762"/>
                    </a:lnTo>
                    <a:lnTo>
                      <a:pt x="3741" y="925"/>
                    </a:lnTo>
                    <a:lnTo>
                      <a:pt x="3768" y="1116"/>
                    </a:lnTo>
                    <a:lnTo>
                      <a:pt x="3782" y="1333"/>
                    </a:lnTo>
                    <a:lnTo>
                      <a:pt x="3782" y="1565"/>
                    </a:lnTo>
                    <a:lnTo>
                      <a:pt x="3754" y="1809"/>
                    </a:lnTo>
                    <a:lnTo>
                      <a:pt x="3727" y="2082"/>
                    </a:lnTo>
                    <a:lnTo>
                      <a:pt x="3673" y="2367"/>
                    </a:lnTo>
                    <a:lnTo>
                      <a:pt x="3605" y="2666"/>
                    </a:lnTo>
                    <a:lnTo>
                      <a:pt x="3523" y="2993"/>
                    </a:lnTo>
                    <a:lnTo>
                      <a:pt x="3414" y="3319"/>
                    </a:lnTo>
                    <a:lnTo>
                      <a:pt x="3292" y="3659"/>
                    </a:lnTo>
                    <a:lnTo>
                      <a:pt x="3156" y="4000"/>
                    </a:lnTo>
                    <a:lnTo>
                      <a:pt x="3006" y="4340"/>
                    </a:lnTo>
                    <a:lnTo>
                      <a:pt x="2843" y="4666"/>
                    </a:lnTo>
                    <a:lnTo>
                      <a:pt x="2680" y="4965"/>
                    </a:lnTo>
                    <a:lnTo>
                      <a:pt x="2517" y="5237"/>
                    </a:lnTo>
                    <a:lnTo>
                      <a:pt x="2340" y="5496"/>
                    </a:lnTo>
                    <a:lnTo>
                      <a:pt x="2163" y="5741"/>
                    </a:lnTo>
                    <a:lnTo>
                      <a:pt x="2000" y="5945"/>
                    </a:lnTo>
                    <a:lnTo>
                      <a:pt x="1823" y="6135"/>
                    </a:lnTo>
                    <a:lnTo>
                      <a:pt x="1660" y="6298"/>
                    </a:lnTo>
                    <a:lnTo>
                      <a:pt x="1496" y="6434"/>
                    </a:lnTo>
                    <a:lnTo>
                      <a:pt x="1347" y="6543"/>
                    </a:lnTo>
                    <a:lnTo>
                      <a:pt x="1197" y="6638"/>
                    </a:lnTo>
                    <a:lnTo>
                      <a:pt x="1047" y="6693"/>
                    </a:lnTo>
                    <a:lnTo>
                      <a:pt x="925" y="6720"/>
                    </a:lnTo>
                    <a:lnTo>
                      <a:pt x="803" y="6734"/>
                    </a:lnTo>
                    <a:lnTo>
                      <a:pt x="707" y="6706"/>
                    </a:lnTo>
                    <a:lnTo>
                      <a:pt x="612" y="6638"/>
                    </a:lnTo>
                    <a:lnTo>
                      <a:pt x="531" y="6557"/>
                    </a:lnTo>
                    <a:lnTo>
                      <a:pt x="463" y="6448"/>
                    </a:lnTo>
                    <a:lnTo>
                      <a:pt x="408" y="6298"/>
                    </a:lnTo>
                    <a:lnTo>
                      <a:pt x="367" y="6135"/>
                    </a:lnTo>
                    <a:lnTo>
                      <a:pt x="340" y="5945"/>
                    </a:lnTo>
                    <a:lnTo>
                      <a:pt x="327" y="5727"/>
                    </a:lnTo>
                    <a:lnTo>
                      <a:pt x="327" y="5496"/>
                    </a:lnTo>
                    <a:lnTo>
                      <a:pt x="354" y="5237"/>
                    </a:lnTo>
                    <a:lnTo>
                      <a:pt x="381" y="4979"/>
                    </a:lnTo>
                    <a:lnTo>
                      <a:pt x="435" y="4680"/>
                    </a:lnTo>
                    <a:lnTo>
                      <a:pt x="503" y="4380"/>
                    </a:lnTo>
                    <a:lnTo>
                      <a:pt x="585" y="4068"/>
                    </a:lnTo>
                    <a:lnTo>
                      <a:pt x="694" y="3741"/>
                    </a:lnTo>
                    <a:lnTo>
                      <a:pt x="816" y="3401"/>
                    </a:lnTo>
                    <a:lnTo>
                      <a:pt x="952" y="3061"/>
                    </a:lnTo>
                    <a:lnTo>
                      <a:pt x="1102" y="2721"/>
                    </a:lnTo>
                    <a:lnTo>
                      <a:pt x="1265" y="2394"/>
                    </a:lnTo>
                    <a:lnTo>
                      <a:pt x="1428" y="2095"/>
                    </a:lnTo>
                    <a:lnTo>
                      <a:pt x="1592" y="1809"/>
                    </a:lnTo>
                    <a:lnTo>
                      <a:pt x="1768" y="1565"/>
                    </a:lnTo>
                    <a:lnTo>
                      <a:pt x="1945" y="1320"/>
                    </a:lnTo>
                    <a:lnTo>
                      <a:pt x="2108" y="1116"/>
                    </a:lnTo>
                    <a:lnTo>
                      <a:pt x="2285" y="925"/>
                    </a:lnTo>
                    <a:lnTo>
                      <a:pt x="2449" y="762"/>
                    </a:lnTo>
                    <a:lnTo>
                      <a:pt x="2612" y="626"/>
                    </a:lnTo>
                    <a:lnTo>
                      <a:pt x="2761" y="504"/>
                    </a:lnTo>
                    <a:lnTo>
                      <a:pt x="2911" y="422"/>
                    </a:lnTo>
                    <a:lnTo>
                      <a:pt x="3061" y="368"/>
                    </a:lnTo>
                    <a:lnTo>
                      <a:pt x="3183" y="327"/>
                    </a:lnTo>
                    <a:close/>
                    <a:moveTo>
                      <a:pt x="3129" y="0"/>
                    </a:moveTo>
                    <a:lnTo>
                      <a:pt x="3033" y="28"/>
                    </a:lnTo>
                    <a:lnTo>
                      <a:pt x="2843" y="82"/>
                    </a:lnTo>
                    <a:lnTo>
                      <a:pt x="2653" y="177"/>
                    </a:lnTo>
                    <a:lnTo>
                      <a:pt x="2462" y="313"/>
                    </a:lnTo>
                    <a:lnTo>
                      <a:pt x="2258" y="476"/>
                    </a:lnTo>
                    <a:lnTo>
                      <a:pt x="2040" y="680"/>
                    </a:lnTo>
                    <a:lnTo>
                      <a:pt x="1850" y="898"/>
                    </a:lnTo>
                    <a:lnTo>
                      <a:pt x="1660" y="1129"/>
                    </a:lnTo>
                    <a:lnTo>
                      <a:pt x="1483" y="1388"/>
                    </a:lnTo>
                    <a:lnTo>
                      <a:pt x="1292" y="1673"/>
                    </a:lnTo>
                    <a:lnTo>
                      <a:pt x="1115" y="1959"/>
                    </a:lnTo>
                    <a:lnTo>
                      <a:pt x="952" y="2272"/>
                    </a:lnTo>
                    <a:lnTo>
                      <a:pt x="789" y="2598"/>
                    </a:lnTo>
                    <a:lnTo>
                      <a:pt x="639" y="2925"/>
                    </a:lnTo>
                    <a:lnTo>
                      <a:pt x="503" y="3265"/>
                    </a:lnTo>
                    <a:lnTo>
                      <a:pt x="381" y="3605"/>
                    </a:lnTo>
                    <a:lnTo>
                      <a:pt x="272" y="3945"/>
                    </a:lnTo>
                    <a:lnTo>
                      <a:pt x="190" y="4272"/>
                    </a:lnTo>
                    <a:lnTo>
                      <a:pt x="109" y="4598"/>
                    </a:lnTo>
                    <a:lnTo>
                      <a:pt x="54" y="4911"/>
                    </a:lnTo>
                    <a:lnTo>
                      <a:pt x="14" y="5210"/>
                    </a:lnTo>
                    <a:lnTo>
                      <a:pt x="0" y="5496"/>
                    </a:lnTo>
                    <a:lnTo>
                      <a:pt x="0" y="5781"/>
                    </a:lnTo>
                    <a:lnTo>
                      <a:pt x="14" y="6040"/>
                    </a:lnTo>
                    <a:lnTo>
                      <a:pt x="54" y="6285"/>
                    </a:lnTo>
                    <a:lnTo>
                      <a:pt x="122" y="6489"/>
                    </a:lnTo>
                    <a:lnTo>
                      <a:pt x="204" y="6666"/>
                    </a:lnTo>
                    <a:lnTo>
                      <a:pt x="245" y="6747"/>
                    </a:lnTo>
                    <a:lnTo>
                      <a:pt x="299" y="6815"/>
                    </a:lnTo>
                    <a:lnTo>
                      <a:pt x="367" y="6870"/>
                    </a:lnTo>
                    <a:lnTo>
                      <a:pt x="422" y="6924"/>
                    </a:lnTo>
                    <a:lnTo>
                      <a:pt x="490" y="6965"/>
                    </a:lnTo>
                    <a:lnTo>
                      <a:pt x="571" y="7006"/>
                    </a:lnTo>
                    <a:lnTo>
                      <a:pt x="653" y="7033"/>
                    </a:lnTo>
                    <a:lnTo>
                      <a:pt x="721" y="7060"/>
                    </a:lnTo>
                    <a:lnTo>
                      <a:pt x="979" y="7060"/>
                    </a:lnTo>
                    <a:lnTo>
                      <a:pt x="1075" y="7033"/>
                    </a:lnTo>
                    <a:lnTo>
                      <a:pt x="1252" y="6978"/>
                    </a:lnTo>
                    <a:lnTo>
                      <a:pt x="1456" y="6870"/>
                    </a:lnTo>
                    <a:lnTo>
                      <a:pt x="1646" y="6747"/>
                    </a:lnTo>
                    <a:lnTo>
                      <a:pt x="1850" y="6570"/>
                    </a:lnTo>
                    <a:lnTo>
                      <a:pt x="2054" y="6380"/>
                    </a:lnTo>
                    <a:lnTo>
                      <a:pt x="2258" y="6162"/>
                    </a:lnTo>
                    <a:lnTo>
                      <a:pt x="2449" y="5917"/>
                    </a:lnTo>
                    <a:lnTo>
                      <a:pt x="2625" y="5673"/>
                    </a:lnTo>
                    <a:lnTo>
                      <a:pt x="2816" y="5387"/>
                    </a:lnTo>
                    <a:lnTo>
                      <a:pt x="2993" y="5101"/>
                    </a:lnTo>
                    <a:lnTo>
                      <a:pt x="3156" y="4788"/>
                    </a:lnTo>
                    <a:lnTo>
                      <a:pt x="3319" y="4462"/>
                    </a:lnTo>
                    <a:lnTo>
                      <a:pt x="3469" y="4136"/>
                    </a:lnTo>
                    <a:lnTo>
                      <a:pt x="3605" y="3795"/>
                    </a:lnTo>
                    <a:lnTo>
                      <a:pt x="3727" y="3455"/>
                    </a:lnTo>
                    <a:lnTo>
                      <a:pt x="3836" y="3115"/>
                    </a:lnTo>
                    <a:lnTo>
                      <a:pt x="3918" y="2789"/>
                    </a:lnTo>
                    <a:lnTo>
                      <a:pt x="3999" y="2462"/>
                    </a:lnTo>
                    <a:lnTo>
                      <a:pt x="4054" y="2150"/>
                    </a:lnTo>
                    <a:lnTo>
                      <a:pt x="4094" y="1850"/>
                    </a:lnTo>
                    <a:lnTo>
                      <a:pt x="4108" y="1565"/>
                    </a:lnTo>
                    <a:lnTo>
                      <a:pt x="4108" y="1279"/>
                    </a:lnTo>
                    <a:lnTo>
                      <a:pt x="4094" y="1007"/>
                    </a:lnTo>
                    <a:lnTo>
                      <a:pt x="4054" y="776"/>
                    </a:lnTo>
                    <a:lnTo>
                      <a:pt x="3986" y="572"/>
                    </a:lnTo>
                    <a:lnTo>
                      <a:pt x="3904" y="395"/>
                    </a:lnTo>
                    <a:lnTo>
                      <a:pt x="3863" y="313"/>
                    </a:lnTo>
                    <a:lnTo>
                      <a:pt x="3809" y="245"/>
                    </a:lnTo>
                    <a:lnTo>
                      <a:pt x="3741" y="191"/>
                    </a:lnTo>
                    <a:lnTo>
                      <a:pt x="3686" y="136"/>
                    </a:lnTo>
                    <a:lnTo>
                      <a:pt x="3605" y="82"/>
                    </a:lnTo>
                    <a:lnTo>
                      <a:pt x="3537" y="55"/>
                    </a:lnTo>
                    <a:lnTo>
                      <a:pt x="3455" y="28"/>
                    </a:lnTo>
                    <a:lnTo>
                      <a:pt x="33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8"/>
              <p:cNvSpPr/>
              <p:nvPr/>
            </p:nvSpPr>
            <p:spPr>
              <a:xfrm>
                <a:off x="538513" y="2794663"/>
                <a:ext cx="161857" cy="179085"/>
              </a:xfrm>
              <a:custGeom>
                <a:avLst/>
                <a:gdLst/>
                <a:ahLst/>
                <a:cxnLst/>
                <a:rect l="l" t="t" r="r" b="b"/>
                <a:pathLst>
                  <a:path w="5496" h="6081" extrusionOk="0">
                    <a:moveTo>
                      <a:pt x="871" y="327"/>
                    </a:moveTo>
                    <a:lnTo>
                      <a:pt x="993" y="340"/>
                    </a:lnTo>
                    <a:lnTo>
                      <a:pt x="1129" y="381"/>
                    </a:lnTo>
                    <a:lnTo>
                      <a:pt x="1279" y="422"/>
                    </a:lnTo>
                    <a:lnTo>
                      <a:pt x="1442" y="476"/>
                    </a:lnTo>
                    <a:lnTo>
                      <a:pt x="1728" y="626"/>
                    </a:lnTo>
                    <a:lnTo>
                      <a:pt x="1959" y="762"/>
                    </a:lnTo>
                    <a:lnTo>
                      <a:pt x="2204" y="911"/>
                    </a:lnTo>
                    <a:lnTo>
                      <a:pt x="2449" y="1102"/>
                    </a:lnTo>
                    <a:lnTo>
                      <a:pt x="2694" y="1292"/>
                    </a:lnTo>
                    <a:lnTo>
                      <a:pt x="2938" y="1510"/>
                    </a:lnTo>
                    <a:lnTo>
                      <a:pt x="3183" y="1741"/>
                    </a:lnTo>
                    <a:lnTo>
                      <a:pt x="3415" y="1986"/>
                    </a:lnTo>
                    <a:lnTo>
                      <a:pt x="3659" y="2258"/>
                    </a:lnTo>
                    <a:lnTo>
                      <a:pt x="3891" y="2544"/>
                    </a:lnTo>
                    <a:lnTo>
                      <a:pt x="4108" y="2829"/>
                    </a:lnTo>
                    <a:lnTo>
                      <a:pt x="4312" y="3101"/>
                    </a:lnTo>
                    <a:lnTo>
                      <a:pt x="4489" y="3373"/>
                    </a:lnTo>
                    <a:lnTo>
                      <a:pt x="4639" y="3646"/>
                    </a:lnTo>
                    <a:lnTo>
                      <a:pt x="4775" y="3904"/>
                    </a:lnTo>
                    <a:lnTo>
                      <a:pt x="4897" y="4149"/>
                    </a:lnTo>
                    <a:lnTo>
                      <a:pt x="4992" y="4380"/>
                    </a:lnTo>
                    <a:lnTo>
                      <a:pt x="5061" y="4611"/>
                    </a:lnTo>
                    <a:lnTo>
                      <a:pt x="5115" y="4815"/>
                    </a:lnTo>
                    <a:lnTo>
                      <a:pt x="5156" y="5006"/>
                    </a:lnTo>
                    <a:lnTo>
                      <a:pt x="5169" y="5169"/>
                    </a:lnTo>
                    <a:lnTo>
                      <a:pt x="5156" y="5319"/>
                    </a:lnTo>
                    <a:lnTo>
                      <a:pt x="5129" y="5455"/>
                    </a:lnTo>
                    <a:lnTo>
                      <a:pt x="5074" y="5563"/>
                    </a:lnTo>
                    <a:lnTo>
                      <a:pt x="5006" y="5645"/>
                    </a:lnTo>
                    <a:lnTo>
                      <a:pt x="4911" y="5700"/>
                    </a:lnTo>
                    <a:lnTo>
                      <a:pt x="4802" y="5740"/>
                    </a:lnTo>
                    <a:lnTo>
                      <a:pt x="4666" y="5754"/>
                    </a:lnTo>
                    <a:lnTo>
                      <a:pt x="4516" y="5740"/>
                    </a:lnTo>
                    <a:lnTo>
                      <a:pt x="4353" y="5700"/>
                    </a:lnTo>
                    <a:lnTo>
                      <a:pt x="4176" y="5645"/>
                    </a:lnTo>
                    <a:lnTo>
                      <a:pt x="3972" y="5563"/>
                    </a:lnTo>
                    <a:lnTo>
                      <a:pt x="3768" y="5455"/>
                    </a:lnTo>
                    <a:lnTo>
                      <a:pt x="3537" y="5319"/>
                    </a:lnTo>
                    <a:lnTo>
                      <a:pt x="3292" y="5155"/>
                    </a:lnTo>
                    <a:lnTo>
                      <a:pt x="3047" y="4979"/>
                    </a:lnTo>
                    <a:lnTo>
                      <a:pt x="2802" y="4788"/>
                    </a:lnTo>
                    <a:lnTo>
                      <a:pt x="2558" y="4570"/>
                    </a:lnTo>
                    <a:lnTo>
                      <a:pt x="2313" y="4339"/>
                    </a:lnTo>
                    <a:lnTo>
                      <a:pt x="2082" y="4081"/>
                    </a:lnTo>
                    <a:lnTo>
                      <a:pt x="1837" y="3822"/>
                    </a:lnTo>
                    <a:lnTo>
                      <a:pt x="1619" y="3550"/>
                    </a:lnTo>
                    <a:lnTo>
                      <a:pt x="1401" y="3278"/>
                    </a:lnTo>
                    <a:lnTo>
                      <a:pt x="1211" y="3006"/>
                    </a:lnTo>
                    <a:lnTo>
                      <a:pt x="1034" y="2734"/>
                    </a:lnTo>
                    <a:lnTo>
                      <a:pt x="871" y="2462"/>
                    </a:lnTo>
                    <a:lnTo>
                      <a:pt x="721" y="2204"/>
                    </a:lnTo>
                    <a:lnTo>
                      <a:pt x="599" y="1932"/>
                    </a:lnTo>
                    <a:lnTo>
                      <a:pt x="504" y="1687"/>
                    </a:lnTo>
                    <a:lnTo>
                      <a:pt x="422" y="1469"/>
                    </a:lnTo>
                    <a:lnTo>
                      <a:pt x="368" y="1251"/>
                    </a:lnTo>
                    <a:lnTo>
                      <a:pt x="340" y="1075"/>
                    </a:lnTo>
                    <a:lnTo>
                      <a:pt x="327" y="898"/>
                    </a:lnTo>
                    <a:lnTo>
                      <a:pt x="340" y="748"/>
                    </a:lnTo>
                    <a:lnTo>
                      <a:pt x="368" y="626"/>
                    </a:lnTo>
                    <a:lnTo>
                      <a:pt x="422" y="517"/>
                    </a:lnTo>
                    <a:lnTo>
                      <a:pt x="490" y="435"/>
                    </a:lnTo>
                    <a:lnTo>
                      <a:pt x="558" y="381"/>
                    </a:lnTo>
                    <a:lnTo>
                      <a:pt x="653" y="354"/>
                    </a:lnTo>
                    <a:lnTo>
                      <a:pt x="748" y="327"/>
                    </a:lnTo>
                    <a:close/>
                    <a:moveTo>
                      <a:pt x="735" y="0"/>
                    </a:moveTo>
                    <a:lnTo>
                      <a:pt x="653" y="14"/>
                    </a:lnTo>
                    <a:lnTo>
                      <a:pt x="558" y="27"/>
                    </a:lnTo>
                    <a:lnTo>
                      <a:pt x="476" y="54"/>
                    </a:lnTo>
                    <a:lnTo>
                      <a:pt x="408" y="95"/>
                    </a:lnTo>
                    <a:lnTo>
                      <a:pt x="340" y="136"/>
                    </a:lnTo>
                    <a:lnTo>
                      <a:pt x="272" y="177"/>
                    </a:lnTo>
                    <a:lnTo>
                      <a:pt x="218" y="245"/>
                    </a:lnTo>
                    <a:lnTo>
                      <a:pt x="164" y="299"/>
                    </a:lnTo>
                    <a:lnTo>
                      <a:pt x="109" y="367"/>
                    </a:lnTo>
                    <a:lnTo>
                      <a:pt x="82" y="449"/>
                    </a:lnTo>
                    <a:lnTo>
                      <a:pt x="41" y="531"/>
                    </a:lnTo>
                    <a:lnTo>
                      <a:pt x="28" y="626"/>
                    </a:lnTo>
                    <a:lnTo>
                      <a:pt x="0" y="816"/>
                    </a:lnTo>
                    <a:lnTo>
                      <a:pt x="0" y="1034"/>
                    </a:lnTo>
                    <a:lnTo>
                      <a:pt x="41" y="1265"/>
                    </a:lnTo>
                    <a:lnTo>
                      <a:pt x="96" y="1524"/>
                    </a:lnTo>
                    <a:lnTo>
                      <a:pt x="191" y="1796"/>
                    </a:lnTo>
                    <a:lnTo>
                      <a:pt x="300" y="2068"/>
                    </a:lnTo>
                    <a:lnTo>
                      <a:pt x="422" y="2340"/>
                    </a:lnTo>
                    <a:lnTo>
                      <a:pt x="572" y="2625"/>
                    </a:lnTo>
                    <a:lnTo>
                      <a:pt x="748" y="2911"/>
                    </a:lnTo>
                    <a:lnTo>
                      <a:pt x="925" y="3197"/>
                    </a:lnTo>
                    <a:lnTo>
                      <a:pt x="1129" y="3482"/>
                    </a:lnTo>
                    <a:lnTo>
                      <a:pt x="1347" y="3768"/>
                    </a:lnTo>
                    <a:lnTo>
                      <a:pt x="1592" y="4040"/>
                    </a:lnTo>
                    <a:lnTo>
                      <a:pt x="1837" y="4312"/>
                    </a:lnTo>
                    <a:lnTo>
                      <a:pt x="2082" y="4570"/>
                    </a:lnTo>
                    <a:lnTo>
                      <a:pt x="2340" y="4815"/>
                    </a:lnTo>
                    <a:lnTo>
                      <a:pt x="2598" y="5047"/>
                    </a:lnTo>
                    <a:lnTo>
                      <a:pt x="2857" y="5251"/>
                    </a:lnTo>
                    <a:lnTo>
                      <a:pt x="3115" y="5441"/>
                    </a:lnTo>
                    <a:lnTo>
                      <a:pt x="3360" y="5604"/>
                    </a:lnTo>
                    <a:lnTo>
                      <a:pt x="3619" y="5754"/>
                    </a:lnTo>
                    <a:lnTo>
                      <a:pt x="3918" y="5904"/>
                    </a:lnTo>
                    <a:lnTo>
                      <a:pt x="4122" y="5972"/>
                    </a:lnTo>
                    <a:lnTo>
                      <a:pt x="4326" y="6040"/>
                    </a:lnTo>
                    <a:lnTo>
                      <a:pt x="4503" y="6067"/>
                    </a:lnTo>
                    <a:lnTo>
                      <a:pt x="4680" y="6080"/>
                    </a:lnTo>
                    <a:lnTo>
                      <a:pt x="4843" y="6067"/>
                    </a:lnTo>
                    <a:lnTo>
                      <a:pt x="4979" y="6040"/>
                    </a:lnTo>
                    <a:lnTo>
                      <a:pt x="5115" y="5972"/>
                    </a:lnTo>
                    <a:lnTo>
                      <a:pt x="5224" y="5890"/>
                    </a:lnTo>
                    <a:lnTo>
                      <a:pt x="5278" y="5836"/>
                    </a:lnTo>
                    <a:lnTo>
                      <a:pt x="5333" y="5781"/>
                    </a:lnTo>
                    <a:lnTo>
                      <a:pt x="5387" y="5700"/>
                    </a:lnTo>
                    <a:lnTo>
                      <a:pt x="5414" y="5631"/>
                    </a:lnTo>
                    <a:lnTo>
                      <a:pt x="5441" y="5550"/>
                    </a:lnTo>
                    <a:lnTo>
                      <a:pt x="5469" y="5455"/>
                    </a:lnTo>
                    <a:lnTo>
                      <a:pt x="5496" y="5264"/>
                    </a:lnTo>
                    <a:lnTo>
                      <a:pt x="5496" y="5047"/>
                    </a:lnTo>
                    <a:lnTo>
                      <a:pt x="5455" y="4815"/>
                    </a:lnTo>
                    <a:lnTo>
                      <a:pt x="5401" y="4557"/>
                    </a:lnTo>
                    <a:lnTo>
                      <a:pt x="5305" y="4285"/>
                    </a:lnTo>
                    <a:lnTo>
                      <a:pt x="5197" y="4013"/>
                    </a:lnTo>
                    <a:lnTo>
                      <a:pt x="5074" y="3741"/>
                    </a:lnTo>
                    <a:lnTo>
                      <a:pt x="4924" y="3455"/>
                    </a:lnTo>
                    <a:lnTo>
                      <a:pt x="4748" y="3169"/>
                    </a:lnTo>
                    <a:lnTo>
                      <a:pt x="4571" y="2884"/>
                    </a:lnTo>
                    <a:lnTo>
                      <a:pt x="4367" y="2598"/>
                    </a:lnTo>
                    <a:lnTo>
                      <a:pt x="4136" y="2312"/>
                    </a:lnTo>
                    <a:lnTo>
                      <a:pt x="3904" y="2040"/>
                    </a:lnTo>
                    <a:lnTo>
                      <a:pt x="3659" y="1755"/>
                    </a:lnTo>
                    <a:lnTo>
                      <a:pt x="3415" y="1510"/>
                    </a:lnTo>
                    <a:lnTo>
                      <a:pt x="3156" y="1265"/>
                    </a:lnTo>
                    <a:lnTo>
                      <a:pt x="2898" y="1034"/>
                    </a:lnTo>
                    <a:lnTo>
                      <a:pt x="2639" y="830"/>
                    </a:lnTo>
                    <a:lnTo>
                      <a:pt x="2381" y="639"/>
                    </a:lnTo>
                    <a:lnTo>
                      <a:pt x="2136" y="476"/>
                    </a:lnTo>
                    <a:lnTo>
                      <a:pt x="1877" y="327"/>
                    </a:lnTo>
                    <a:lnTo>
                      <a:pt x="1619" y="204"/>
                    </a:lnTo>
                    <a:lnTo>
                      <a:pt x="1374" y="109"/>
                    </a:lnTo>
                    <a:lnTo>
                      <a:pt x="1143" y="41"/>
                    </a:lnTo>
                    <a:lnTo>
                      <a:pt x="9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8"/>
              <p:cNvSpPr/>
              <p:nvPr/>
            </p:nvSpPr>
            <p:spPr>
              <a:xfrm>
                <a:off x="508061" y="2838721"/>
                <a:ext cx="222760" cy="90971"/>
              </a:xfrm>
              <a:custGeom>
                <a:avLst/>
                <a:gdLst/>
                <a:ahLst/>
                <a:cxnLst/>
                <a:rect l="l" t="t" r="r" b="b"/>
                <a:pathLst>
                  <a:path w="7564" h="3089" extrusionOk="0">
                    <a:moveTo>
                      <a:pt x="4068" y="327"/>
                    </a:moveTo>
                    <a:lnTo>
                      <a:pt x="4421" y="340"/>
                    </a:lnTo>
                    <a:lnTo>
                      <a:pt x="4748" y="354"/>
                    </a:lnTo>
                    <a:lnTo>
                      <a:pt x="5074" y="381"/>
                    </a:lnTo>
                    <a:lnTo>
                      <a:pt x="5387" y="422"/>
                    </a:lnTo>
                    <a:lnTo>
                      <a:pt x="5686" y="463"/>
                    </a:lnTo>
                    <a:lnTo>
                      <a:pt x="5972" y="531"/>
                    </a:lnTo>
                    <a:lnTo>
                      <a:pt x="6231" y="612"/>
                    </a:lnTo>
                    <a:lnTo>
                      <a:pt x="6530" y="721"/>
                    </a:lnTo>
                    <a:lnTo>
                      <a:pt x="6679" y="789"/>
                    </a:lnTo>
                    <a:lnTo>
                      <a:pt x="6815" y="871"/>
                    </a:lnTo>
                    <a:lnTo>
                      <a:pt x="6938" y="939"/>
                    </a:lnTo>
                    <a:lnTo>
                      <a:pt x="7033" y="1021"/>
                    </a:lnTo>
                    <a:lnTo>
                      <a:pt x="7115" y="1102"/>
                    </a:lnTo>
                    <a:lnTo>
                      <a:pt x="7169" y="1197"/>
                    </a:lnTo>
                    <a:lnTo>
                      <a:pt x="7210" y="1279"/>
                    </a:lnTo>
                    <a:lnTo>
                      <a:pt x="7224" y="1374"/>
                    </a:lnTo>
                    <a:lnTo>
                      <a:pt x="7210" y="1483"/>
                    </a:lnTo>
                    <a:lnTo>
                      <a:pt x="7169" y="1592"/>
                    </a:lnTo>
                    <a:lnTo>
                      <a:pt x="7101" y="1701"/>
                    </a:lnTo>
                    <a:lnTo>
                      <a:pt x="6992" y="1809"/>
                    </a:lnTo>
                    <a:lnTo>
                      <a:pt x="6856" y="1918"/>
                    </a:lnTo>
                    <a:lnTo>
                      <a:pt x="6707" y="2027"/>
                    </a:lnTo>
                    <a:lnTo>
                      <a:pt x="6516" y="2136"/>
                    </a:lnTo>
                    <a:lnTo>
                      <a:pt x="6312" y="2231"/>
                    </a:lnTo>
                    <a:lnTo>
                      <a:pt x="6067" y="2326"/>
                    </a:lnTo>
                    <a:lnTo>
                      <a:pt x="5809" y="2408"/>
                    </a:lnTo>
                    <a:lnTo>
                      <a:pt x="5537" y="2490"/>
                    </a:lnTo>
                    <a:lnTo>
                      <a:pt x="5238" y="2558"/>
                    </a:lnTo>
                    <a:lnTo>
                      <a:pt x="4911" y="2626"/>
                    </a:lnTo>
                    <a:lnTo>
                      <a:pt x="4571" y="2680"/>
                    </a:lnTo>
                    <a:lnTo>
                      <a:pt x="4217" y="2721"/>
                    </a:lnTo>
                    <a:lnTo>
                      <a:pt x="3836" y="2748"/>
                    </a:lnTo>
                    <a:lnTo>
                      <a:pt x="3143" y="2748"/>
                    </a:lnTo>
                    <a:lnTo>
                      <a:pt x="2816" y="2734"/>
                    </a:lnTo>
                    <a:lnTo>
                      <a:pt x="2490" y="2707"/>
                    </a:lnTo>
                    <a:lnTo>
                      <a:pt x="2177" y="2666"/>
                    </a:lnTo>
                    <a:lnTo>
                      <a:pt x="1878" y="2612"/>
                    </a:lnTo>
                    <a:lnTo>
                      <a:pt x="1592" y="2558"/>
                    </a:lnTo>
                    <a:lnTo>
                      <a:pt x="1334" y="2476"/>
                    </a:lnTo>
                    <a:lnTo>
                      <a:pt x="1116" y="2394"/>
                    </a:lnTo>
                    <a:lnTo>
                      <a:pt x="912" y="2313"/>
                    </a:lnTo>
                    <a:lnTo>
                      <a:pt x="749" y="2231"/>
                    </a:lnTo>
                    <a:lnTo>
                      <a:pt x="613" y="2136"/>
                    </a:lnTo>
                    <a:lnTo>
                      <a:pt x="490" y="2027"/>
                    </a:lnTo>
                    <a:lnTo>
                      <a:pt x="409" y="1932"/>
                    </a:lnTo>
                    <a:lnTo>
                      <a:pt x="354" y="1823"/>
                    </a:lnTo>
                    <a:lnTo>
                      <a:pt x="341" y="1714"/>
                    </a:lnTo>
                    <a:lnTo>
                      <a:pt x="354" y="1605"/>
                    </a:lnTo>
                    <a:lnTo>
                      <a:pt x="395" y="1497"/>
                    </a:lnTo>
                    <a:lnTo>
                      <a:pt x="463" y="1388"/>
                    </a:lnTo>
                    <a:lnTo>
                      <a:pt x="558" y="1279"/>
                    </a:lnTo>
                    <a:lnTo>
                      <a:pt x="694" y="1170"/>
                    </a:lnTo>
                    <a:lnTo>
                      <a:pt x="857" y="1061"/>
                    </a:lnTo>
                    <a:lnTo>
                      <a:pt x="1034" y="953"/>
                    </a:lnTo>
                    <a:lnTo>
                      <a:pt x="1252" y="857"/>
                    </a:lnTo>
                    <a:lnTo>
                      <a:pt x="1497" y="762"/>
                    </a:lnTo>
                    <a:lnTo>
                      <a:pt x="1769" y="667"/>
                    </a:lnTo>
                    <a:lnTo>
                      <a:pt x="2068" y="585"/>
                    </a:lnTo>
                    <a:lnTo>
                      <a:pt x="2367" y="517"/>
                    </a:lnTo>
                    <a:lnTo>
                      <a:pt x="2694" y="449"/>
                    </a:lnTo>
                    <a:lnTo>
                      <a:pt x="3034" y="408"/>
                    </a:lnTo>
                    <a:lnTo>
                      <a:pt x="3374" y="368"/>
                    </a:lnTo>
                    <a:lnTo>
                      <a:pt x="3728" y="340"/>
                    </a:lnTo>
                    <a:lnTo>
                      <a:pt x="4068" y="327"/>
                    </a:lnTo>
                    <a:close/>
                    <a:moveTo>
                      <a:pt x="4068" y="0"/>
                    </a:moveTo>
                    <a:lnTo>
                      <a:pt x="3700" y="14"/>
                    </a:lnTo>
                    <a:lnTo>
                      <a:pt x="3333" y="41"/>
                    </a:lnTo>
                    <a:lnTo>
                      <a:pt x="2980" y="68"/>
                    </a:lnTo>
                    <a:lnTo>
                      <a:pt x="2639" y="123"/>
                    </a:lnTo>
                    <a:lnTo>
                      <a:pt x="2299" y="191"/>
                    </a:lnTo>
                    <a:lnTo>
                      <a:pt x="1973" y="259"/>
                    </a:lnTo>
                    <a:lnTo>
                      <a:pt x="1674" y="354"/>
                    </a:lnTo>
                    <a:lnTo>
                      <a:pt x="1388" y="449"/>
                    </a:lnTo>
                    <a:lnTo>
                      <a:pt x="1116" y="558"/>
                    </a:lnTo>
                    <a:lnTo>
                      <a:pt x="857" y="680"/>
                    </a:lnTo>
                    <a:lnTo>
                      <a:pt x="626" y="816"/>
                    </a:lnTo>
                    <a:lnTo>
                      <a:pt x="436" y="953"/>
                    </a:lnTo>
                    <a:lnTo>
                      <a:pt x="273" y="1102"/>
                    </a:lnTo>
                    <a:lnTo>
                      <a:pt x="150" y="1252"/>
                    </a:lnTo>
                    <a:lnTo>
                      <a:pt x="109" y="1333"/>
                    </a:lnTo>
                    <a:lnTo>
                      <a:pt x="69" y="1401"/>
                    </a:lnTo>
                    <a:lnTo>
                      <a:pt x="41" y="1483"/>
                    </a:lnTo>
                    <a:lnTo>
                      <a:pt x="14" y="1565"/>
                    </a:lnTo>
                    <a:lnTo>
                      <a:pt x="1" y="1646"/>
                    </a:lnTo>
                    <a:lnTo>
                      <a:pt x="1" y="1728"/>
                    </a:lnTo>
                    <a:lnTo>
                      <a:pt x="28" y="1864"/>
                    </a:lnTo>
                    <a:lnTo>
                      <a:pt x="69" y="2000"/>
                    </a:lnTo>
                    <a:lnTo>
                      <a:pt x="150" y="2136"/>
                    </a:lnTo>
                    <a:lnTo>
                      <a:pt x="245" y="2258"/>
                    </a:lnTo>
                    <a:lnTo>
                      <a:pt x="381" y="2367"/>
                    </a:lnTo>
                    <a:lnTo>
                      <a:pt x="531" y="2476"/>
                    </a:lnTo>
                    <a:lnTo>
                      <a:pt x="708" y="2585"/>
                    </a:lnTo>
                    <a:lnTo>
                      <a:pt x="912" y="2680"/>
                    </a:lnTo>
                    <a:lnTo>
                      <a:pt x="1225" y="2789"/>
                    </a:lnTo>
                    <a:lnTo>
                      <a:pt x="1497" y="2870"/>
                    </a:lnTo>
                    <a:lnTo>
                      <a:pt x="1796" y="2938"/>
                    </a:lnTo>
                    <a:lnTo>
                      <a:pt x="2109" y="2993"/>
                    </a:lnTo>
                    <a:lnTo>
                      <a:pt x="2435" y="3034"/>
                    </a:lnTo>
                    <a:lnTo>
                      <a:pt x="2775" y="3074"/>
                    </a:lnTo>
                    <a:lnTo>
                      <a:pt x="3129" y="3088"/>
                    </a:lnTo>
                    <a:lnTo>
                      <a:pt x="3496" y="3088"/>
                    </a:lnTo>
                    <a:lnTo>
                      <a:pt x="3864" y="3074"/>
                    </a:lnTo>
                    <a:lnTo>
                      <a:pt x="4231" y="3047"/>
                    </a:lnTo>
                    <a:lnTo>
                      <a:pt x="4585" y="3006"/>
                    </a:lnTo>
                    <a:lnTo>
                      <a:pt x="4925" y="2966"/>
                    </a:lnTo>
                    <a:lnTo>
                      <a:pt x="5265" y="2898"/>
                    </a:lnTo>
                    <a:lnTo>
                      <a:pt x="5591" y="2830"/>
                    </a:lnTo>
                    <a:lnTo>
                      <a:pt x="5890" y="2734"/>
                    </a:lnTo>
                    <a:lnTo>
                      <a:pt x="6176" y="2639"/>
                    </a:lnTo>
                    <a:lnTo>
                      <a:pt x="6448" y="2530"/>
                    </a:lnTo>
                    <a:lnTo>
                      <a:pt x="6707" y="2408"/>
                    </a:lnTo>
                    <a:lnTo>
                      <a:pt x="6938" y="2272"/>
                    </a:lnTo>
                    <a:lnTo>
                      <a:pt x="7128" y="2136"/>
                    </a:lnTo>
                    <a:lnTo>
                      <a:pt x="7292" y="1986"/>
                    </a:lnTo>
                    <a:lnTo>
                      <a:pt x="7414" y="1837"/>
                    </a:lnTo>
                    <a:lnTo>
                      <a:pt x="7455" y="1755"/>
                    </a:lnTo>
                    <a:lnTo>
                      <a:pt x="7496" y="1673"/>
                    </a:lnTo>
                    <a:lnTo>
                      <a:pt x="7523" y="1592"/>
                    </a:lnTo>
                    <a:lnTo>
                      <a:pt x="7550" y="1510"/>
                    </a:lnTo>
                    <a:lnTo>
                      <a:pt x="7564" y="1429"/>
                    </a:lnTo>
                    <a:lnTo>
                      <a:pt x="7564" y="1347"/>
                    </a:lnTo>
                    <a:lnTo>
                      <a:pt x="7550" y="1265"/>
                    </a:lnTo>
                    <a:lnTo>
                      <a:pt x="7536" y="1197"/>
                    </a:lnTo>
                    <a:lnTo>
                      <a:pt x="7509" y="1116"/>
                    </a:lnTo>
                    <a:lnTo>
                      <a:pt x="7468" y="1034"/>
                    </a:lnTo>
                    <a:lnTo>
                      <a:pt x="7414" y="966"/>
                    </a:lnTo>
                    <a:lnTo>
                      <a:pt x="7360" y="884"/>
                    </a:lnTo>
                    <a:lnTo>
                      <a:pt x="7224" y="748"/>
                    </a:lnTo>
                    <a:lnTo>
                      <a:pt x="7060" y="612"/>
                    </a:lnTo>
                    <a:lnTo>
                      <a:pt x="6843" y="504"/>
                    </a:lnTo>
                    <a:lnTo>
                      <a:pt x="6611" y="395"/>
                    </a:lnTo>
                    <a:lnTo>
                      <a:pt x="6339" y="286"/>
                    </a:lnTo>
                    <a:lnTo>
                      <a:pt x="6054" y="204"/>
                    </a:lnTo>
                    <a:lnTo>
                      <a:pt x="5768" y="136"/>
                    </a:lnTo>
                    <a:lnTo>
                      <a:pt x="5455" y="82"/>
                    </a:lnTo>
                    <a:lnTo>
                      <a:pt x="5129" y="41"/>
                    </a:lnTo>
                    <a:lnTo>
                      <a:pt x="4789" y="14"/>
                    </a:lnTo>
                    <a:lnTo>
                      <a:pt x="4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8"/>
              <p:cNvSpPr/>
              <p:nvPr/>
            </p:nvSpPr>
            <p:spPr>
              <a:xfrm>
                <a:off x="594999" y="2859543"/>
                <a:ext cx="48887" cy="48916"/>
              </a:xfrm>
              <a:custGeom>
                <a:avLst/>
                <a:gdLst/>
                <a:ahLst/>
                <a:cxnLst/>
                <a:rect l="l" t="t" r="r" b="b"/>
                <a:pathLst>
                  <a:path w="1660" h="1661" extrusionOk="0">
                    <a:moveTo>
                      <a:pt x="830" y="1"/>
                    </a:moveTo>
                    <a:lnTo>
                      <a:pt x="667" y="28"/>
                    </a:lnTo>
                    <a:lnTo>
                      <a:pt x="517" y="69"/>
                    </a:lnTo>
                    <a:lnTo>
                      <a:pt x="381" y="137"/>
                    </a:lnTo>
                    <a:lnTo>
                      <a:pt x="259" y="246"/>
                    </a:lnTo>
                    <a:lnTo>
                      <a:pt x="191" y="300"/>
                    </a:lnTo>
                    <a:lnTo>
                      <a:pt x="150" y="368"/>
                    </a:lnTo>
                    <a:lnTo>
                      <a:pt x="109" y="436"/>
                    </a:lnTo>
                    <a:lnTo>
                      <a:pt x="68" y="504"/>
                    </a:lnTo>
                    <a:lnTo>
                      <a:pt x="41" y="586"/>
                    </a:lnTo>
                    <a:lnTo>
                      <a:pt x="14" y="667"/>
                    </a:lnTo>
                    <a:lnTo>
                      <a:pt x="0" y="749"/>
                    </a:lnTo>
                    <a:lnTo>
                      <a:pt x="0" y="830"/>
                    </a:lnTo>
                    <a:lnTo>
                      <a:pt x="14" y="994"/>
                    </a:lnTo>
                    <a:lnTo>
                      <a:pt x="55" y="1143"/>
                    </a:lnTo>
                    <a:lnTo>
                      <a:pt x="136" y="1293"/>
                    </a:lnTo>
                    <a:lnTo>
                      <a:pt x="232" y="1415"/>
                    </a:lnTo>
                    <a:lnTo>
                      <a:pt x="286" y="1470"/>
                    </a:lnTo>
                    <a:lnTo>
                      <a:pt x="354" y="1511"/>
                    </a:lnTo>
                    <a:lnTo>
                      <a:pt x="422" y="1565"/>
                    </a:lnTo>
                    <a:lnTo>
                      <a:pt x="504" y="1592"/>
                    </a:lnTo>
                    <a:lnTo>
                      <a:pt x="585" y="1633"/>
                    </a:lnTo>
                    <a:lnTo>
                      <a:pt x="667" y="1647"/>
                    </a:lnTo>
                    <a:lnTo>
                      <a:pt x="748" y="1660"/>
                    </a:lnTo>
                    <a:lnTo>
                      <a:pt x="830" y="1660"/>
                    </a:lnTo>
                    <a:lnTo>
                      <a:pt x="980" y="1647"/>
                    </a:lnTo>
                    <a:lnTo>
                      <a:pt x="1143" y="1606"/>
                    </a:lnTo>
                    <a:lnTo>
                      <a:pt x="1279" y="1538"/>
                    </a:lnTo>
                    <a:lnTo>
                      <a:pt x="1401" y="1429"/>
                    </a:lnTo>
                    <a:lnTo>
                      <a:pt x="1456" y="1375"/>
                    </a:lnTo>
                    <a:lnTo>
                      <a:pt x="1510" y="1307"/>
                    </a:lnTo>
                    <a:lnTo>
                      <a:pt x="1551" y="1238"/>
                    </a:lnTo>
                    <a:lnTo>
                      <a:pt x="1592" y="1157"/>
                    </a:lnTo>
                    <a:lnTo>
                      <a:pt x="1619" y="1075"/>
                    </a:lnTo>
                    <a:lnTo>
                      <a:pt x="1646" y="1007"/>
                    </a:lnTo>
                    <a:lnTo>
                      <a:pt x="1660" y="926"/>
                    </a:lnTo>
                    <a:lnTo>
                      <a:pt x="1660" y="844"/>
                    </a:lnTo>
                    <a:lnTo>
                      <a:pt x="1646" y="681"/>
                    </a:lnTo>
                    <a:lnTo>
                      <a:pt x="1592" y="531"/>
                    </a:lnTo>
                    <a:lnTo>
                      <a:pt x="1524" y="382"/>
                    </a:lnTo>
                    <a:lnTo>
                      <a:pt x="1429" y="259"/>
                    </a:lnTo>
                    <a:lnTo>
                      <a:pt x="1361" y="205"/>
                    </a:lnTo>
                    <a:lnTo>
                      <a:pt x="1306" y="150"/>
                    </a:lnTo>
                    <a:lnTo>
                      <a:pt x="1225" y="109"/>
                    </a:lnTo>
                    <a:lnTo>
                      <a:pt x="1157" y="69"/>
                    </a:lnTo>
                    <a:lnTo>
                      <a:pt x="1075" y="41"/>
                    </a:lnTo>
                    <a:lnTo>
                      <a:pt x="993" y="28"/>
                    </a:lnTo>
                    <a:lnTo>
                      <a:pt x="912" y="14"/>
                    </a:lnTo>
                    <a:lnTo>
                      <a:pt x="8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8"/>
              <p:cNvSpPr/>
              <p:nvPr/>
            </p:nvSpPr>
            <p:spPr>
              <a:xfrm>
                <a:off x="661086" y="2790658"/>
                <a:ext cx="28890" cy="28449"/>
              </a:xfrm>
              <a:custGeom>
                <a:avLst/>
                <a:gdLst/>
                <a:ahLst/>
                <a:cxnLst/>
                <a:rect l="l" t="t" r="r" b="b"/>
                <a:pathLst>
                  <a:path w="981" h="966" extrusionOk="0">
                    <a:moveTo>
                      <a:pt x="395" y="0"/>
                    </a:moveTo>
                    <a:lnTo>
                      <a:pt x="314" y="27"/>
                    </a:lnTo>
                    <a:lnTo>
                      <a:pt x="232" y="68"/>
                    </a:lnTo>
                    <a:lnTo>
                      <a:pt x="150" y="136"/>
                    </a:lnTo>
                    <a:lnTo>
                      <a:pt x="96" y="204"/>
                    </a:lnTo>
                    <a:lnTo>
                      <a:pt x="42" y="286"/>
                    </a:lnTo>
                    <a:lnTo>
                      <a:pt x="14" y="381"/>
                    </a:lnTo>
                    <a:lnTo>
                      <a:pt x="1" y="476"/>
                    </a:lnTo>
                    <a:lnTo>
                      <a:pt x="14" y="571"/>
                    </a:lnTo>
                    <a:lnTo>
                      <a:pt x="42" y="667"/>
                    </a:lnTo>
                    <a:lnTo>
                      <a:pt x="82" y="748"/>
                    </a:lnTo>
                    <a:lnTo>
                      <a:pt x="137" y="816"/>
                    </a:lnTo>
                    <a:lnTo>
                      <a:pt x="218" y="884"/>
                    </a:lnTo>
                    <a:lnTo>
                      <a:pt x="300" y="925"/>
                    </a:lnTo>
                    <a:lnTo>
                      <a:pt x="395" y="966"/>
                    </a:lnTo>
                    <a:lnTo>
                      <a:pt x="586" y="966"/>
                    </a:lnTo>
                    <a:lnTo>
                      <a:pt x="681" y="939"/>
                    </a:lnTo>
                    <a:lnTo>
                      <a:pt x="762" y="884"/>
                    </a:lnTo>
                    <a:lnTo>
                      <a:pt x="830" y="830"/>
                    </a:lnTo>
                    <a:lnTo>
                      <a:pt x="899" y="762"/>
                    </a:lnTo>
                    <a:lnTo>
                      <a:pt x="939" y="667"/>
                    </a:lnTo>
                    <a:lnTo>
                      <a:pt x="967" y="585"/>
                    </a:lnTo>
                    <a:lnTo>
                      <a:pt x="980" y="490"/>
                    </a:lnTo>
                    <a:lnTo>
                      <a:pt x="967" y="394"/>
                    </a:lnTo>
                    <a:lnTo>
                      <a:pt x="939" y="299"/>
                    </a:lnTo>
                    <a:lnTo>
                      <a:pt x="899" y="218"/>
                    </a:lnTo>
                    <a:lnTo>
                      <a:pt x="844" y="150"/>
                    </a:lnTo>
                    <a:lnTo>
                      <a:pt x="776" y="82"/>
                    </a:lnTo>
                    <a:lnTo>
                      <a:pt x="681" y="27"/>
                    </a:lnTo>
                    <a:lnTo>
                      <a:pt x="5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8"/>
              <p:cNvSpPr/>
              <p:nvPr/>
            </p:nvSpPr>
            <p:spPr>
              <a:xfrm>
                <a:off x="506471" y="2860750"/>
                <a:ext cx="28449" cy="28861"/>
              </a:xfrm>
              <a:custGeom>
                <a:avLst/>
                <a:gdLst/>
                <a:ahLst/>
                <a:cxnLst/>
                <a:rect l="l" t="t" r="r" b="b"/>
                <a:pathLst>
                  <a:path w="966" h="980" extrusionOk="0">
                    <a:moveTo>
                      <a:pt x="490" y="0"/>
                    </a:moveTo>
                    <a:lnTo>
                      <a:pt x="395" y="14"/>
                    </a:lnTo>
                    <a:lnTo>
                      <a:pt x="299" y="41"/>
                    </a:lnTo>
                    <a:lnTo>
                      <a:pt x="218" y="82"/>
                    </a:lnTo>
                    <a:lnTo>
                      <a:pt x="150" y="136"/>
                    </a:lnTo>
                    <a:lnTo>
                      <a:pt x="82" y="218"/>
                    </a:lnTo>
                    <a:lnTo>
                      <a:pt x="27" y="300"/>
                    </a:lnTo>
                    <a:lnTo>
                      <a:pt x="0" y="395"/>
                    </a:lnTo>
                    <a:lnTo>
                      <a:pt x="0" y="490"/>
                    </a:lnTo>
                    <a:lnTo>
                      <a:pt x="0" y="585"/>
                    </a:lnTo>
                    <a:lnTo>
                      <a:pt x="27" y="667"/>
                    </a:lnTo>
                    <a:lnTo>
                      <a:pt x="68" y="762"/>
                    </a:lnTo>
                    <a:lnTo>
                      <a:pt x="136" y="830"/>
                    </a:lnTo>
                    <a:lnTo>
                      <a:pt x="204" y="898"/>
                    </a:lnTo>
                    <a:lnTo>
                      <a:pt x="286" y="939"/>
                    </a:lnTo>
                    <a:lnTo>
                      <a:pt x="381" y="966"/>
                    </a:lnTo>
                    <a:lnTo>
                      <a:pt x="476" y="980"/>
                    </a:lnTo>
                    <a:lnTo>
                      <a:pt x="571" y="966"/>
                    </a:lnTo>
                    <a:lnTo>
                      <a:pt x="667" y="939"/>
                    </a:lnTo>
                    <a:lnTo>
                      <a:pt x="748" y="898"/>
                    </a:lnTo>
                    <a:lnTo>
                      <a:pt x="816" y="844"/>
                    </a:lnTo>
                    <a:lnTo>
                      <a:pt x="884" y="762"/>
                    </a:lnTo>
                    <a:lnTo>
                      <a:pt x="925" y="681"/>
                    </a:lnTo>
                    <a:lnTo>
                      <a:pt x="966" y="585"/>
                    </a:lnTo>
                    <a:lnTo>
                      <a:pt x="966" y="490"/>
                    </a:lnTo>
                    <a:lnTo>
                      <a:pt x="966" y="395"/>
                    </a:lnTo>
                    <a:lnTo>
                      <a:pt x="939" y="313"/>
                    </a:lnTo>
                    <a:lnTo>
                      <a:pt x="898" y="232"/>
                    </a:lnTo>
                    <a:lnTo>
                      <a:pt x="830" y="150"/>
                    </a:lnTo>
                    <a:lnTo>
                      <a:pt x="762" y="96"/>
                    </a:lnTo>
                    <a:lnTo>
                      <a:pt x="667" y="41"/>
                    </a:lnTo>
                    <a:lnTo>
                      <a:pt x="585"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8"/>
              <p:cNvSpPr/>
              <p:nvPr/>
            </p:nvSpPr>
            <p:spPr>
              <a:xfrm>
                <a:off x="678315" y="2916441"/>
                <a:ext cx="28478" cy="28861"/>
              </a:xfrm>
              <a:custGeom>
                <a:avLst/>
                <a:gdLst/>
                <a:ahLst/>
                <a:cxnLst/>
                <a:rect l="l" t="t" r="r" b="b"/>
                <a:pathLst>
                  <a:path w="967" h="980" extrusionOk="0">
                    <a:moveTo>
                      <a:pt x="490" y="0"/>
                    </a:moveTo>
                    <a:lnTo>
                      <a:pt x="395" y="14"/>
                    </a:lnTo>
                    <a:lnTo>
                      <a:pt x="300" y="41"/>
                    </a:lnTo>
                    <a:lnTo>
                      <a:pt x="218" y="82"/>
                    </a:lnTo>
                    <a:lnTo>
                      <a:pt x="150" y="136"/>
                    </a:lnTo>
                    <a:lnTo>
                      <a:pt x="82" y="218"/>
                    </a:lnTo>
                    <a:lnTo>
                      <a:pt x="41" y="299"/>
                    </a:lnTo>
                    <a:lnTo>
                      <a:pt x="1" y="395"/>
                    </a:lnTo>
                    <a:lnTo>
                      <a:pt x="1" y="490"/>
                    </a:lnTo>
                    <a:lnTo>
                      <a:pt x="1" y="585"/>
                    </a:lnTo>
                    <a:lnTo>
                      <a:pt x="28" y="680"/>
                    </a:lnTo>
                    <a:lnTo>
                      <a:pt x="82" y="762"/>
                    </a:lnTo>
                    <a:lnTo>
                      <a:pt x="137" y="830"/>
                    </a:lnTo>
                    <a:lnTo>
                      <a:pt x="205" y="898"/>
                    </a:lnTo>
                    <a:lnTo>
                      <a:pt x="300" y="939"/>
                    </a:lnTo>
                    <a:lnTo>
                      <a:pt x="382" y="966"/>
                    </a:lnTo>
                    <a:lnTo>
                      <a:pt x="477" y="980"/>
                    </a:lnTo>
                    <a:lnTo>
                      <a:pt x="572" y="966"/>
                    </a:lnTo>
                    <a:lnTo>
                      <a:pt x="667" y="939"/>
                    </a:lnTo>
                    <a:lnTo>
                      <a:pt x="749" y="898"/>
                    </a:lnTo>
                    <a:lnTo>
                      <a:pt x="817" y="844"/>
                    </a:lnTo>
                    <a:lnTo>
                      <a:pt x="885" y="776"/>
                    </a:lnTo>
                    <a:lnTo>
                      <a:pt x="939" y="680"/>
                    </a:lnTo>
                    <a:lnTo>
                      <a:pt x="966" y="585"/>
                    </a:lnTo>
                    <a:lnTo>
                      <a:pt x="966" y="490"/>
                    </a:lnTo>
                    <a:lnTo>
                      <a:pt x="966" y="395"/>
                    </a:lnTo>
                    <a:lnTo>
                      <a:pt x="939" y="313"/>
                    </a:lnTo>
                    <a:lnTo>
                      <a:pt x="898" y="231"/>
                    </a:lnTo>
                    <a:lnTo>
                      <a:pt x="830" y="150"/>
                    </a:lnTo>
                    <a:lnTo>
                      <a:pt x="762" y="95"/>
                    </a:lnTo>
                    <a:lnTo>
                      <a:pt x="681" y="41"/>
                    </a:lnTo>
                    <a:lnTo>
                      <a:pt x="586"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28"/>
            <p:cNvSpPr/>
            <p:nvPr/>
          </p:nvSpPr>
          <p:spPr>
            <a:xfrm>
              <a:off x="3542850"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a:off x="5475175"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8"/>
            <p:cNvSpPr/>
            <p:nvPr/>
          </p:nvSpPr>
          <p:spPr>
            <a:xfrm>
              <a:off x="5160850" y="1646150"/>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91;p28">
            <a:extLst>
              <a:ext uri="{FF2B5EF4-FFF2-40B4-BE49-F238E27FC236}">
                <a16:creationId xmlns:a16="http://schemas.microsoft.com/office/drawing/2014/main" id="{13E5CD03-3B8A-C94B-A697-60DFDCBEA4C6}"/>
              </a:ext>
            </a:extLst>
          </p:cNvPr>
          <p:cNvSpPr txBox="1"/>
          <p:nvPr/>
        </p:nvSpPr>
        <p:spPr>
          <a:xfrm>
            <a:off x="3720434" y="2541494"/>
            <a:ext cx="4223610" cy="331800"/>
          </a:xfrm>
          <a:prstGeom prst="rect">
            <a:avLst/>
          </a:prstGeom>
          <a:noFill/>
          <a:ln>
            <a:noFill/>
          </a:ln>
        </p:spPr>
        <p:txBody>
          <a:bodyPr spcFirstLastPara="1" wrap="square" lIns="91425" tIns="91425" rIns="91425" bIns="91425" anchor="ctr" anchorCtr="0">
            <a:noAutofit/>
          </a:bodyPr>
          <a:lstStyle/>
          <a:p>
            <a:pPr lvl="0" algn="just"/>
            <a:r>
              <a:rPr lang="en-US" sz="1200" dirty="0"/>
              <a:t>These findings, information can help us to know what features we can choose in our model </a:t>
            </a:r>
            <a:endParaRPr sz="1200" dirty="0">
              <a:latin typeface="Roboto"/>
              <a:ea typeface="Roboto"/>
              <a:cs typeface="Roboto"/>
              <a:sym typeface="Roboto"/>
            </a:endParaRPr>
          </a:p>
        </p:txBody>
      </p:sp>
      <p:sp>
        <p:nvSpPr>
          <p:cNvPr id="102" name="Google Shape;1084;p28">
            <a:extLst>
              <a:ext uri="{FF2B5EF4-FFF2-40B4-BE49-F238E27FC236}">
                <a16:creationId xmlns:a16="http://schemas.microsoft.com/office/drawing/2014/main" id="{A1C2F0D3-D4DE-2948-8C3B-1B448CC89C08}"/>
              </a:ext>
            </a:extLst>
          </p:cNvPr>
          <p:cNvSpPr/>
          <p:nvPr/>
        </p:nvSpPr>
        <p:spPr>
          <a:xfrm>
            <a:off x="3496310" y="3113316"/>
            <a:ext cx="4636677" cy="616859"/>
          </a:xfrm>
          <a:prstGeom prst="roundRect">
            <a:avLst>
              <a:gd name="adj" fmla="val 50000"/>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91;p28">
            <a:extLst>
              <a:ext uri="{FF2B5EF4-FFF2-40B4-BE49-F238E27FC236}">
                <a16:creationId xmlns:a16="http://schemas.microsoft.com/office/drawing/2014/main" id="{2A0CD32A-9355-A34F-AD71-F0E32A4527E4}"/>
              </a:ext>
            </a:extLst>
          </p:cNvPr>
          <p:cNvSpPr txBox="1"/>
          <p:nvPr/>
        </p:nvSpPr>
        <p:spPr>
          <a:xfrm>
            <a:off x="3720433" y="3259150"/>
            <a:ext cx="4223610" cy="331800"/>
          </a:xfrm>
          <a:prstGeom prst="rect">
            <a:avLst/>
          </a:prstGeom>
          <a:noFill/>
          <a:ln>
            <a:noFill/>
          </a:ln>
        </p:spPr>
        <p:txBody>
          <a:bodyPr spcFirstLastPara="1" wrap="square" lIns="91425" tIns="91425" rIns="91425" bIns="91425" anchor="ctr" anchorCtr="0">
            <a:noAutofit/>
          </a:bodyPr>
          <a:lstStyle/>
          <a:p>
            <a:pPr lvl="0" algn="just"/>
            <a:r>
              <a:rPr lang="en-US" sz="1200" dirty="0"/>
              <a:t>Following are some of the inferred data visualizations after EDA</a:t>
            </a:r>
            <a:endParaRPr sz="1200" dirty="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5" name="Google Shape;1085;p2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Exploratory Data Analysis (Cont.)</a:t>
            </a:r>
            <a:endParaRPr dirty="0"/>
          </a:p>
        </p:txBody>
      </p:sp>
      <p:grpSp>
        <p:nvGrpSpPr>
          <p:cNvPr id="1102" name="Google Shape;1102;p28"/>
          <p:cNvGrpSpPr/>
          <p:nvPr/>
        </p:nvGrpSpPr>
        <p:grpSpPr>
          <a:xfrm>
            <a:off x="457200" y="1527100"/>
            <a:ext cx="1695352" cy="2983156"/>
            <a:chOff x="3542850" y="1110125"/>
            <a:chExt cx="2058325" cy="3621846"/>
          </a:xfrm>
        </p:grpSpPr>
        <p:grpSp>
          <p:nvGrpSpPr>
            <p:cNvPr id="1103" name="Google Shape;1103;p28"/>
            <p:cNvGrpSpPr/>
            <p:nvPr/>
          </p:nvGrpSpPr>
          <p:grpSpPr>
            <a:xfrm>
              <a:off x="3689660" y="1110125"/>
              <a:ext cx="1785509" cy="3621846"/>
              <a:chOff x="478022" y="1110125"/>
              <a:chExt cx="1785509" cy="3621846"/>
            </a:xfrm>
          </p:grpSpPr>
          <p:sp>
            <p:nvSpPr>
              <p:cNvPr id="1104" name="Google Shape;1104;p28"/>
              <p:cNvSpPr/>
              <p:nvPr/>
            </p:nvSpPr>
            <p:spPr>
              <a:xfrm>
                <a:off x="732798" y="1219887"/>
                <a:ext cx="1267116" cy="1408917"/>
              </a:xfrm>
              <a:custGeom>
                <a:avLst/>
                <a:gdLst/>
                <a:ahLst/>
                <a:cxnLst/>
                <a:rect l="l" t="t" r="r" b="b"/>
                <a:pathLst>
                  <a:path w="43026" h="47841" extrusionOk="0">
                    <a:moveTo>
                      <a:pt x="1" y="1"/>
                    </a:moveTo>
                    <a:lnTo>
                      <a:pt x="1" y="43597"/>
                    </a:lnTo>
                    <a:lnTo>
                      <a:pt x="14" y="43814"/>
                    </a:lnTo>
                    <a:lnTo>
                      <a:pt x="28" y="44032"/>
                    </a:lnTo>
                    <a:lnTo>
                      <a:pt x="55" y="44250"/>
                    </a:lnTo>
                    <a:lnTo>
                      <a:pt x="96" y="44454"/>
                    </a:lnTo>
                    <a:lnTo>
                      <a:pt x="137" y="44658"/>
                    </a:lnTo>
                    <a:lnTo>
                      <a:pt x="191" y="44862"/>
                    </a:lnTo>
                    <a:lnTo>
                      <a:pt x="259" y="45052"/>
                    </a:lnTo>
                    <a:lnTo>
                      <a:pt x="341" y="45243"/>
                    </a:lnTo>
                    <a:lnTo>
                      <a:pt x="422" y="45433"/>
                    </a:lnTo>
                    <a:lnTo>
                      <a:pt x="517" y="45623"/>
                    </a:lnTo>
                    <a:lnTo>
                      <a:pt x="626" y="45800"/>
                    </a:lnTo>
                    <a:lnTo>
                      <a:pt x="735" y="45963"/>
                    </a:lnTo>
                    <a:lnTo>
                      <a:pt x="844" y="46140"/>
                    </a:lnTo>
                    <a:lnTo>
                      <a:pt x="980" y="46290"/>
                    </a:lnTo>
                    <a:lnTo>
                      <a:pt x="1102" y="46453"/>
                    </a:lnTo>
                    <a:lnTo>
                      <a:pt x="1252" y="46603"/>
                    </a:lnTo>
                    <a:lnTo>
                      <a:pt x="1402" y="46739"/>
                    </a:lnTo>
                    <a:lnTo>
                      <a:pt x="1551" y="46875"/>
                    </a:lnTo>
                    <a:lnTo>
                      <a:pt x="1715" y="46997"/>
                    </a:lnTo>
                    <a:lnTo>
                      <a:pt x="1878" y="47120"/>
                    </a:lnTo>
                    <a:lnTo>
                      <a:pt x="2055" y="47228"/>
                    </a:lnTo>
                    <a:lnTo>
                      <a:pt x="2231" y="47324"/>
                    </a:lnTo>
                    <a:lnTo>
                      <a:pt x="2408" y="47419"/>
                    </a:lnTo>
                    <a:lnTo>
                      <a:pt x="2599" y="47501"/>
                    </a:lnTo>
                    <a:lnTo>
                      <a:pt x="2789" y="47582"/>
                    </a:lnTo>
                    <a:lnTo>
                      <a:pt x="2993" y="47650"/>
                    </a:lnTo>
                    <a:lnTo>
                      <a:pt x="3184" y="47705"/>
                    </a:lnTo>
                    <a:lnTo>
                      <a:pt x="3401" y="47759"/>
                    </a:lnTo>
                    <a:lnTo>
                      <a:pt x="3605" y="47786"/>
                    </a:lnTo>
                    <a:lnTo>
                      <a:pt x="3809" y="47813"/>
                    </a:lnTo>
                    <a:lnTo>
                      <a:pt x="4027" y="47841"/>
                    </a:lnTo>
                    <a:lnTo>
                      <a:pt x="38999" y="47841"/>
                    </a:lnTo>
                    <a:lnTo>
                      <a:pt x="39217" y="47813"/>
                    </a:lnTo>
                    <a:lnTo>
                      <a:pt x="39421" y="47786"/>
                    </a:lnTo>
                    <a:lnTo>
                      <a:pt x="39625" y="47759"/>
                    </a:lnTo>
                    <a:lnTo>
                      <a:pt x="39843" y="47705"/>
                    </a:lnTo>
                    <a:lnTo>
                      <a:pt x="40033" y="47650"/>
                    </a:lnTo>
                    <a:lnTo>
                      <a:pt x="40237" y="47582"/>
                    </a:lnTo>
                    <a:lnTo>
                      <a:pt x="40428" y="47501"/>
                    </a:lnTo>
                    <a:lnTo>
                      <a:pt x="40618" y="47419"/>
                    </a:lnTo>
                    <a:lnTo>
                      <a:pt x="40795" y="47324"/>
                    </a:lnTo>
                    <a:lnTo>
                      <a:pt x="40972" y="47228"/>
                    </a:lnTo>
                    <a:lnTo>
                      <a:pt x="41148" y="47120"/>
                    </a:lnTo>
                    <a:lnTo>
                      <a:pt x="41312" y="46997"/>
                    </a:lnTo>
                    <a:lnTo>
                      <a:pt x="41475" y="46875"/>
                    </a:lnTo>
                    <a:lnTo>
                      <a:pt x="41625" y="46739"/>
                    </a:lnTo>
                    <a:lnTo>
                      <a:pt x="41774" y="46603"/>
                    </a:lnTo>
                    <a:lnTo>
                      <a:pt x="41924" y="46453"/>
                    </a:lnTo>
                    <a:lnTo>
                      <a:pt x="42046" y="46290"/>
                    </a:lnTo>
                    <a:lnTo>
                      <a:pt x="42182" y="46140"/>
                    </a:lnTo>
                    <a:lnTo>
                      <a:pt x="42291" y="45963"/>
                    </a:lnTo>
                    <a:lnTo>
                      <a:pt x="42400" y="45800"/>
                    </a:lnTo>
                    <a:lnTo>
                      <a:pt x="42509" y="45623"/>
                    </a:lnTo>
                    <a:lnTo>
                      <a:pt x="42604" y="45433"/>
                    </a:lnTo>
                    <a:lnTo>
                      <a:pt x="42686" y="45243"/>
                    </a:lnTo>
                    <a:lnTo>
                      <a:pt x="42767" y="45052"/>
                    </a:lnTo>
                    <a:lnTo>
                      <a:pt x="42835" y="44862"/>
                    </a:lnTo>
                    <a:lnTo>
                      <a:pt x="42890" y="44658"/>
                    </a:lnTo>
                    <a:lnTo>
                      <a:pt x="42930" y="44454"/>
                    </a:lnTo>
                    <a:lnTo>
                      <a:pt x="42971" y="44250"/>
                    </a:lnTo>
                    <a:lnTo>
                      <a:pt x="42998" y="44032"/>
                    </a:lnTo>
                    <a:lnTo>
                      <a:pt x="43012" y="43814"/>
                    </a:lnTo>
                    <a:lnTo>
                      <a:pt x="43026" y="43597"/>
                    </a:lnTo>
                    <a:lnTo>
                      <a:pt x="430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a:off x="732798" y="1110125"/>
                <a:ext cx="1267116" cy="235571"/>
              </a:xfrm>
              <a:custGeom>
                <a:avLst/>
                <a:gdLst/>
                <a:ahLst/>
                <a:cxnLst/>
                <a:rect l="l" t="t" r="r" b="b"/>
                <a:pathLst>
                  <a:path w="43026" h="7999" extrusionOk="0">
                    <a:moveTo>
                      <a:pt x="2123" y="0"/>
                    </a:moveTo>
                    <a:lnTo>
                      <a:pt x="1905" y="14"/>
                    </a:lnTo>
                    <a:lnTo>
                      <a:pt x="1701" y="41"/>
                    </a:lnTo>
                    <a:lnTo>
                      <a:pt x="1497" y="96"/>
                    </a:lnTo>
                    <a:lnTo>
                      <a:pt x="1306" y="164"/>
                    </a:lnTo>
                    <a:lnTo>
                      <a:pt x="1116" y="259"/>
                    </a:lnTo>
                    <a:lnTo>
                      <a:pt x="939" y="354"/>
                    </a:lnTo>
                    <a:lnTo>
                      <a:pt x="776" y="477"/>
                    </a:lnTo>
                    <a:lnTo>
                      <a:pt x="626" y="613"/>
                    </a:lnTo>
                    <a:lnTo>
                      <a:pt x="490" y="776"/>
                    </a:lnTo>
                    <a:lnTo>
                      <a:pt x="368" y="939"/>
                    </a:lnTo>
                    <a:lnTo>
                      <a:pt x="259" y="1102"/>
                    </a:lnTo>
                    <a:lnTo>
                      <a:pt x="177" y="1293"/>
                    </a:lnTo>
                    <a:lnTo>
                      <a:pt x="96" y="1483"/>
                    </a:lnTo>
                    <a:lnTo>
                      <a:pt x="55" y="1687"/>
                    </a:lnTo>
                    <a:lnTo>
                      <a:pt x="14" y="1905"/>
                    </a:lnTo>
                    <a:lnTo>
                      <a:pt x="1" y="2122"/>
                    </a:lnTo>
                    <a:lnTo>
                      <a:pt x="1" y="7999"/>
                    </a:lnTo>
                    <a:lnTo>
                      <a:pt x="43026" y="7999"/>
                    </a:lnTo>
                    <a:lnTo>
                      <a:pt x="43026" y="2122"/>
                    </a:lnTo>
                    <a:lnTo>
                      <a:pt x="43012" y="1905"/>
                    </a:lnTo>
                    <a:lnTo>
                      <a:pt x="42971" y="1687"/>
                    </a:lnTo>
                    <a:lnTo>
                      <a:pt x="42930" y="1483"/>
                    </a:lnTo>
                    <a:lnTo>
                      <a:pt x="42849" y="1293"/>
                    </a:lnTo>
                    <a:lnTo>
                      <a:pt x="42767" y="1102"/>
                    </a:lnTo>
                    <a:lnTo>
                      <a:pt x="42658" y="939"/>
                    </a:lnTo>
                    <a:lnTo>
                      <a:pt x="42536" y="776"/>
                    </a:lnTo>
                    <a:lnTo>
                      <a:pt x="42400" y="613"/>
                    </a:lnTo>
                    <a:lnTo>
                      <a:pt x="42250" y="477"/>
                    </a:lnTo>
                    <a:lnTo>
                      <a:pt x="42087" y="354"/>
                    </a:lnTo>
                    <a:lnTo>
                      <a:pt x="41910" y="259"/>
                    </a:lnTo>
                    <a:lnTo>
                      <a:pt x="41720" y="164"/>
                    </a:lnTo>
                    <a:lnTo>
                      <a:pt x="41529" y="96"/>
                    </a:lnTo>
                    <a:lnTo>
                      <a:pt x="41325" y="41"/>
                    </a:lnTo>
                    <a:lnTo>
                      <a:pt x="41121" y="14"/>
                    </a:lnTo>
                    <a:lnTo>
                      <a:pt x="409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a:off x="1610513" y="1175417"/>
                <a:ext cx="82578" cy="82166"/>
              </a:xfrm>
              <a:custGeom>
                <a:avLst/>
                <a:gdLst/>
                <a:ahLst/>
                <a:cxnLst/>
                <a:rect l="l" t="t" r="r" b="b"/>
                <a:pathLst>
                  <a:path w="2804" h="2790" extrusionOk="0">
                    <a:moveTo>
                      <a:pt x="1266" y="1"/>
                    </a:moveTo>
                    <a:lnTo>
                      <a:pt x="1116" y="28"/>
                    </a:lnTo>
                    <a:lnTo>
                      <a:pt x="980" y="55"/>
                    </a:lnTo>
                    <a:lnTo>
                      <a:pt x="858" y="109"/>
                    </a:lnTo>
                    <a:lnTo>
                      <a:pt x="735" y="164"/>
                    </a:lnTo>
                    <a:lnTo>
                      <a:pt x="627" y="232"/>
                    </a:lnTo>
                    <a:lnTo>
                      <a:pt x="518" y="314"/>
                    </a:lnTo>
                    <a:lnTo>
                      <a:pt x="409" y="409"/>
                    </a:lnTo>
                    <a:lnTo>
                      <a:pt x="327" y="504"/>
                    </a:lnTo>
                    <a:lnTo>
                      <a:pt x="246" y="613"/>
                    </a:lnTo>
                    <a:lnTo>
                      <a:pt x="178" y="735"/>
                    </a:lnTo>
                    <a:lnTo>
                      <a:pt x="110" y="858"/>
                    </a:lnTo>
                    <a:lnTo>
                      <a:pt x="69" y="980"/>
                    </a:lnTo>
                    <a:lnTo>
                      <a:pt x="28" y="1116"/>
                    </a:lnTo>
                    <a:lnTo>
                      <a:pt x="15" y="1252"/>
                    </a:lnTo>
                    <a:lnTo>
                      <a:pt x="1" y="1402"/>
                    </a:lnTo>
                    <a:lnTo>
                      <a:pt x="15" y="1538"/>
                    </a:lnTo>
                    <a:lnTo>
                      <a:pt x="28" y="1674"/>
                    </a:lnTo>
                    <a:lnTo>
                      <a:pt x="69" y="1810"/>
                    </a:lnTo>
                    <a:lnTo>
                      <a:pt x="110" y="1946"/>
                    </a:lnTo>
                    <a:lnTo>
                      <a:pt x="178" y="2068"/>
                    </a:lnTo>
                    <a:lnTo>
                      <a:pt x="246" y="2177"/>
                    </a:lnTo>
                    <a:lnTo>
                      <a:pt x="327" y="2286"/>
                    </a:lnTo>
                    <a:lnTo>
                      <a:pt x="409" y="2381"/>
                    </a:lnTo>
                    <a:lnTo>
                      <a:pt x="518" y="2476"/>
                    </a:lnTo>
                    <a:lnTo>
                      <a:pt x="627" y="2558"/>
                    </a:lnTo>
                    <a:lnTo>
                      <a:pt x="735" y="2626"/>
                    </a:lnTo>
                    <a:lnTo>
                      <a:pt x="858" y="2680"/>
                    </a:lnTo>
                    <a:lnTo>
                      <a:pt x="980" y="2735"/>
                    </a:lnTo>
                    <a:lnTo>
                      <a:pt x="1116" y="2762"/>
                    </a:lnTo>
                    <a:lnTo>
                      <a:pt x="1266" y="2789"/>
                    </a:lnTo>
                    <a:lnTo>
                      <a:pt x="1552" y="2789"/>
                    </a:lnTo>
                    <a:lnTo>
                      <a:pt x="1688" y="2762"/>
                    </a:lnTo>
                    <a:lnTo>
                      <a:pt x="1824" y="2735"/>
                    </a:lnTo>
                    <a:lnTo>
                      <a:pt x="1946" y="2680"/>
                    </a:lnTo>
                    <a:lnTo>
                      <a:pt x="2069" y="2626"/>
                    </a:lnTo>
                    <a:lnTo>
                      <a:pt x="2191" y="2558"/>
                    </a:lnTo>
                    <a:lnTo>
                      <a:pt x="2286" y="2476"/>
                    </a:lnTo>
                    <a:lnTo>
                      <a:pt x="2395" y="2381"/>
                    </a:lnTo>
                    <a:lnTo>
                      <a:pt x="2477" y="2286"/>
                    </a:lnTo>
                    <a:lnTo>
                      <a:pt x="2558" y="2177"/>
                    </a:lnTo>
                    <a:lnTo>
                      <a:pt x="2626" y="2068"/>
                    </a:lnTo>
                    <a:lnTo>
                      <a:pt x="2694" y="1946"/>
                    </a:lnTo>
                    <a:lnTo>
                      <a:pt x="2735" y="1810"/>
                    </a:lnTo>
                    <a:lnTo>
                      <a:pt x="2776" y="1674"/>
                    </a:lnTo>
                    <a:lnTo>
                      <a:pt x="2789" y="1538"/>
                    </a:lnTo>
                    <a:lnTo>
                      <a:pt x="2803" y="1402"/>
                    </a:lnTo>
                    <a:lnTo>
                      <a:pt x="2789" y="1252"/>
                    </a:lnTo>
                    <a:lnTo>
                      <a:pt x="2776" y="1116"/>
                    </a:lnTo>
                    <a:lnTo>
                      <a:pt x="2735" y="980"/>
                    </a:lnTo>
                    <a:lnTo>
                      <a:pt x="2694" y="858"/>
                    </a:lnTo>
                    <a:lnTo>
                      <a:pt x="2626" y="735"/>
                    </a:lnTo>
                    <a:lnTo>
                      <a:pt x="2558" y="613"/>
                    </a:lnTo>
                    <a:lnTo>
                      <a:pt x="2477" y="504"/>
                    </a:lnTo>
                    <a:lnTo>
                      <a:pt x="2395" y="409"/>
                    </a:lnTo>
                    <a:lnTo>
                      <a:pt x="2286" y="314"/>
                    </a:lnTo>
                    <a:lnTo>
                      <a:pt x="2191" y="232"/>
                    </a:lnTo>
                    <a:lnTo>
                      <a:pt x="2069" y="164"/>
                    </a:lnTo>
                    <a:lnTo>
                      <a:pt x="1946" y="109"/>
                    </a:lnTo>
                    <a:lnTo>
                      <a:pt x="1824" y="55"/>
                    </a:lnTo>
                    <a:lnTo>
                      <a:pt x="1688" y="28"/>
                    </a:lnTo>
                    <a:lnTo>
                      <a:pt x="15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a:off x="1743924" y="1175417"/>
                <a:ext cx="82548" cy="82166"/>
              </a:xfrm>
              <a:custGeom>
                <a:avLst/>
                <a:gdLst/>
                <a:ahLst/>
                <a:cxnLst/>
                <a:rect l="l" t="t" r="r" b="b"/>
                <a:pathLst>
                  <a:path w="2803" h="2790" extrusionOk="0">
                    <a:moveTo>
                      <a:pt x="1266" y="1"/>
                    </a:moveTo>
                    <a:lnTo>
                      <a:pt x="1130" y="28"/>
                    </a:lnTo>
                    <a:lnTo>
                      <a:pt x="994" y="55"/>
                    </a:lnTo>
                    <a:lnTo>
                      <a:pt x="858" y="109"/>
                    </a:lnTo>
                    <a:lnTo>
                      <a:pt x="735" y="164"/>
                    </a:lnTo>
                    <a:lnTo>
                      <a:pt x="626" y="232"/>
                    </a:lnTo>
                    <a:lnTo>
                      <a:pt x="517" y="314"/>
                    </a:lnTo>
                    <a:lnTo>
                      <a:pt x="422" y="409"/>
                    </a:lnTo>
                    <a:lnTo>
                      <a:pt x="327" y="504"/>
                    </a:lnTo>
                    <a:lnTo>
                      <a:pt x="245" y="613"/>
                    </a:lnTo>
                    <a:lnTo>
                      <a:pt x="177" y="735"/>
                    </a:lnTo>
                    <a:lnTo>
                      <a:pt x="123" y="858"/>
                    </a:lnTo>
                    <a:lnTo>
                      <a:pt x="69" y="980"/>
                    </a:lnTo>
                    <a:lnTo>
                      <a:pt x="41" y="1116"/>
                    </a:lnTo>
                    <a:lnTo>
                      <a:pt x="14" y="1252"/>
                    </a:lnTo>
                    <a:lnTo>
                      <a:pt x="1" y="1402"/>
                    </a:lnTo>
                    <a:lnTo>
                      <a:pt x="14" y="1538"/>
                    </a:lnTo>
                    <a:lnTo>
                      <a:pt x="41" y="1674"/>
                    </a:lnTo>
                    <a:lnTo>
                      <a:pt x="69" y="1810"/>
                    </a:lnTo>
                    <a:lnTo>
                      <a:pt x="123" y="1946"/>
                    </a:lnTo>
                    <a:lnTo>
                      <a:pt x="177" y="2068"/>
                    </a:lnTo>
                    <a:lnTo>
                      <a:pt x="245" y="2177"/>
                    </a:lnTo>
                    <a:lnTo>
                      <a:pt x="327" y="2286"/>
                    </a:lnTo>
                    <a:lnTo>
                      <a:pt x="422" y="2381"/>
                    </a:lnTo>
                    <a:lnTo>
                      <a:pt x="517" y="2476"/>
                    </a:lnTo>
                    <a:lnTo>
                      <a:pt x="626" y="2558"/>
                    </a:lnTo>
                    <a:lnTo>
                      <a:pt x="735" y="2626"/>
                    </a:lnTo>
                    <a:lnTo>
                      <a:pt x="858" y="2680"/>
                    </a:lnTo>
                    <a:lnTo>
                      <a:pt x="994" y="2735"/>
                    </a:lnTo>
                    <a:lnTo>
                      <a:pt x="1130" y="2762"/>
                    </a:lnTo>
                    <a:lnTo>
                      <a:pt x="1266" y="2789"/>
                    </a:lnTo>
                    <a:lnTo>
                      <a:pt x="1551" y="2789"/>
                    </a:lnTo>
                    <a:lnTo>
                      <a:pt x="1687" y="2762"/>
                    </a:lnTo>
                    <a:lnTo>
                      <a:pt x="1823" y="2735"/>
                    </a:lnTo>
                    <a:lnTo>
                      <a:pt x="1946" y="2680"/>
                    </a:lnTo>
                    <a:lnTo>
                      <a:pt x="2068" y="2626"/>
                    </a:lnTo>
                    <a:lnTo>
                      <a:pt x="2191" y="2558"/>
                    </a:lnTo>
                    <a:lnTo>
                      <a:pt x="2299" y="2476"/>
                    </a:lnTo>
                    <a:lnTo>
                      <a:pt x="2395" y="2381"/>
                    </a:lnTo>
                    <a:lnTo>
                      <a:pt x="2490" y="2286"/>
                    </a:lnTo>
                    <a:lnTo>
                      <a:pt x="2571" y="2177"/>
                    </a:lnTo>
                    <a:lnTo>
                      <a:pt x="2639" y="2068"/>
                    </a:lnTo>
                    <a:lnTo>
                      <a:pt x="2694" y="1946"/>
                    </a:lnTo>
                    <a:lnTo>
                      <a:pt x="2735" y="1810"/>
                    </a:lnTo>
                    <a:lnTo>
                      <a:pt x="2776" y="1674"/>
                    </a:lnTo>
                    <a:lnTo>
                      <a:pt x="2803" y="1538"/>
                    </a:lnTo>
                    <a:lnTo>
                      <a:pt x="2803" y="1402"/>
                    </a:lnTo>
                    <a:lnTo>
                      <a:pt x="2803" y="1252"/>
                    </a:lnTo>
                    <a:lnTo>
                      <a:pt x="2776" y="1116"/>
                    </a:lnTo>
                    <a:lnTo>
                      <a:pt x="2735" y="980"/>
                    </a:lnTo>
                    <a:lnTo>
                      <a:pt x="2694" y="858"/>
                    </a:lnTo>
                    <a:lnTo>
                      <a:pt x="2639" y="735"/>
                    </a:lnTo>
                    <a:lnTo>
                      <a:pt x="2571" y="613"/>
                    </a:lnTo>
                    <a:lnTo>
                      <a:pt x="2490" y="504"/>
                    </a:lnTo>
                    <a:lnTo>
                      <a:pt x="2395" y="409"/>
                    </a:lnTo>
                    <a:lnTo>
                      <a:pt x="2299" y="314"/>
                    </a:lnTo>
                    <a:lnTo>
                      <a:pt x="2191" y="232"/>
                    </a:lnTo>
                    <a:lnTo>
                      <a:pt x="2068" y="164"/>
                    </a:lnTo>
                    <a:lnTo>
                      <a:pt x="1946" y="109"/>
                    </a:lnTo>
                    <a:lnTo>
                      <a:pt x="1823" y="55"/>
                    </a:lnTo>
                    <a:lnTo>
                      <a:pt x="1687" y="28"/>
                    </a:lnTo>
                    <a:lnTo>
                      <a:pt x="1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a:off x="1872123" y="1175417"/>
                <a:ext cx="82136" cy="82166"/>
              </a:xfrm>
              <a:custGeom>
                <a:avLst/>
                <a:gdLst/>
                <a:ahLst/>
                <a:cxnLst/>
                <a:rect l="l" t="t" r="r" b="b"/>
                <a:pathLst>
                  <a:path w="2789" h="2790" extrusionOk="0">
                    <a:moveTo>
                      <a:pt x="1252" y="1"/>
                    </a:moveTo>
                    <a:lnTo>
                      <a:pt x="1116" y="28"/>
                    </a:lnTo>
                    <a:lnTo>
                      <a:pt x="980" y="55"/>
                    </a:lnTo>
                    <a:lnTo>
                      <a:pt x="844" y="109"/>
                    </a:lnTo>
                    <a:lnTo>
                      <a:pt x="721" y="164"/>
                    </a:lnTo>
                    <a:lnTo>
                      <a:pt x="613" y="232"/>
                    </a:lnTo>
                    <a:lnTo>
                      <a:pt x="504" y="314"/>
                    </a:lnTo>
                    <a:lnTo>
                      <a:pt x="408" y="409"/>
                    </a:lnTo>
                    <a:lnTo>
                      <a:pt x="313" y="504"/>
                    </a:lnTo>
                    <a:lnTo>
                      <a:pt x="232" y="613"/>
                    </a:lnTo>
                    <a:lnTo>
                      <a:pt x="164" y="735"/>
                    </a:lnTo>
                    <a:lnTo>
                      <a:pt x="109" y="858"/>
                    </a:lnTo>
                    <a:lnTo>
                      <a:pt x="55" y="980"/>
                    </a:lnTo>
                    <a:lnTo>
                      <a:pt x="28" y="1116"/>
                    </a:lnTo>
                    <a:lnTo>
                      <a:pt x="0" y="1252"/>
                    </a:lnTo>
                    <a:lnTo>
                      <a:pt x="0" y="1402"/>
                    </a:lnTo>
                    <a:lnTo>
                      <a:pt x="0" y="1538"/>
                    </a:lnTo>
                    <a:lnTo>
                      <a:pt x="28" y="1674"/>
                    </a:lnTo>
                    <a:lnTo>
                      <a:pt x="55" y="1810"/>
                    </a:lnTo>
                    <a:lnTo>
                      <a:pt x="109" y="1946"/>
                    </a:lnTo>
                    <a:lnTo>
                      <a:pt x="164" y="2068"/>
                    </a:lnTo>
                    <a:lnTo>
                      <a:pt x="232" y="2177"/>
                    </a:lnTo>
                    <a:lnTo>
                      <a:pt x="313" y="2286"/>
                    </a:lnTo>
                    <a:lnTo>
                      <a:pt x="408" y="2381"/>
                    </a:lnTo>
                    <a:lnTo>
                      <a:pt x="504" y="2476"/>
                    </a:lnTo>
                    <a:lnTo>
                      <a:pt x="613" y="2558"/>
                    </a:lnTo>
                    <a:lnTo>
                      <a:pt x="721" y="2626"/>
                    </a:lnTo>
                    <a:lnTo>
                      <a:pt x="844" y="2680"/>
                    </a:lnTo>
                    <a:lnTo>
                      <a:pt x="980" y="2735"/>
                    </a:lnTo>
                    <a:lnTo>
                      <a:pt x="1116" y="2762"/>
                    </a:lnTo>
                    <a:lnTo>
                      <a:pt x="1252" y="2789"/>
                    </a:lnTo>
                    <a:lnTo>
                      <a:pt x="1538" y="2789"/>
                    </a:lnTo>
                    <a:lnTo>
                      <a:pt x="1674" y="2762"/>
                    </a:lnTo>
                    <a:lnTo>
                      <a:pt x="1810" y="2735"/>
                    </a:lnTo>
                    <a:lnTo>
                      <a:pt x="1932" y="2680"/>
                    </a:lnTo>
                    <a:lnTo>
                      <a:pt x="2054" y="2626"/>
                    </a:lnTo>
                    <a:lnTo>
                      <a:pt x="2177" y="2558"/>
                    </a:lnTo>
                    <a:lnTo>
                      <a:pt x="2286" y="2476"/>
                    </a:lnTo>
                    <a:lnTo>
                      <a:pt x="2381" y="2381"/>
                    </a:lnTo>
                    <a:lnTo>
                      <a:pt x="2476" y="2286"/>
                    </a:lnTo>
                    <a:lnTo>
                      <a:pt x="2558" y="2177"/>
                    </a:lnTo>
                    <a:lnTo>
                      <a:pt x="2626" y="2068"/>
                    </a:lnTo>
                    <a:lnTo>
                      <a:pt x="2680" y="1946"/>
                    </a:lnTo>
                    <a:lnTo>
                      <a:pt x="2735" y="1810"/>
                    </a:lnTo>
                    <a:lnTo>
                      <a:pt x="2762" y="1674"/>
                    </a:lnTo>
                    <a:lnTo>
                      <a:pt x="2789" y="1538"/>
                    </a:lnTo>
                    <a:lnTo>
                      <a:pt x="2789" y="1402"/>
                    </a:lnTo>
                    <a:lnTo>
                      <a:pt x="2789" y="1252"/>
                    </a:lnTo>
                    <a:lnTo>
                      <a:pt x="2762" y="1116"/>
                    </a:lnTo>
                    <a:lnTo>
                      <a:pt x="2735" y="980"/>
                    </a:lnTo>
                    <a:lnTo>
                      <a:pt x="2680" y="858"/>
                    </a:lnTo>
                    <a:lnTo>
                      <a:pt x="2626" y="735"/>
                    </a:lnTo>
                    <a:lnTo>
                      <a:pt x="2558" y="613"/>
                    </a:lnTo>
                    <a:lnTo>
                      <a:pt x="2476" y="504"/>
                    </a:lnTo>
                    <a:lnTo>
                      <a:pt x="2381" y="409"/>
                    </a:lnTo>
                    <a:lnTo>
                      <a:pt x="2286" y="314"/>
                    </a:lnTo>
                    <a:lnTo>
                      <a:pt x="2177" y="232"/>
                    </a:lnTo>
                    <a:lnTo>
                      <a:pt x="2054" y="164"/>
                    </a:lnTo>
                    <a:lnTo>
                      <a:pt x="1932" y="109"/>
                    </a:lnTo>
                    <a:lnTo>
                      <a:pt x="1810" y="55"/>
                    </a:lnTo>
                    <a:lnTo>
                      <a:pt x="1674" y="28"/>
                    </a:lnTo>
                    <a:lnTo>
                      <a:pt x="15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a:off x="902669" y="2032308"/>
                <a:ext cx="937806" cy="49712"/>
              </a:xfrm>
              <a:custGeom>
                <a:avLst/>
                <a:gdLst/>
                <a:ahLst/>
                <a:cxnLst/>
                <a:rect l="l" t="t" r="r" b="b"/>
                <a:pathLst>
                  <a:path w="31844" h="1688" extrusionOk="0">
                    <a:moveTo>
                      <a:pt x="843" y="0"/>
                    </a:moveTo>
                    <a:lnTo>
                      <a:pt x="762" y="14"/>
                    </a:lnTo>
                    <a:lnTo>
                      <a:pt x="680" y="28"/>
                    </a:lnTo>
                    <a:lnTo>
                      <a:pt x="599" y="41"/>
                    </a:lnTo>
                    <a:lnTo>
                      <a:pt x="517" y="68"/>
                    </a:lnTo>
                    <a:lnTo>
                      <a:pt x="367" y="150"/>
                    </a:lnTo>
                    <a:lnTo>
                      <a:pt x="245" y="245"/>
                    </a:lnTo>
                    <a:lnTo>
                      <a:pt x="150" y="381"/>
                    </a:lnTo>
                    <a:lnTo>
                      <a:pt x="68" y="517"/>
                    </a:lnTo>
                    <a:lnTo>
                      <a:pt x="41" y="599"/>
                    </a:lnTo>
                    <a:lnTo>
                      <a:pt x="14" y="681"/>
                    </a:lnTo>
                    <a:lnTo>
                      <a:pt x="0" y="762"/>
                    </a:lnTo>
                    <a:lnTo>
                      <a:pt x="0" y="844"/>
                    </a:lnTo>
                    <a:lnTo>
                      <a:pt x="0" y="925"/>
                    </a:lnTo>
                    <a:lnTo>
                      <a:pt x="14" y="1021"/>
                    </a:lnTo>
                    <a:lnTo>
                      <a:pt x="41" y="1102"/>
                    </a:lnTo>
                    <a:lnTo>
                      <a:pt x="68" y="1170"/>
                    </a:lnTo>
                    <a:lnTo>
                      <a:pt x="150" y="1320"/>
                    </a:lnTo>
                    <a:lnTo>
                      <a:pt x="245" y="1442"/>
                    </a:lnTo>
                    <a:lnTo>
                      <a:pt x="367" y="1538"/>
                    </a:lnTo>
                    <a:lnTo>
                      <a:pt x="517" y="1619"/>
                    </a:lnTo>
                    <a:lnTo>
                      <a:pt x="599" y="1646"/>
                    </a:lnTo>
                    <a:lnTo>
                      <a:pt x="680" y="1674"/>
                    </a:lnTo>
                    <a:lnTo>
                      <a:pt x="762" y="1687"/>
                    </a:lnTo>
                    <a:lnTo>
                      <a:pt x="31082" y="1687"/>
                    </a:lnTo>
                    <a:lnTo>
                      <a:pt x="31164" y="1674"/>
                    </a:lnTo>
                    <a:lnTo>
                      <a:pt x="31245" y="1646"/>
                    </a:lnTo>
                    <a:lnTo>
                      <a:pt x="31327" y="1619"/>
                    </a:lnTo>
                    <a:lnTo>
                      <a:pt x="31463" y="1538"/>
                    </a:lnTo>
                    <a:lnTo>
                      <a:pt x="31585" y="1442"/>
                    </a:lnTo>
                    <a:lnTo>
                      <a:pt x="31694" y="1320"/>
                    </a:lnTo>
                    <a:lnTo>
                      <a:pt x="31776" y="1170"/>
                    </a:lnTo>
                    <a:lnTo>
                      <a:pt x="31803" y="1102"/>
                    </a:lnTo>
                    <a:lnTo>
                      <a:pt x="31817" y="1021"/>
                    </a:lnTo>
                    <a:lnTo>
                      <a:pt x="31830" y="925"/>
                    </a:lnTo>
                    <a:lnTo>
                      <a:pt x="31844" y="844"/>
                    </a:lnTo>
                    <a:lnTo>
                      <a:pt x="31830" y="762"/>
                    </a:lnTo>
                    <a:lnTo>
                      <a:pt x="31817" y="681"/>
                    </a:lnTo>
                    <a:lnTo>
                      <a:pt x="31803" y="599"/>
                    </a:lnTo>
                    <a:lnTo>
                      <a:pt x="31776" y="517"/>
                    </a:lnTo>
                    <a:lnTo>
                      <a:pt x="31694" y="381"/>
                    </a:lnTo>
                    <a:lnTo>
                      <a:pt x="31585" y="245"/>
                    </a:lnTo>
                    <a:lnTo>
                      <a:pt x="31463" y="150"/>
                    </a:lnTo>
                    <a:lnTo>
                      <a:pt x="31327" y="68"/>
                    </a:lnTo>
                    <a:lnTo>
                      <a:pt x="31245" y="41"/>
                    </a:lnTo>
                    <a:lnTo>
                      <a:pt x="31164" y="28"/>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a:off x="902669" y="2156501"/>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45"/>
                    </a:lnTo>
                    <a:lnTo>
                      <a:pt x="150" y="381"/>
                    </a:lnTo>
                    <a:lnTo>
                      <a:pt x="68" y="517"/>
                    </a:lnTo>
                    <a:lnTo>
                      <a:pt x="41" y="599"/>
                    </a:lnTo>
                    <a:lnTo>
                      <a:pt x="14" y="680"/>
                    </a:lnTo>
                    <a:lnTo>
                      <a:pt x="0" y="762"/>
                    </a:lnTo>
                    <a:lnTo>
                      <a:pt x="0" y="844"/>
                    </a:lnTo>
                    <a:lnTo>
                      <a:pt x="0" y="939"/>
                    </a:lnTo>
                    <a:lnTo>
                      <a:pt x="14" y="1020"/>
                    </a:lnTo>
                    <a:lnTo>
                      <a:pt x="41" y="1102"/>
                    </a:lnTo>
                    <a:lnTo>
                      <a:pt x="68" y="1170"/>
                    </a:lnTo>
                    <a:lnTo>
                      <a:pt x="150" y="1320"/>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20"/>
                    </a:lnTo>
                    <a:lnTo>
                      <a:pt x="31776" y="1170"/>
                    </a:lnTo>
                    <a:lnTo>
                      <a:pt x="31803" y="1102"/>
                    </a:lnTo>
                    <a:lnTo>
                      <a:pt x="31817" y="1020"/>
                    </a:lnTo>
                    <a:lnTo>
                      <a:pt x="31830" y="939"/>
                    </a:lnTo>
                    <a:lnTo>
                      <a:pt x="31844" y="844"/>
                    </a:lnTo>
                    <a:lnTo>
                      <a:pt x="31830" y="762"/>
                    </a:lnTo>
                    <a:lnTo>
                      <a:pt x="31817" y="680"/>
                    </a:lnTo>
                    <a:lnTo>
                      <a:pt x="31803" y="599"/>
                    </a:lnTo>
                    <a:lnTo>
                      <a:pt x="31776" y="517"/>
                    </a:lnTo>
                    <a:lnTo>
                      <a:pt x="31694" y="381"/>
                    </a:lnTo>
                    <a:lnTo>
                      <a:pt x="31585" y="245"/>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a:off x="902669" y="2280693"/>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58"/>
                    </a:lnTo>
                    <a:lnTo>
                      <a:pt x="150" y="381"/>
                    </a:lnTo>
                    <a:lnTo>
                      <a:pt x="68" y="517"/>
                    </a:lnTo>
                    <a:lnTo>
                      <a:pt x="41" y="599"/>
                    </a:lnTo>
                    <a:lnTo>
                      <a:pt x="14" y="680"/>
                    </a:lnTo>
                    <a:lnTo>
                      <a:pt x="0" y="762"/>
                    </a:lnTo>
                    <a:lnTo>
                      <a:pt x="0" y="843"/>
                    </a:lnTo>
                    <a:lnTo>
                      <a:pt x="0" y="939"/>
                    </a:lnTo>
                    <a:lnTo>
                      <a:pt x="14" y="1020"/>
                    </a:lnTo>
                    <a:lnTo>
                      <a:pt x="41" y="1102"/>
                    </a:lnTo>
                    <a:lnTo>
                      <a:pt x="68" y="1170"/>
                    </a:lnTo>
                    <a:lnTo>
                      <a:pt x="150" y="1319"/>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19"/>
                    </a:lnTo>
                    <a:lnTo>
                      <a:pt x="31776" y="1170"/>
                    </a:lnTo>
                    <a:lnTo>
                      <a:pt x="31803" y="1102"/>
                    </a:lnTo>
                    <a:lnTo>
                      <a:pt x="31817" y="1020"/>
                    </a:lnTo>
                    <a:lnTo>
                      <a:pt x="31830" y="939"/>
                    </a:lnTo>
                    <a:lnTo>
                      <a:pt x="31844" y="843"/>
                    </a:lnTo>
                    <a:lnTo>
                      <a:pt x="31830" y="762"/>
                    </a:lnTo>
                    <a:lnTo>
                      <a:pt x="31817" y="680"/>
                    </a:lnTo>
                    <a:lnTo>
                      <a:pt x="31803" y="599"/>
                    </a:lnTo>
                    <a:lnTo>
                      <a:pt x="31776" y="517"/>
                    </a:lnTo>
                    <a:lnTo>
                      <a:pt x="31694" y="381"/>
                    </a:lnTo>
                    <a:lnTo>
                      <a:pt x="31585" y="258"/>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a:off x="902669" y="2405269"/>
                <a:ext cx="937806" cy="49299"/>
              </a:xfrm>
              <a:custGeom>
                <a:avLst/>
                <a:gdLst/>
                <a:ahLst/>
                <a:cxnLst/>
                <a:rect l="l" t="t" r="r" b="b"/>
                <a:pathLst>
                  <a:path w="31844" h="1674" extrusionOk="0">
                    <a:moveTo>
                      <a:pt x="762" y="0"/>
                    </a:moveTo>
                    <a:lnTo>
                      <a:pt x="680" y="14"/>
                    </a:lnTo>
                    <a:lnTo>
                      <a:pt x="599" y="28"/>
                    </a:lnTo>
                    <a:lnTo>
                      <a:pt x="517" y="55"/>
                    </a:lnTo>
                    <a:lnTo>
                      <a:pt x="367" y="136"/>
                    </a:lnTo>
                    <a:lnTo>
                      <a:pt x="245" y="245"/>
                    </a:lnTo>
                    <a:lnTo>
                      <a:pt x="150" y="368"/>
                    </a:lnTo>
                    <a:lnTo>
                      <a:pt x="68" y="504"/>
                    </a:lnTo>
                    <a:lnTo>
                      <a:pt x="41" y="585"/>
                    </a:lnTo>
                    <a:lnTo>
                      <a:pt x="14" y="667"/>
                    </a:lnTo>
                    <a:lnTo>
                      <a:pt x="0" y="749"/>
                    </a:lnTo>
                    <a:lnTo>
                      <a:pt x="0" y="830"/>
                    </a:lnTo>
                    <a:lnTo>
                      <a:pt x="0" y="925"/>
                    </a:lnTo>
                    <a:lnTo>
                      <a:pt x="14" y="1007"/>
                    </a:lnTo>
                    <a:lnTo>
                      <a:pt x="41" y="1089"/>
                    </a:lnTo>
                    <a:lnTo>
                      <a:pt x="68" y="1170"/>
                    </a:lnTo>
                    <a:lnTo>
                      <a:pt x="150" y="1306"/>
                    </a:lnTo>
                    <a:lnTo>
                      <a:pt x="245" y="1429"/>
                    </a:lnTo>
                    <a:lnTo>
                      <a:pt x="367" y="1537"/>
                    </a:lnTo>
                    <a:lnTo>
                      <a:pt x="517" y="1605"/>
                    </a:lnTo>
                    <a:lnTo>
                      <a:pt x="599" y="1646"/>
                    </a:lnTo>
                    <a:lnTo>
                      <a:pt x="680" y="1660"/>
                    </a:lnTo>
                    <a:lnTo>
                      <a:pt x="762" y="1674"/>
                    </a:lnTo>
                    <a:lnTo>
                      <a:pt x="31082" y="1674"/>
                    </a:lnTo>
                    <a:lnTo>
                      <a:pt x="31164" y="1660"/>
                    </a:lnTo>
                    <a:lnTo>
                      <a:pt x="31245" y="1646"/>
                    </a:lnTo>
                    <a:lnTo>
                      <a:pt x="31327" y="1605"/>
                    </a:lnTo>
                    <a:lnTo>
                      <a:pt x="31463" y="1537"/>
                    </a:lnTo>
                    <a:lnTo>
                      <a:pt x="31585" y="1429"/>
                    </a:lnTo>
                    <a:lnTo>
                      <a:pt x="31694" y="1306"/>
                    </a:lnTo>
                    <a:lnTo>
                      <a:pt x="31776" y="1170"/>
                    </a:lnTo>
                    <a:lnTo>
                      <a:pt x="31803" y="1089"/>
                    </a:lnTo>
                    <a:lnTo>
                      <a:pt x="31817" y="1007"/>
                    </a:lnTo>
                    <a:lnTo>
                      <a:pt x="31830" y="925"/>
                    </a:lnTo>
                    <a:lnTo>
                      <a:pt x="31844" y="830"/>
                    </a:lnTo>
                    <a:lnTo>
                      <a:pt x="31830" y="749"/>
                    </a:lnTo>
                    <a:lnTo>
                      <a:pt x="31817" y="667"/>
                    </a:lnTo>
                    <a:lnTo>
                      <a:pt x="31803" y="585"/>
                    </a:lnTo>
                    <a:lnTo>
                      <a:pt x="31776" y="504"/>
                    </a:lnTo>
                    <a:lnTo>
                      <a:pt x="31694" y="368"/>
                    </a:lnTo>
                    <a:lnTo>
                      <a:pt x="31585" y="245"/>
                    </a:lnTo>
                    <a:lnTo>
                      <a:pt x="31463" y="136"/>
                    </a:lnTo>
                    <a:lnTo>
                      <a:pt x="31327" y="55"/>
                    </a:lnTo>
                    <a:lnTo>
                      <a:pt x="31245" y="28"/>
                    </a:lnTo>
                    <a:lnTo>
                      <a:pt x="31164" y="14"/>
                    </a:lnTo>
                    <a:lnTo>
                      <a:pt x="3108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a:off x="1266796" y="1647744"/>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a:off x="1266796" y="1679373"/>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a:off x="1267620" y="1713830"/>
                <a:ext cx="209537" cy="15638"/>
              </a:xfrm>
              <a:custGeom>
                <a:avLst/>
                <a:gdLst/>
                <a:ahLst/>
                <a:cxnLst/>
                <a:rect l="l" t="t" r="r" b="b"/>
                <a:pathLst>
                  <a:path w="7115" h="531" extrusionOk="0">
                    <a:moveTo>
                      <a:pt x="0" y="0"/>
                    </a:moveTo>
                    <a:lnTo>
                      <a:pt x="0" y="531"/>
                    </a:lnTo>
                    <a:lnTo>
                      <a:pt x="7114" y="531"/>
                    </a:lnTo>
                    <a:lnTo>
                      <a:pt x="71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a:off x="1266796" y="1747492"/>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a:off x="1266796" y="1779122"/>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a:off x="1266796" y="1815170"/>
                <a:ext cx="209566" cy="16050"/>
              </a:xfrm>
              <a:custGeom>
                <a:avLst/>
                <a:gdLst/>
                <a:ahLst/>
                <a:cxnLst/>
                <a:rect l="l" t="t" r="r" b="b"/>
                <a:pathLst>
                  <a:path w="7116" h="545" extrusionOk="0">
                    <a:moveTo>
                      <a:pt x="1" y="1"/>
                    </a:moveTo>
                    <a:lnTo>
                      <a:pt x="1" y="545"/>
                    </a:lnTo>
                    <a:lnTo>
                      <a:pt x="7115" y="545"/>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a:off x="913065" y="1530354"/>
                <a:ext cx="395837" cy="395808"/>
              </a:xfrm>
              <a:custGeom>
                <a:avLst/>
                <a:gdLst/>
                <a:ahLst/>
                <a:cxnLst/>
                <a:rect l="l" t="t" r="r" b="b"/>
                <a:pathLst>
                  <a:path w="13441" h="13440" extrusionOk="0">
                    <a:moveTo>
                      <a:pt x="6557" y="0"/>
                    </a:moveTo>
                    <a:lnTo>
                      <a:pt x="6408" y="14"/>
                    </a:lnTo>
                    <a:lnTo>
                      <a:pt x="6176" y="28"/>
                    </a:lnTo>
                    <a:lnTo>
                      <a:pt x="5959" y="41"/>
                    </a:lnTo>
                    <a:lnTo>
                      <a:pt x="5632" y="96"/>
                    </a:lnTo>
                    <a:lnTo>
                      <a:pt x="5319" y="150"/>
                    </a:lnTo>
                    <a:lnTo>
                      <a:pt x="5007" y="218"/>
                    </a:lnTo>
                    <a:lnTo>
                      <a:pt x="4707" y="313"/>
                    </a:lnTo>
                    <a:lnTo>
                      <a:pt x="4408" y="409"/>
                    </a:lnTo>
                    <a:lnTo>
                      <a:pt x="4109" y="531"/>
                    </a:lnTo>
                    <a:lnTo>
                      <a:pt x="3823"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47" y="2680"/>
                    </a:lnTo>
                    <a:lnTo>
                      <a:pt x="1293" y="2748"/>
                    </a:lnTo>
                    <a:lnTo>
                      <a:pt x="1266" y="2803"/>
                    </a:lnTo>
                    <a:lnTo>
                      <a:pt x="1252" y="2816"/>
                    </a:lnTo>
                    <a:lnTo>
                      <a:pt x="1116" y="3007"/>
                    </a:lnTo>
                    <a:lnTo>
                      <a:pt x="994" y="3211"/>
                    </a:lnTo>
                    <a:lnTo>
                      <a:pt x="871" y="3415"/>
                    </a:lnTo>
                    <a:lnTo>
                      <a:pt x="749" y="3619"/>
                    </a:lnTo>
                    <a:lnTo>
                      <a:pt x="654" y="3836"/>
                    </a:lnTo>
                    <a:lnTo>
                      <a:pt x="545" y="4054"/>
                    </a:lnTo>
                    <a:lnTo>
                      <a:pt x="450" y="4285"/>
                    </a:lnTo>
                    <a:lnTo>
                      <a:pt x="368" y="4503"/>
                    </a:lnTo>
                    <a:lnTo>
                      <a:pt x="300" y="4734"/>
                    </a:lnTo>
                    <a:lnTo>
                      <a:pt x="232" y="4965"/>
                    </a:lnTo>
                    <a:lnTo>
                      <a:pt x="164" y="5210"/>
                    </a:lnTo>
                    <a:lnTo>
                      <a:pt x="123" y="5455"/>
                    </a:lnTo>
                    <a:lnTo>
                      <a:pt x="82" y="5700"/>
                    </a:lnTo>
                    <a:lnTo>
                      <a:pt x="42" y="5945"/>
                    </a:lnTo>
                    <a:lnTo>
                      <a:pt x="14" y="6190"/>
                    </a:lnTo>
                    <a:lnTo>
                      <a:pt x="1" y="6448"/>
                    </a:lnTo>
                    <a:lnTo>
                      <a:pt x="1" y="6720"/>
                    </a:lnTo>
                    <a:lnTo>
                      <a:pt x="1" y="7006"/>
                    </a:lnTo>
                    <a:lnTo>
                      <a:pt x="14" y="7278"/>
                    </a:lnTo>
                    <a:lnTo>
                      <a:pt x="42" y="7536"/>
                    </a:lnTo>
                    <a:lnTo>
                      <a:pt x="82" y="7808"/>
                    </a:lnTo>
                    <a:lnTo>
                      <a:pt x="137" y="8067"/>
                    </a:lnTo>
                    <a:lnTo>
                      <a:pt x="191" y="8325"/>
                    </a:lnTo>
                    <a:lnTo>
                      <a:pt x="259" y="8570"/>
                    </a:lnTo>
                    <a:lnTo>
                      <a:pt x="327" y="8829"/>
                    </a:lnTo>
                    <a:lnTo>
                      <a:pt x="422" y="9073"/>
                    </a:lnTo>
                    <a:lnTo>
                      <a:pt x="518" y="9305"/>
                    </a:lnTo>
                    <a:lnTo>
                      <a:pt x="613" y="9549"/>
                    </a:lnTo>
                    <a:lnTo>
                      <a:pt x="722" y="9781"/>
                    </a:lnTo>
                    <a:lnTo>
                      <a:pt x="844" y="9998"/>
                    </a:lnTo>
                    <a:lnTo>
                      <a:pt x="980" y="10216"/>
                    </a:lnTo>
                    <a:lnTo>
                      <a:pt x="1116" y="10434"/>
                    </a:lnTo>
                    <a:lnTo>
                      <a:pt x="1266" y="10638"/>
                    </a:lnTo>
                    <a:lnTo>
                      <a:pt x="1415" y="10842"/>
                    </a:lnTo>
                    <a:lnTo>
                      <a:pt x="1429" y="10869"/>
                    </a:lnTo>
                    <a:lnTo>
                      <a:pt x="1511" y="10964"/>
                    </a:lnTo>
                    <a:lnTo>
                      <a:pt x="1551" y="11032"/>
                    </a:lnTo>
                    <a:lnTo>
                      <a:pt x="1619" y="11100"/>
                    </a:lnTo>
                    <a:lnTo>
                      <a:pt x="1715" y="11209"/>
                    </a:lnTo>
                    <a:lnTo>
                      <a:pt x="1796" y="11304"/>
                    </a:lnTo>
                    <a:lnTo>
                      <a:pt x="1810" y="11318"/>
                    </a:lnTo>
                    <a:lnTo>
                      <a:pt x="2014" y="11522"/>
                    </a:lnTo>
                    <a:lnTo>
                      <a:pt x="2232" y="11726"/>
                    </a:lnTo>
                    <a:lnTo>
                      <a:pt x="2449" y="11916"/>
                    </a:lnTo>
                    <a:lnTo>
                      <a:pt x="2680" y="12093"/>
                    </a:lnTo>
                    <a:lnTo>
                      <a:pt x="2912" y="12270"/>
                    </a:lnTo>
                    <a:lnTo>
                      <a:pt x="3157"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76" y="13426"/>
                    </a:lnTo>
                    <a:lnTo>
                      <a:pt x="6408" y="13440"/>
                    </a:lnTo>
                    <a:lnTo>
                      <a:pt x="6979" y="13440"/>
                    </a:lnTo>
                    <a:lnTo>
                      <a:pt x="7265" y="13426"/>
                    </a:lnTo>
                    <a:lnTo>
                      <a:pt x="7319" y="13413"/>
                    </a:lnTo>
                    <a:lnTo>
                      <a:pt x="7632" y="13385"/>
                    </a:lnTo>
                    <a:lnTo>
                      <a:pt x="7945" y="13331"/>
                    </a:lnTo>
                    <a:lnTo>
                      <a:pt x="8244" y="13263"/>
                    </a:lnTo>
                    <a:lnTo>
                      <a:pt x="8543" y="13195"/>
                    </a:lnTo>
                    <a:lnTo>
                      <a:pt x="8842" y="13100"/>
                    </a:lnTo>
                    <a:lnTo>
                      <a:pt x="9128" y="12991"/>
                    </a:lnTo>
                    <a:lnTo>
                      <a:pt x="9414" y="12882"/>
                    </a:lnTo>
                    <a:lnTo>
                      <a:pt x="9686" y="12760"/>
                    </a:lnTo>
                    <a:lnTo>
                      <a:pt x="9958" y="12610"/>
                    </a:lnTo>
                    <a:lnTo>
                      <a:pt x="10216" y="12460"/>
                    </a:lnTo>
                    <a:lnTo>
                      <a:pt x="10461" y="12297"/>
                    </a:lnTo>
                    <a:lnTo>
                      <a:pt x="10706" y="12134"/>
                    </a:lnTo>
                    <a:lnTo>
                      <a:pt x="10951" y="11944"/>
                    </a:lnTo>
                    <a:lnTo>
                      <a:pt x="11182" y="11753"/>
                    </a:lnTo>
                    <a:lnTo>
                      <a:pt x="11400" y="11549"/>
                    </a:lnTo>
                    <a:lnTo>
                      <a:pt x="11604" y="11331"/>
                    </a:lnTo>
                    <a:lnTo>
                      <a:pt x="11617" y="11318"/>
                    </a:lnTo>
                    <a:lnTo>
                      <a:pt x="11821" y="11100"/>
                    </a:lnTo>
                    <a:lnTo>
                      <a:pt x="11998" y="10883"/>
                    </a:lnTo>
                    <a:lnTo>
                      <a:pt x="12012" y="10869"/>
                    </a:lnTo>
                    <a:lnTo>
                      <a:pt x="12162"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45" y="7808"/>
                    </a:lnTo>
                    <a:lnTo>
                      <a:pt x="13386" y="7550"/>
                    </a:lnTo>
                    <a:lnTo>
                      <a:pt x="13413" y="7278"/>
                    </a:lnTo>
                    <a:lnTo>
                      <a:pt x="13427" y="7006"/>
                    </a:lnTo>
                    <a:lnTo>
                      <a:pt x="13440" y="6720"/>
                    </a:lnTo>
                    <a:lnTo>
                      <a:pt x="13427" y="6448"/>
                    </a:lnTo>
                    <a:lnTo>
                      <a:pt x="13413" y="6190"/>
                    </a:lnTo>
                    <a:lnTo>
                      <a:pt x="13386" y="5945"/>
                    </a:lnTo>
                    <a:lnTo>
                      <a:pt x="13359" y="5700"/>
                    </a:lnTo>
                    <a:lnTo>
                      <a:pt x="13318" y="5455"/>
                    </a:lnTo>
                    <a:lnTo>
                      <a:pt x="13263" y="5210"/>
                    </a:lnTo>
                    <a:lnTo>
                      <a:pt x="13209" y="4965"/>
                    </a:lnTo>
                    <a:lnTo>
                      <a:pt x="13141" y="4734"/>
                    </a:lnTo>
                    <a:lnTo>
                      <a:pt x="13059" y="4503"/>
                    </a:lnTo>
                    <a:lnTo>
                      <a:pt x="12978" y="4285"/>
                    </a:lnTo>
                    <a:lnTo>
                      <a:pt x="12882" y="4054"/>
                    </a:lnTo>
                    <a:lnTo>
                      <a:pt x="12787" y="3836"/>
                    </a:lnTo>
                    <a:lnTo>
                      <a:pt x="12678" y="3619"/>
                    </a:lnTo>
                    <a:lnTo>
                      <a:pt x="12570" y="3415"/>
                    </a:lnTo>
                    <a:lnTo>
                      <a:pt x="12447" y="3211"/>
                    </a:lnTo>
                    <a:lnTo>
                      <a:pt x="12311" y="3007"/>
                    </a:lnTo>
                    <a:lnTo>
                      <a:pt x="12175" y="2816"/>
                    </a:lnTo>
                    <a:lnTo>
                      <a:pt x="12162" y="2789"/>
                    </a:lnTo>
                    <a:lnTo>
                      <a:pt x="11998" y="2571"/>
                    </a:lnTo>
                    <a:lnTo>
                      <a:pt x="11821" y="2340"/>
                    </a:lnTo>
                    <a:lnTo>
                      <a:pt x="11808" y="2327"/>
                    </a:lnTo>
                    <a:lnTo>
                      <a:pt x="11590" y="2095"/>
                    </a:lnTo>
                    <a:lnTo>
                      <a:pt x="11359" y="1878"/>
                    </a:lnTo>
                    <a:lnTo>
                      <a:pt x="11128" y="1660"/>
                    </a:lnTo>
                    <a:lnTo>
                      <a:pt x="10883" y="1456"/>
                    </a:lnTo>
                    <a:lnTo>
                      <a:pt x="10638" y="1266"/>
                    </a:lnTo>
                    <a:lnTo>
                      <a:pt x="10366" y="1089"/>
                    </a:lnTo>
                    <a:lnTo>
                      <a:pt x="10094" y="912"/>
                    </a:lnTo>
                    <a:lnTo>
                      <a:pt x="9822" y="762"/>
                    </a:lnTo>
                    <a:lnTo>
                      <a:pt x="9523" y="626"/>
                    </a:lnTo>
                    <a:lnTo>
                      <a:pt x="9237" y="490"/>
                    </a:lnTo>
                    <a:lnTo>
                      <a:pt x="8924" y="381"/>
                    </a:lnTo>
                    <a:lnTo>
                      <a:pt x="8625" y="273"/>
                    </a:lnTo>
                    <a:lnTo>
                      <a:pt x="8298" y="191"/>
                    </a:lnTo>
                    <a:lnTo>
                      <a:pt x="7986" y="123"/>
                    </a:lnTo>
                    <a:lnTo>
                      <a:pt x="7659" y="68"/>
                    </a:lnTo>
                    <a:lnTo>
                      <a:pt x="7319" y="28"/>
                    </a:lnTo>
                    <a:lnTo>
                      <a:pt x="7265" y="28"/>
                    </a:lnTo>
                    <a:lnTo>
                      <a:pt x="6979" y="14"/>
                    </a:lnTo>
                    <a:lnTo>
                      <a:pt x="6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a:off x="1003596" y="1624095"/>
                <a:ext cx="214749" cy="214749"/>
              </a:xfrm>
              <a:custGeom>
                <a:avLst/>
                <a:gdLst/>
                <a:ahLst/>
                <a:cxnLst/>
                <a:rect l="l" t="t" r="r" b="b"/>
                <a:pathLst>
                  <a:path w="7292" h="7292" extrusionOk="0">
                    <a:moveTo>
                      <a:pt x="3646" y="0"/>
                    </a:moveTo>
                    <a:lnTo>
                      <a:pt x="3456" y="14"/>
                    </a:lnTo>
                    <a:lnTo>
                      <a:pt x="3266" y="28"/>
                    </a:lnTo>
                    <a:lnTo>
                      <a:pt x="3089" y="41"/>
                    </a:lnTo>
                    <a:lnTo>
                      <a:pt x="2912" y="82"/>
                    </a:lnTo>
                    <a:lnTo>
                      <a:pt x="2735" y="123"/>
                    </a:lnTo>
                    <a:lnTo>
                      <a:pt x="2558" y="164"/>
                    </a:lnTo>
                    <a:lnTo>
                      <a:pt x="2395" y="232"/>
                    </a:lnTo>
                    <a:lnTo>
                      <a:pt x="2218" y="286"/>
                    </a:lnTo>
                    <a:lnTo>
                      <a:pt x="2069" y="368"/>
                    </a:lnTo>
                    <a:lnTo>
                      <a:pt x="1905" y="449"/>
                    </a:lnTo>
                    <a:lnTo>
                      <a:pt x="1756" y="531"/>
                    </a:lnTo>
                    <a:lnTo>
                      <a:pt x="1606" y="626"/>
                    </a:lnTo>
                    <a:lnTo>
                      <a:pt x="1456" y="735"/>
                    </a:lnTo>
                    <a:lnTo>
                      <a:pt x="1320" y="844"/>
                    </a:lnTo>
                    <a:lnTo>
                      <a:pt x="1198" y="953"/>
                    </a:lnTo>
                    <a:lnTo>
                      <a:pt x="1062" y="1075"/>
                    </a:lnTo>
                    <a:lnTo>
                      <a:pt x="940" y="1197"/>
                    </a:lnTo>
                    <a:lnTo>
                      <a:pt x="831" y="1334"/>
                    </a:lnTo>
                    <a:lnTo>
                      <a:pt x="722" y="1470"/>
                    </a:lnTo>
                    <a:lnTo>
                      <a:pt x="627" y="1606"/>
                    </a:lnTo>
                    <a:lnTo>
                      <a:pt x="531" y="1755"/>
                    </a:lnTo>
                    <a:lnTo>
                      <a:pt x="436" y="1918"/>
                    </a:lnTo>
                    <a:lnTo>
                      <a:pt x="355" y="2068"/>
                    </a:lnTo>
                    <a:lnTo>
                      <a:pt x="287" y="2231"/>
                    </a:lnTo>
                    <a:lnTo>
                      <a:pt x="219" y="2395"/>
                    </a:lnTo>
                    <a:lnTo>
                      <a:pt x="164" y="2571"/>
                    </a:lnTo>
                    <a:lnTo>
                      <a:pt x="110" y="2735"/>
                    </a:lnTo>
                    <a:lnTo>
                      <a:pt x="69" y="2911"/>
                    </a:lnTo>
                    <a:lnTo>
                      <a:pt x="42" y="3088"/>
                    </a:lnTo>
                    <a:lnTo>
                      <a:pt x="15" y="3279"/>
                    </a:lnTo>
                    <a:lnTo>
                      <a:pt x="1" y="3456"/>
                    </a:lnTo>
                    <a:lnTo>
                      <a:pt x="1" y="3646"/>
                    </a:lnTo>
                    <a:lnTo>
                      <a:pt x="1" y="3836"/>
                    </a:lnTo>
                    <a:lnTo>
                      <a:pt x="15" y="4027"/>
                    </a:lnTo>
                    <a:lnTo>
                      <a:pt x="42" y="4204"/>
                    </a:lnTo>
                    <a:lnTo>
                      <a:pt x="69" y="4380"/>
                    </a:lnTo>
                    <a:lnTo>
                      <a:pt x="110" y="4557"/>
                    </a:lnTo>
                    <a:lnTo>
                      <a:pt x="164" y="4734"/>
                    </a:lnTo>
                    <a:lnTo>
                      <a:pt x="219" y="4897"/>
                    </a:lnTo>
                    <a:lnTo>
                      <a:pt x="287" y="5074"/>
                    </a:lnTo>
                    <a:lnTo>
                      <a:pt x="355" y="5224"/>
                    </a:lnTo>
                    <a:lnTo>
                      <a:pt x="436" y="5387"/>
                    </a:lnTo>
                    <a:lnTo>
                      <a:pt x="531" y="5537"/>
                    </a:lnTo>
                    <a:lnTo>
                      <a:pt x="627" y="5686"/>
                    </a:lnTo>
                    <a:lnTo>
                      <a:pt x="722" y="5836"/>
                    </a:lnTo>
                    <a:lnTo>
                      <a:pt x="831" y="5972"/>
                    </a:lnTo>
                    <a:lnTo>
                      <a:pt x="940" y="6094"/>
                    </a:lnTo>
                    <a:lnTo>
                      <a:pt x="1062" y="6230"/>
                    </a:lnTo>
                    <a:lnTo>
                      <a:pt x="1198" y="6353"/>
                    </a:lnTo>
                    <a:lnTo>
                      <a:pt x="1320" y="6462"/>
                    </a:lnTo>
                    <a:lnTo>
                      <a:pt x="1456" y="6570"/>
                    </a:lnTo>
                    <a:lnTo>
                      <a:pt x="1606" y="6666"/>
                    </a:lnTo>
                    <a:lnTo>
                      <a:pt x="1756" y="6761"/>
                    </a:lnTo>
                    <a:lnTo>
                      <a:pt x="1905" y="6856"/>
                    </a:lnTo>
                    <a:lnTo>
                      <a:pt x="2069" y="6938"/>
                    </a:lnTo>
                    <a:lnTo>
                      <a:pt x="2218" y="7006"/>
                    </a:lnTo>
                    <a:lnTo>
                      <a:pt x="2395" y="7074"/>
                    </a:lnTo>
                    <a:lnTo>
                      <a:pt x="2558" y="7128"/>
                    </a:lnTo>
                    <a:lnTo>
                      <a:pt x="2735" y="7183"/>
                    </a:lnTo>
                    <a:lnTo>
                      <a:pt x="2912" y="7223"/>
                    </a:lnTo>
                    <a:lnTo>
                      <a:pt x="3089" y="7251"/>
                    </a:lnTo>
                    <a:lnTo>
                      <a:pt x="3266" y="7278"/>
                    </a:lnTo>
                    <a:lnTo>
                      <a:pt x="3456" y="7291"/>
                    </a:lnTo>
                    <a:lnTo>
                      <a:pt x="3837" y="7291"/>
                    </a:lnTo>
                    <a:lnTo>
                      <a:pt x="4014" y="7278"/>
                    </a:lnTo>
                    <a:lnTo>
                      <a:pt x="4204" y="7251"/>
                    </a:lnTo>
                    <a:lnTo>
                      <a:pt x="4381" y="7223"/>
                    </a:lnTo>
                    <a:lnTo>
                      <a:pt x="4558" y="7183"/>
                    </a:lnTo>
                    <a:lnTo>
                      <a:pt x="4721" y="7128"/>
                    </a:lnTo>
                    <a:lnTo>
                      <a:pt x="4898" y="7074"/>
                    </a:lnTo>
                    <a:lnTo>
                      <a:pt x="5061" y="7006"/>
                    </a:lnTo>
                    <a:lnTo>
                      <a:pt x="5224" y="6938"/>
                    </a:lnTo>
                    <a:lnTo>
                      <a:pt x="5374" y="6856"/>
                    </a:lnTo>
                    <a:lnTo>
                      <a:pt x="5537" y="6761"/>
                    </a:lnTo>
                    <a:lnTo>
                      <a:pt x="5687" y="6666"/>
                    </a:lnTo>
                    <a:lnTo>
                      <a:pt x="5823" y="6570"/>
                    </a:lnTo>
                    <a:lnTo>
                      <a:pt x="5959" y="6462"/>
                    </a:lnTo>
                    <a:lnTo>
                      <a:pt x="6095" y="6353"/>
                    </a:lnTo>
                    <a:lnTo>
                      <a:pt x="6217" y="6230"/>
                    </a:lnTo>
                    <a:lnTo>
                      <a:pt x="6340" y="6094"/>
                    </a:lnTo>
                    <a:lnTo>
                      <a:pt x="6462" y="5972"/>
                    </a:lnTo>
                    <a:lnTo>
                      <a:pt x="6557" y="5836"/>
                    </a:lnTo>
                    <a:lnTo>
                      <a:pt x="6666" y="5686"/>
                    </a:lnTo>
                    <a:lnTo>
                      <a:pt x="6761" y="5537"/>
                    </a:lnTo>
                    <a:lnTo>
                      <a:pt x="6843" y="5387"/>
                    </a:lnTo>
                    <a:lnTo>
                      <a:pt x="6925" y="5224"/>
                    </a:lnTo>
                    <a:lnTo>
                      <a:pt x="7006" y="5074"/>
                    </a:lnTo>
                    <a:lnTo>
                      <a:pt x="7061" y="4897"/>
                    </a:lnTo>
                    <a:lnTo>
                      <a:pt x="7129" y="4734"/>
                    </a:lnTo>
                    <a:lnTo>
                      <a:pt x="7170" y="4557"/>
                    </a:lnTo>
                    <a:lnTo>
                      <a:pt x="7210" y="4380"/>
                    </a:lnTo>
                    <a:lnTo>
                      <a:pt x="7251" y="4204"/>
                    </a:lnTo>
                    <a:lnTo>
                      <a:pt x="7265" y="4027"/>
                    </a:lnTo>
                    <a:lnTo>
                      <a:pt x="7278" y="3836"/>
                    </a:lnTo>
                    <a:lnTo>
                      <a:pt x="7292" y="3646"/>
                    </a:lnTo>
                    <a:lnTo>
                      <a:pt x="7278" y="3456"/>
                    </a:lnTo>
                    <a:lnTo>
                      <a:pt x="7265" y="3279"/>
                    </a:lnTo>
                    <a:lnTo>
                      <a:pt x="7251" y="3088"/>
                    </a:lnTo>
                    <a:lnTo>
                      <a:pt x="7210" y="2911"/>
                    </a:lnTo>
                    <a:lnTo>
                      <a:pt x="7170" y="2735"/>
                    </a:lnTo>
                    <a:lnTo>
                      <a:pt x="7129" y="2571"/>
                    </a:lnTo>
                    <a:lnTo>
                      <a:pt x="7061" y="2395"/>
                    </a:lnTo>
                    <a:lnTo>
                      <a:pt x="7006" y="2231"/>
                    </a:lnTo>
                    <a:lnTo>
                      <a:pt x="6925" y="2068"/>
                    </a:lnTo>
                    <a:lnTo>
                      <a:pt x="6843" y="1918"/>
                    </a:lnTo>
                    <a:lnTo>
                      <a:pt x="6761" y="1755"/>
                    </a:lnTo>
                    <a:lnTo>
                      <a:pt x="6666" y="1606"/>
                    </a:lnTo>
                    <a:lnTo>
                      <a:pt x="6557" y="1470"/>
                    </a:lnTo>
                    <a:lnTo>
                      <a:pt x="6462" y="1334"/>
                    </a:lnTo>
                    <a:lnTo>
                      <a:pt x="6340" y="1197"/>
                    </a:lnTo>
                    <a:lnTo>
                      <a:pt x="6217" y="1075"/>
                    </a:lnTo>
                    <a:lnTo>
                      <a:pt x="6095" y="953"/>
                    </a:lnTo>
                    <a:lnTo>
                      <a:pt x="5959" y="844"/>
                    </a:lnTo>
                    <a:lnTo>
                      <a:pt x="5823" y="735"/>
                    </a:lnTo>
                    <a:lnTo>
                      <a:pt x="5687" y="626"/>
                    </a:lnTo>
                    <a:lnTo>
                      <a:pt x="5537" y="531"/>
                    </a:lnTo>
                    <a:lnTo>
                      <a:pt x="5374" y="449"/>
                    </a:lnTo>
                    <a:lnTo>
                      <a:pt x="5224" y="368"/>
                    </a:lnTo>
                    <a:lnTo>
                      <a:pt x="5061" y="286"/>
                    </a:lnTo>
                    <a:lnTo>
                      <a:pt x="4898" y="232"/>
                    </a:lnTo>
                    <a:lnTo>
                      <a:pt x="4721"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a:off x="1048891" y="1669773"/>
                <a:ext cx="123808" cy="123808"/>
              </a:xfrm>
              <a:custGeom>
                <a:avLst/>
                <a:gdLst/>
                <a:ahLst/>
                <a:cxnLst/>
                <a:rect l="l" t="t" r="r" b="b"/>
                <a:pathLst>
                  <a:path w="4204" h="4204" extrusionOk="0">
                    <a:moveTo>
                      <a:pt x="2108" y="0"/>
                    </a:moveTo>
                    <a:lnTo>
                      <a:pt x="1891" y="14"/>
                    </a:lnTo>
                    <a:lnTo>
                      <a:pt x="1687" y="41"/>
                    </a:lnTo>
                    <a:lnTo>
                      <a:pt x="1483" y="95"/>
                    </a:lnTo>
                    <a:lnTo>
                      <a:pt x="1292" y="163"/>
                    </a:lnTo>
                    <a:lnTo>
                      <a:pt x="1102" y="245"/>
                    </a:lnTo>
                    <a:lnTo>
                      <a:pt x="925" y="354"/>
                    </a:lnTo>
                    <a:lnTo>
                      <a:pt x="775" y="476"/>
                    </a:lnTo>
                    <a:lnTo>
                      <a:pt x="626" y="612"/>
                    </a:lnTo>
                    <a:lnTo>
                      <a:pt x="490" y="762"/>
                    </a:lnTo>
                    <a:lnTo>
                      <a:pt x="367" y="925"/>
                    </a:lnTo>
                    <a:lnTo>
                      <a:pt x="259" y="1102"/>
                    </a:lnTo>
                    <a:lnTo>
                      <a:pt x="163" y="1279"/>
                    </a:lnTo>
                    <a:lnTo>
                      <a:pt x="95" y="1469"/>
                    </a:lnTo>
                    <a:lnTo>
                      <a:pt x="41" y="1673"/>
                    </a:lnTo>
                    <a:lnTo>
                      <a:pt x="14" y="1877"/>
                    </a:lnTo>
                    <a:lnTo>
                      <a:pt x="0" y="2095"/>
                    </a:lnTo>
                    <a:lnTo>
                      <a:pt x="14" y="2313"/>
                    </a:lnTo>
                    <a:lnTo>
                      <a:pt x="41" y="2517"/>
                    </a:lnTo>
                    <a:lnTo>
                      <a:pt x="95" y="2721"/>
                    </a:lnTo>
                    <a:lnTo>
                      <a:pt x="163" y="2911"/>
                    </a:lnTo>
                    <a:lnTo>
                      <a:pt x="259" y="3102"/>
                    </a:lnTo>
                    <a:lnTo>
                      <a:pt x="367" y="3278"/>
                    </a:lnTo>
                    <a:lnTo>
                      <a:pt x="490" y="3428"/>
                    </a:lnTo>
                    <a:lnTo>
                      <a:pt x="626" y="3578"/>
                    </a:lnTo>
                    <a:lnTo>
                      <a:pt x="775" y="3714"/>
                    </a:lnTo>
                    <a:lnTo>
                      <a:pt x="925" y="3836"/>
                    </a:lnTo>
                    <a:lnTo>
                      <a:pt x="1102" y="3945"/>
                    </a:lnTo>
                    <a:lnTo>
                      <a:pt x="1292" y="4040"/>
                    </a:lnTo>
                    <a:lnTo>
                      <a:pt x="1483" y="4108"/>
                    </a:lnTo>
                    <a:lnTo>
                      <a:pt x="1687" y="4163"/>
                    </a:lnTo>
                    <a:lnTo>
                      <a:pt x="1891" y="4190"/>
                    </a:lnTo>
                    <a:lnTo>
                      <a:pt x="2108" y="4203"/>
                    </a:lnTo>
                    <a:lnTo>
                      <a:pt x="2326" y="4190"/>
                    </a:lnTo>
                    <a:lnTo>
                      <a:pt x="2530" y="4163"/>
                    </a:lnTo>
                    <a:lnTo>
                      <a:pt x="2734" y="4108"/>
                    </a:lnTo>
                    <a:lnTo>
                      <a:pt x="2925" y="4040"/>
                    </a:lnTo>
                    <a:lnTo>
                      <a:pt x="3101" y="3945"/>
                    </a:lnTo>
                    <a:lnTo>
                      <a:pt x="3278" y="3836"/>
                    </a:lnTo>
                    <a:lnTo>
                      <a:pt x="3442" y="3714"/>
                    </a:lnTo>
                    <a:lnTo>
                      <a:pt x="3591" y="3578"/>
                    </a:lnTo>
                    <a:lnTo>
                      <a:pt x="3727" y="3428"/>
                    </a:lnTo>
                    <a:lnTo>
                      <a:pt x="3850" y="3278"/>
                    </a:lnTo>
                    <a:lnTo>
                      <a:pt x="3958" y="3102"/>
                    </a:lnTo>
                    <a:lnTo>
                      <a:pt x="4040" y="2911"/>
                    </a:lnTo>
                    <a:lnTo>
                      <a:pt x="4108" y="2721"/>
                    </a:lnTo>
                    <a:lnTo>
                      <a:pt x="4162" y="2517"/>
                    </a:lnTo>
                    <a:lnTo>
                      <a:pt x="4190" y="2313"/>
                    </a:lnTo>
                    <a:lnTo>
                      <a:pt x="4203" y="2095"/>
                    </a:lnTo>
                    <a:lnTo>
                      <a:pt x="4190" y="1877"/>
                    </a:lnTo>
                    <a:lnTo>
                      <a:pt x="4162" y="1673"/>
                    </a:lnTo>
                    <a:lnTo>
                      <a:pt x="4108" y="1469"/>
                    </a:lnTo>
                    <a:lnTo>
                      <a:pt x="4040" y="1279"/>
                    </a:lnTo>
                    <a:lnTo>
                      <a:pt x="3958" y="1102"/>
                    </a:lnTo>
                    <a:lnTo>
                      <a:pt x="3850" y="925"/>
                    </a:lnTo>
                    <a:lnTo>
                      <a:pt x="3727" y="762"/>
                    </a:lnTo>
                    <a:lnTo>
                      <a:pt x="3591" y="612"/>
                    </a:lnTo>
                    <a:lnTo>
                      <a:pt x="3442" y="476"/>
                    </a:lnTo>
                    <a:lnTo>
                      <a:pt x="3278" y="354"/>
                    </a:lnTo>
                    <a:lnTo>
                      <a:pt x="3101" y="245"/>
                    </a:lnTo>
                    <a:lnTo>
                      <a:pt x="2925" y="163"/>
                    </a:lnTo>
                    <a:lnTo>
                      <a:pt x="2734" y="95"/>
                    </a:lnTo>
                    <a:lnTo>
                      <a:pt x="2530" y="41"/>
                    </a:lnTo>
                    <a:lnTo>
                      <a:pt x="2326" y="14"/>
                    </a:lnTo>
                    <a:lnTo>
                      <a:pt x="21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a:off x="1085734" y="1706615"/>
                <a:ext cx="50094" cy="50094"/>
              </a:xfrm>
              <a:custGeom>
                <a:avLst/>
                <a:gdLst/>
                <a:ahLst/>
                <a:cxnLst/>
                <a:rect l="l" t="t" r="r" b="b"/>
                <a:pathLst>
                  <a:path w="1701" h="1701" extrusionOk="0">
                    <a:moveTo>
                      <a:pt x="762" y="1"/>
                    </a:moveTo>
                    <a:lnTo>
                      <a:pt x="681" y="14"/>
                    </a:lnTo>
                    <a:lnTo>
                      <a:pt x="599" y="28"/>
                    </a:lnTo>
                    <a:lnTo>
                      <a:pt x="517" y="55"/>
                    </a:lnTo>
                    <a:lnTo>
                      <a:pt x="381" y="137"/>
                    </a:lnTo>
                    <a:lnTo>
                      <a:pt x="245" y="245"/>
                    </a:lnTo>
                    <a:lnTo>
                      <a:pt x="150" y="368"/>
                    </a:lnTo>
                    <a:lnTo>
                      <a:pt x="69" y="517"/>
                    </a:lnTo>
                    <a:lnTo>
                      <a:pt x="41" y="599"/>
                    </a:lnTo>
                    <a:lnTo>
                      <a:pt x="14" y="681"/>
                    </a:lnTo>
                    <a:lnTo>
                      <a:pt x="0" y="762"/>
                    </a:lnTo>
                    <a:lnTo>
                      <a:pt x="0" y="844"/>
                    </a:lnTo>
                    <a:lnTo>
                      <a:pt x="0" y="939"/>
                    </a:lnTo>
                    <a:lnTo>
                      <a:pt x="14" y="1021"/>
                    </a:lnTo>
                    <a:lnTo>
                      <a:pt x="41" y="1102"/>
                    </a:lnTo>
                    <a:lnTo>
                      <a:pt x="69" y="1184"/>
                    </a:lnTo>
                    <a:lnTo>
                      <a:pt x="150" y="1320"/>
                    </a:lnTo>
                    <a:lnTo>
                      <a:pt x="245" y="1456"/>
                    </a:lnTo>
                    <a:lnTo>
                      <a:pt x="381" y="1551"/>
                    </a:lnTo>
                    <a:lnTo>
                      <a:pt x="517" y="1633"/>
                    </a:lnTo>
                    <a:lnTo>
                      <a:pt x="599" y="1660"/>
                    </a:lnTo>
                    <a:lnTo>
                      <a:pt x="681" y="1687"/>
                    </a:lnTo>
                    <a:lnTo>
                      <a:pt x="762" y="1701"/>
                    </a:lnTo>
                    <a:lnTo>
                      <a:pt x="939" y="1701"/>
                    </a:lnTo>
                    <a:lnTo>
                      <a:pt x="1021" y="1687"/>
                    </a:lnTo>
                    <a:lnTo>
                      <a:pt x="1102" y="1660"/>
                    </a:lnTo>
                    <a:lnTo>
                      <a:pt x="1184" y="1633"/>
                    </a:lnTo>
                    <a:lnTo>
                      <a:pt x="1334" y="1551"/>
                    </a:lnTo>
                    <a:lnTo>
                      <a:pt x="1456" y="1456"/>
                    </a:lnTo>
                    <a:lnTo>
                      <a:pt x="1565" y="1320"/>
                    </a:lnTo>
                    <a:lnTo>
                      <a:pt x="1646" y="1184"/>
                    </a:lnTo>
                    <a:lnTo>
                      <a:pt x="1674" y="1102"/>
                    </a:lnTo>
                    <a:lnTo>
                      <a:pt x="1687" y="1021"/>
                    </a:lnTo>
                    <a:lnTo>
                      <a:pt x="1701" y="939"/>
                    </a:lnTo>
                    <a:lnTo>
                      <a:pt x="1701" y="844"/>
                    </a:lnTo>
                    <a:lnTo>
                      <a:pt x="1701" y="762"/>
                    </a:lnTo>
                    <a:lnTo>
                      <a:pt x="1687" y="681"/>
                    </a:lnTo>
                    <a:lnTo>
                      <a:pt x="1674" y="599"/>
                    </a:lnTo>
                    <a:lnTo>
                      <a:pt x="1646" y="517"/>
                    </a:lnTo>
                    <a:lnTo>
                      <a:pt x="1565" y="368"/>
                    </a:lnTo>
                    <a:lnTo>
                      <a:pt x="1456" y="245"/>
                    </a:lnTo>
                    <a:lnTo>
                      <a:pt x="1334" y="137"/>
                    </a:lnTo>
                    <a:lnTo>
                      <a:pt x="1184" y="55"/>
                    </a:lnTo>
                    <a:lnTo>
                      <a:pt x="1102" y="28"/>
                    </a:lnTo>
                    <a:lnTo>
                      <a:pt x="1021"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a:off x="1434252" y="1530354"/>
                <a:ext cx="395837" cy="395808"/>
              </a:xfrm>
              <a:custGeom>
                <a:avLst/>
                <a:gdLst/>
                <a:ahLst/>
                <a:cxnLst/>
                <a:rect l="l" t="t" r="r" b="b"/>
                <a:pathLst>
                  <a:path w="13441" h="13440" extrusionOk="0">
                    <a:moveTo>
                      <a:pt x="6571" y="0"/>
                    </a:moveTo>
                    <a:lnTo>
                      <a:pt x="6408" y="14"/>
                    </a:lnTo>
                    <a:lnTo>
                      <a:pt x="6190" y="28"/>
                    </a:lnTo>
                    <a:lnTo>
                      <a:pt x="5959" y="41"/>
                    </a:lnTo>
                    <a:lnTo>
                      <a:pt x="5646" y="96"/>
                    </a:lnTo>
                    <a:lnTo>
                      <a:pt x="5319" y="150"/>
                    </a:lnTo>
                    <a:lnTo>
                      <a:pt x="5007" y="218"/>
                    </a:lnTo>
                    <a:lnTo>
                      <a:pt x="4707" y="313"/>
                    </a:lnTo>
                    <a:lnTo>
                      <a:pt x="4408" y="409"/>
                    </a:lnTo>
                    <a:lnTo>
                      <a:pt x="4122" y="531"/>
                    </a:lnTo>
                    <a:lnTo>
                      <a:pt x="3837"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61" y="2680"/>
                    </a:lnTo>
                    <a:lnTo>
                      <a:pt x="1307" y="2748"/>
                    </a:lnTo>
                    <a:lnTo>
                      <a:pt x="1266" y="2803"/>
                    </a:lnTo>
                    <a:lnTo>
                      <a:pt x="1252" y="2816"/>
                    </a:lnTo>
                    <a:lnTo>
                      <a:pt x="1116" y="3007"/>
                    </a:lnTo>
                    <a:lnTo>
                      <a:pt x="994" y="3211"/>
                    </a:lnTo>
                    <a:lnTo>
                      <a:pt x="871" y="3415"/>
                    </a:lnTo>
                    <a:lnTo>
                      <a:pt x="763" y="3619"/>
                    </a:lnTo>
                    <a:lnTo>
                      <a:pt x="654" y="3836"/>
                    </a:lnTo>
                    <a:lnTo>
                      <a:pt x="545" y="4054"/>
                    </a:lnTo>
                    <a:lnTo>
                      <a:pt x="463" y="4285"/>
                    </a:lnTo>
                    <a:lnTo>
                      <a:pt x="382" y="4503"/>
                    </a:lnTo>
                    <a:lnTo>
                      <a:pt x="300" y="4734"/>
                    </a:lnTo>
                    <a:lnTo>
                      <a:pt x="232" y="4965"/>
                    </a:lnTo>
                    <a:lnTo>
                      <a:pt x="178" y="5210"/>
                    </a:lnTo>
                    <a:lnTo>
                      <a:pt x="123" y="5455"/>
                    </a:lnTo>
                    <a:lnTo>
                      <a:pt x="82" y="5700"/>
                    </a:lnTo>
                    <a:lnTo>
                      <a:pt x="42" y="5945"/>
                    </a:lnTo>
                    <a:lnTo>
                      <a:pt x="28" y="6190"/>
                    </a:lnTo>
                    <a:lnTo>
                      <a:pt x="14" y="6448"/>
                    </a:lnTo>
                    <a:lnTo>
                      <a:pt x="1" y="6720"/>
                    </a:lnTo>
                    <a:lnTo>
                      <a:pt x="14" y="7006"/>
                    </a:lnTo>
                    <a:lnTo>
                      <a:pt x="28" y="7278"/>
                    </a:lnTo>
                    <a:lnTo>
                      <a:pt x="55" y="7536"/>
                    </a:lnTo>
                    <a:lnTo>
                      <a:pt x="82" y="7808"/>
                    </a:lnTo>
                    <a:lnTo>
                      <a:pt x="137" y="8067"/>
                    </a:lnTo>
                    <a:lnTo>
                      <a:pt x="191" y="8325"/>
                    </a:lnTo>
                    <a:lnTo>
                      <a:pt x="259" y="8570"/>
                    </a:lnTo>
                    <a:lnTo>
                      <a:pt x="341" y="8829"/>
                    </a:lnTo>
                    <a:lnTo>
                      <a:pt x="422" y="9073"/>
                    </a:lnTo>
                    <a:lnTo>
                      <a:pt x="518" y="9305"/>
                    </a:lnTo>
                    <a:lnTo>
                      <a:pt x="613" y="9549"/>
                    </a:lnTo>
                    <a:lnTo>
                      <a:pt x="735" y="9781"/>
                    </a:lnTo>
                    <a:lnTo>
                      <a:pt x="858" y="9998"/>
                    </a:lnTo>
                    <a:lnTo>
                      <a:pt x="980" y="10216"/>
                    </a:lnTo>
                    <a:lnTo>
                      <a:pt x="1116" y="10434"/>
                    </a:lnTo>
                    <a:lnTo>
                      <a:pt x="1266" y="10638"/>
                    </a:lnTo>
                    <a:lnTo>
                      <a:pt x="1415" y="10842"/>
                    </a:lnTo>
                    <a:lnTo>
                      <a:pt x="1429" y="10869"/>
                    </a:lnTo>
                    <a:lnTo>
                      <a:pt x="1511" y="10964"/>
                    </a:lnTo>
                    <a:lnTo>
                      <a:pt x="1565" y="11032"/>
                    </a:lnTo>
                    <a:lnTo>
                      <a:pt x="1619" y="11100"/>
                    </a:lnTo>
                    <a:lnTo>
                      <a:pt x="1715" y="11209"/>
                    </a:lnTo>
                    <a:lnTo>
                      <a:pt x="1810" y="11304"/>
                    </a:lnTo>
                    <a:lnTo>
                      <a:pt x="1824" y="11318"/>
                    </a:lnTo>
                    <a:lnTo>
                      <a:pt x="2028" y="11522"/>
                    </a:lnTo>
                    <a:lnTo>
                      <a:pt x="2232" y="11726"/>
                    </a:lnTo>
                    <a:lnTo>
                      <a:pt x="2449" y="11916"/>
                    </a:lnTo>
                    <a:lnTo>
                      <a:pt x="2680" y="12093"/>
                    </a:lnTo>
                    <a:lnTo>
                      <a:pt x="2925" y="12270"/>
                    </a:lnTo>
                    <a:lnTo>
                      <a:pt x="3170"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90" y="13426"/>
                    </a:lnTo>
                    <a:lnTo>
                      <a:pt x="6408" y="13440"/>
                    </a:lnTo>
                    <a:lnTo>
                      <a:pt x="6979" y="13440"/>
                    </a:lnTo>
                    <a:lnTo>
                      <a:pt x="7265" y="13426"/>
                    </a:lnTo>
                    <a:lnTo>
                      <a:pt x="7333" y="13413"/>
                    </a:lnTo>
                    <a:lnTo>
                      <a:pt x="7645" y="13385"/>
                    </a:lnTo>
                    <a:lnTo>
                      <a:pt x="7945" y="13331"/>
                    </a:lnTo>
                    <a:lnTo>
                      <a:pt x="8258" y="13263"/>
                    </a:lnTo>
                    <a:lnTo>
                      <a:pt x="8557" y="13195"/>
                    </a:lnTo>
                    <a:lnTo>
                      <a:pt x="8842" y="13100"/>
                    </a:lnTo>
                    <a:lnTo>
                      <a:pt x="9128" y="12991"/>
                    </a:lnTo>
                    <a:lnTo>
                      <a:pt x="9414" y="12882"/>
                    </a:lnTo>
                    <a:lnTo>
                      <a:pt x="9686" y="12760"/>
                    </a:lnTo>
                    <a:lnTo>
                      <a:pt x="9958" y="12610"/>
                    </a:lnTo>
                    <a:lnTo>
                      <a:pt x="10216" y="12460"/>
                    </a:lnTo>
                    <a:lnTo>
                      <a:pt x="10475" y="12297"/>
                    </a:lnTo>
                    <a:lnTo>
                      <a:pt x="10720" y="12134"/>
                    </a:lnTo>
                    <a:lnTo>
                      <a:pt x="10951" y="11944"/>
                    </a:lnTo>
                    <a:lnTo>
                      <a:pt x="11182" y="11753"/>
                    </a:lnTo>
                    <a:lnTo>
                      <a:pt x="11400" y="11549"/>
                    </a:lnTo>
                    <a:lnTo>
                      <a:pt x="11604" y="11331"/>
                    </a:lnTo>
                    <a:lnTo>
                      <a:pt x="11617" y="11318"/>
                    </a:lnTo>
                    <a:lnTo>
                      <a:pt x="11821" y="11100"/>
                    </a:lnTo>
                    <a:lnTo>
                      <a:pt x="11998" y="10883"/>
                    </a:lnTo>
                    <a:lnTo>
                      <a:pt x="12012" y="10869"/>
                    </a:lnTo>
                    <a:lnTo>
                      <a:pt x="12175"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59" y="7808"/>
                    </a:lnTo>
                    <a:lnTo>
                      <a:pt x="13386" y="7550"/>
                    </a:lnTo>
                    <a:lnTo>
                      <a:pt x="13413" y="7278"/>
                    </a:lnTo>
                    <a:lnTo>
                      <a:pt x="13440" y="7006"/>
                    </a:lnTo>
                    <a:lnTo>
                      <a:pt x="13440" y="6720"/>
                    </a:lnTo>
                    <a:lnTo>
                      <a:pt x="13440" y="6448"/>
                    </a:lnTo>
                    <a:lnTo>
                      <a:pt x="13413" y="6190"/>
                    </a:lnTo>
                    <a:lnTo>
                      <a:pt x="13399" y="5945"/>
                    </a:lnTo>
                    <a:lnTo>
                      <a:pt x="13359" y="5700"/>
                    </a:lnTo>
                    <a:lnTo>
                      <a:pt x="13318" y="5455"/>
                    </a:lnTo>
                    <a:lnTo>
                      <a:pt x="13263" y="5210"/>
                    </a:lnTo>
                    <a:lnTo>
                      <a:pt x="13209" y="4965"/>
                    </a:lnTo>
                    <a:lnTo>
                      <a:pt x="13141" y="4734"/>
                    </a:lnTo>
                    <a:lnTo>
                      <a:pt x="13059" y="4503"/>
                    </a:lnTo>
                    <a:lnTo>
                      <a:pt x="12978" y="4285"/>
                    </a:lnTo>
                    <a:lnTo>
                      <a:pt x="12896" y="4054"/>
                    </a:lnTo>
                    <a:lnTo>
                      <a:pt x="12787" y="3836"/>
                    </a:lnTo>
                    <a:lnTo>
                      <a:pt x="12678" y="3619"/>
                    </a:lnTo>
                    <a:lnTo>
                      <a:pt x="12570" y="3415"/>
                    </a:lnTo>
                    <a:lnTo>
                      <a:pt x="12447" y="3211"/>
                    </a:lnTo>
                    <a:lnTo>
                      <a:pt x="12325" y="3007"/>
                    </a:lnTo>
                    <a:lnTo>
                      <a:pt x="12189" y="2816"/>
                    </a:lnTo>
                    <a:lnTo>
                      <a:pt x="12175" y="2789"/>
                    </a:lnTo>
                    <a:lnTo>
                      <a:pt x="11998" y="2571"/>
                    </a:lnTo>
                    <a:lnTo>
                      <a:pt x="11821" y="2340"/>
                    </a:lnTo>
                    <a:lnTo>
                      <a:pt x="11808" y="2327"/>
                    </a:lnTo>
                    <a:lnTo>
                      <a:pt x="11590" y="2095"/>
                    </a:lnTo>
                    <a:lnTo>
                      <a:pt x="11373" y="1878"/>
                    </a:lnTo>
                    <a:lnTo>
                      <a:pt x="11128" y="1660"/>
                    </a:lnTo>
                    <a:lnTo>
                      <a:pt x="10883" y="1456"/>
                    </a:lnTo>
                    <a:lnTo>
                      <a:pt x="10638" y="1266"/>
                    </a:lnTo>
                    <a:lnTo>
                      <a:pt x="10366" y="1089"/>
                    </a:lnTo>
                    <a:lnTo>
                      <a:pt x="10094" y="912"/>
                    </a:lnTo>
                    <a:lnTo>
                      <a:pt x="9822" y="762"/>
                    </a:lnTo>
                    <a:lnTo>
                      <a:pt x="9536" y="626"/>
                    </a:lnTo>
                    <a:lnTo>
                      <a:pt x="9237" y="490"/>
                    </a:lnTo>
                    <a:lnTo>
                      <a:pt x="8938" y="381"/>
                    </a:lnTo>
                    <a:lnTo>
                      <a:pt x="8625" y="273"/>
                    </a:lnTo>
                    <a:lnTo>
                      <a:pt x="8312" y="191"/>
                    </a:lnTo>
                    <a:lnTo>
                      <a:pt x="7985" y="123"/>
                    </a:lnTo>
                    <a:lnTo>
                      <a:pt x="7659" y="68"/>
                    </a:lnTo>
                    <a:lnTo>
                      <a:pt x="7333" y="28"/>
                    </a:lnTo>
                    <a:lnTo>
                      <a:pt x="7265" y="28"/>
                    </a:lnTo>
                    <a:lnTo>
                      <a:pt x="6979" y="14"/>
                    </a:lnTo>
                    <a:lnTo>
                      <a:pt x="6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a:off x="1524783" y="1624095"/>
                <a:ext cx="214749" cy="214749"/>
              </a:xfrm>
              <a:custGeom>
                <a:avLst/>
                <a:gdLst/>
                <a:ahLst/>
                <a:cxnLst/>
                <a:rect l="l" t="t" r="r" b="b"/>
                <a:pathLst>
                  <a:path w="7292" h="7292" extrusionOk="0">
                    <a:moveTo>
                      <a:pt x="3646" y="0"/>
                    </a:moveTo>
                    <a:lnTo>
                      <a:pt x="3456" y="14"/>
                    </a:lnTo>
                    <a:lnTo>
                      <a:pt x="3279" y="28"/>
                    </a:lnTo>
                    <a:lnTo>
                      <a:pt x="3089" y="41"/>
                    </a:lnTo>
                    <a:lnTo>
                      <a:pt x="2912" y="82"/>
                    </a:lnTo>
                    <a:lnTo>
                      <a:pt x="2735" y="123"/>
                    </a:lnTo>
                    <a:lnTo>
                      <a:pt x="2558" y="164"/>
                    </a:lnTo>
                    <a:lnTo>
                      <a:pt x="2395" y="232"/>
                    </a:lnTo>
                    <a:lnTo>
                      <a:pt x="2232" y="286"/>
                    </a:lnTo>
                    <a:lnTo>
                      <a:pt x="2069" y="368"/>
                    </a:lnTo>
                    <a:lnTo>
                      <a:pt x="1905" y="449"/>
                    </a:lnTo>
                    <a:lnTo>
                      <a:pt x="1756" y="531"/>
                    </a:lnTo>
                    <a:lnTo>
                      <a:pt x="1606" y="626"/>
                    </a:lnTo>
                    <a:lnTo>
                      <a:pt x="1470" y="735"/>
                    </a:lnTo>
                    <a:lnTo>
                      <a:pt x="1334" y="844"/>
                    </a:lnTo>
                    <a:lnTo>
                      <a:pt x="1198" y="953"/>
                    </a:lnTo>
                    <a:lnTo>
                      <a:pt x="1076" y="1075"/>
                    </a:lnTo>
                    <a:lnTo>
                      <a:pt x="953" y="1197"/>
                    </a:lnTo>
                    <a:lnTo>
                      <a:pt x="831" y="1334"/>
                    </a:lnTo>
                    <a:lnTo>
                      <a:pt x="722" y="1470"/>
                    </a:lnTo>
                    <a:lnTo>
                      <a:pt x="627" y="1606"/>
                    </a:lnTo>
                    <a:lnTo>
                      <a:pt x="531" y="1755"/>
                    </a:lnTo>
                    <a:lnTo>
                      <a:pt x="436" y="1918"/>
                    </a:lnTo>
                    <a:lnTo>
                      <a:pt x="368" y="2068"/>
                    </a:lnTo>
                    <a:lnTo>
                      <a:pt x="287" y="2231"/>
                    </a:lnTo>
                    <a:lnTo>
                      <a:pt x="219" y="2395"/>
                    </a:lnTo>
                    <a:lnTo>
                      <a:pt x="164" y="2571"/>
                    </a:lnTo>
                    <a:lnTo>
                      <a:pt x="123" y="2735"/>
                    </a:lnTo>
                    <a:lnTo>
                      <a:pt x="83" y="2911"/>
                    </a:lnTo>
                    <a:lnTo>
                      <a:pt x="42" y="3088"/>
                    </a:lnTo>
                    <a:lnTo>
                      <a:pt x="15" y="3279"/>
                    </a:lnTo>
                    <a:lnTo>
                      <a:pt x="1" y="3456"/>
                    </a:lnTo>
                    <a:lnTo>
                      <a:pt x="1" y="3646"/>
                    </a:lnTo>
                    <a:lnTo>
                      <a:pt x="1" y="3836"/>
                    </a:lnTo>
                    <a:lnTo>
                      <a:pt x="15" y="4027"/>
                    </a:lnTo>
                    <a:lnTo>
                      <a:pt x="42" y="4204"/>
                    </a:lnTo>
                    <a:lnTo>
                      <a:pt x="83" y="4380"/>
                    </a:lnTo>
                    <a:lnTo>
                      <a:pt x="123" y="4557"/>
                    </a:lnTo>
                    <a:lnTo>
                      <a:pt x="164" y="4734"/>
                    </a:lnTo>
                    <a:lnTo>
                      <a:pt x="219" y="4897"/>
                    </a:lnTo>
                    <a:lnTo>
                      <a:pt x="287" y="5074"/>
                    </a:lnTo>
                    <a:lnTo>
                      <a:pt x="368" y="5224"/>
                    </a:lnTo>
                    <a:lnTo>
                      <a:pt x="436" y="5387"/>
                    </a:lnTo>
                    <a:lnTo>
                      <a:pt x="531" y="5537"/>
                    </a:lnTo>
                    <a:lnTo>
                      <a:pt x="627" y="5686"/>
                    </a:lnTo>
                    <a:lnTo>
                      <a:pt x="722" y="5836"/>
                    </a:lnTo>
                    <a:lnTo>
                      <a:pt x="831" y="5972"/>
                    </a:lnTo>
                    <a:lnTo>
                      <a:pt x="953" y="6094"/>
                    </a:lnTo>
                    <a:lnTo>
                      <a:pt x="1076" y="6230"/>
                    </a:lnTo>
                    <a:lnTo>
                      <a:pt x="1198" y="6353"/>
                    </a:lnTo>
                    <a:lnTo>
                      <a:pt x="1334" y="6462"/>
                    </a:lnTo>
                    <a:lnTo>
                      <a:pt x="1470" y="6570"/>
                    </a:lnTo>
                    <a:lnTo>
                      <a:pt x="1606" y="6666"/>
                    </a:lnTo>
                    <a:lnTo>
                      <a:pt x="1756" y="6761"/>
                    </a:lnTo>
                    <a:lnTo>
                      <a:pt x="1905" y="6856"/>
                    </a:lnTo>
                    <a:lnTo>
                      <a:pt x="2069" y="6938"/>
                    </a:lnTo>
                    <a:lnTo>
                      <a:pt x="2232" y="7006"/>
                    </a:lnTo>
                    <a:lnTo>
                      <a:pt x="2395" y="7074"/>
                    </a:lnTo>
                    <a:lnTo>
                      <a:pt x="2558" y="7128"/>
                    </a:lnTo>
                    <a:lnTo>
                      <a:pt x="2735" y="7183"/>
                    </a:lnTo>
                    <a:lnTo>
                      <a:pt x="2912" y="7223"/>
                    </a:lnTo>
                    <a:lnTo>
                      <a:pt x="3089" y="7251"/>
                    </a:lnTo>
                    <a:lnTo>
                      <a:pt x="3279" y="7278"/>
                    </a:lnTo>
                    <a:lnTo>
                      <a:pt x="3456" y="7291"/>
                    </a:lnTo>
                    <a:lnTo>
                      <a:pt x="3837" y="7291"/>
                    </a:lnTo>
                    <a:lnTo>
                      <a:pt x="4014" y="7278"/>
                    </a:lnTo>
                    <a:lnTo>
                      <a:pt x="4204" y="7251"/>
                    </a:lnTo>
                    <a:lnTo>
                      <a:pt x="4381" y="7223"/>
                    </a:lnTo>
                    <a:lnTo>
                      <a:pt x="4558" y="7183"/>
                    </a:lnTo>
                    <a:lnTo>
                      <a:pt x="4735" y="7128"/>
                    </a:lnTo>
                    <a:lnTo>
                      <a:pt x="4898" y="7074"/>
                    </a:lnTo>
                    <a:lnTo>
                      <a:pt x="5061" y="7006"/>
                    </a:lnTo>
                    <a:lnTo>
                      <a:pt x="5224" y="6938"/>
                    </a:lnTo>
                    <a:lnTo>
                      <a:pt x="5388" y="6856"/>
                    </a:lnTo>
                    <a:lnTo>
                      <a:pt x="5537" y="6761"/>
                    </a:lnTo>
                    <a:lnTo>
                      <a:pt x="5687" y="6666"/>
                    </a:lnTo>
                    <a:lnTo>
                      <a:pt x="5823" y="6570"/>
                    </a:lnTo>
                    <a:lnTo>
                      <a:pt x="5959" y="6462"/>
                    </a:lnTo>
                    <a:lnTo>
                      <a:pt x="6095" y="6353"/>
                    </a:lnTo>
                    <a:lnTo>
                      <a:pt x="6217" y="6230"/>
                    </a:lnTo>
                    <a:lnTo>
                      <a:pt x="6340" y="6094"/>
                    </a:lnTo>
                    <a:lnTo>
                      <a:pt x="6462" y="5972"/>
                    </a:lnTo>
                    <a:lnTo>
                      <a:pt x="6571" y="5836"/>
                    </a:lnTo>
                    <a:lnTo>
                      <a:pt x="6666" y="5686"/>
                    </a:lnTo>
                    <a:lnTo>
                      <a:pt x="6761" y="5537"/>
                    </a:lnTo>
                    <a:lnTo>
                      <a:pt x="6857" y="5387"/>
                    </a:lnTo>
                    <a:lnTo>
                      <a:pt x="6938" y="5224"/>
                    </a:lnTo>
                    <a:lnTo>
                      <a:pt x="7006" y="5074"/>
                    </a:lnTo>
                    <a:lnTo>
                      <a:pt x="7074" y="4897"/>
                    </a:lnTo>
                    <a:lnTo>
                      <a:pt x="7129" y="4734"/>
                    </a:lnTo>
                    <a:lnTo>
                      <a:pt x="7183" y="4557"/>
                    </a:lnTo>
                    <a:lnTo>
                      <a:pt x="7210" y="4380"/>
                    </a:lnTo>
                    <a:lnTo>
                      <a:pt x="7251" y="4204"/>
                    </a:lnTo>
                    <a:lnTo>
                      <a:pt x="7278" y="4027"/>
                    </a:lnTo>
                    <a:lnTo>
                      <a:pt x="7292" y="3836"/>
                    </a:lnTo>
                    <a:lnTo>
                      <a:pt x="7292" y="3646"/>
                    </a:lnTo>
                    <a:lnTo>
                      <a:pt x="7292" y="3456"/>
                    </a:lnTo>
                    <a:lnTo>
                      <a:pt x="7278" y="3279"/>
                    </a:lnTo>
                    <a:lnTo>
                      <a:pt x="7251" y="3088"/>
                    </a:lnTo>
                    <a:lnTo>
                      <a:pt x="7210" y="2911"/>
                    </a:lnTo>
                    <a:lnTo>
                      <a:pt x="7183" y="2735"/>
                    </a:lnTo>
                    <a:lnTo>
                      <a:pt x="7129" y="2571"/>
                    </a:lnTo>
                    <a:lnTo>
                      <a:pt x="7074" y="2395"/>
                    </a:lnTo>
                    <a:lnTo>
                      <a:pt x="7006" y="2231"/>
                    </a:lnTo>
                    <a:lnTo>
                      <a:pt x="6938" y="2068"/>
                    </a:lnTo>
                    <a:lnTo>
                      <a:pt x="6857" y="1918"/>
                    </a:lnTo>
                    <a:lnTo>
                      <a:pt x="6761" y="1755"/>
                    </a:lnTo>
                    <a:lnTo>
                      <a:pt x="6666" y="1606"/>
                    </a:lnTo>
                    <a:lnTo>
                      <a:pt x="6571" y="1470"/>
                    </a:lnTo>
                    <a:lnTo>
                      <a:pt x="6462" y="1334"/>
                    </a:lnTo>
                    <a:lnTo>
                      <a:pt x="6340" y="1197"/>
                    </a:lnTo>
                    <a:lnTo>
                      <a:pt x="6217" y="1075"/>
                    </a:lnTo>
                    <a:lnTo>
                      <a:pt x="6095" y="953"/>
                    </a:lnTo>
                    <a:lnTo>
                      <a:pt x="5959" y="844"/>
                    </a:lnTo>
                    <a:lnTo>
                      <a:pt x="5823" y="735"/>
                    </a:lnTo>
                    <a:lnTo>
                      <a:pt x="5687" y="626"/>
                    </a:lnTo>
                    <a:lnTo>
                      <a:pt x="5537" y="531"/>
                    </a:lnTo>
                    <a:lnTo>
                      <a:pt x="5388" y="449"/>
                    </a:lnTo>
                    <a:lnTo>
                      <a:pt x="5224" y="368"/>
                    </a:lnTo>
                    <a:lnTo>
                      <a:pt x="5061" y="286"/>
                    </a:lnTo>
                    <a:lnTo>
                      <a:pt x="4898" y="232"/>
                    </a:lnTo>
                    <a:lnTo>
                      <a:pt x="4735"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a:off x="1570461" y="1669773"/>
                <a:ext cx="123808" cy="123808"/>
              </a:xfrm>
              <a:custGeom>
                <a:avLst/>
                <a:gdLst/>
                <a:ahLst/>
                <a:cxnLst/>
                <a:rect l="l" t="t" r="r" b="b"/>
                <a:pathLst>
                  <a:path w="4204" h="4204" extrusionOk="0">
                    <a:moveTo>
                      <a:pt x="2095" y="0"/>
                    </a:moveTo>
                    <a:lnTo>
                      <a:pt x="1878" y="14"/>
                    </a:lnTo>
                    <a:lnTo>
                      <a:pt x="1674" y="41"/>
                    </a:lnTo>
                    <a:lnTo>
                      <a:pt x="1470" y="95"/>
                    </a:lnTo>
                    <a:lnTo>
                      <a:pt x="1279" y="163"/>
                    </a:lnTo>
                    <a:lnTo>
                      <a:pt x="1089" y="245"/>
                    </a:lnTo>
                    <a:lnTo>
                      <a:pt x="926" y="354"/>
                    </a:lnTo>
                    <a:lnTo>
                      <a:pt x="762" y="476"/>
                    </a:lnTo>
                    <a:lnTo>
                      <a:pt x="613" y="612"/>
                    </a:lnTo>
                    <a:lnTo>
                      <a:pt x="477" y="762"/>
                    </a:lnTo>
                    <a:lnTo>
                      <a:pt x="354" y="925"/>
                    </a:lnTo>
                    <a:lnTo>
                      <a:pt x="245" y="1102"/>
                    </a:lnTo>
                    <a:lnTo>
                      <a:pt x="164" y="1279"/>
                    </a:lnTo>
                    <a:lnTo>
                      <a:pt x="82" y="1469"/>
                    </a:lnTo>
                    <a:lnTo>
                      <a:pt x="41" y="1673"/>
                    </a:lnTo>
                    <a:lnTo>
                      <a:pt x="1" y="1877"/>
                    </a:lnTo>
                    <a:lnTo>
                      <a:pt x="1" y="2095"/>
                    </a:lnTo>
                    <a:lnTo>
                      <a:pt x="1" y="2313"/>
                    </a:lnTo>
                    <a:lnTo>
                      <a:pt x="41" y="2517"/>
                    </a:lnTo>
                    <a:lnTo>
                      <a:pt x="82" y="2721"/>
                    </a:lnTo>
                    <a:lnTo>
                      <a:pt x="164" y="2911"/>
                    </a:lnTo>
                    <a:lnTo>
                      <a:pt x="245" y="3102"/>
                    </a:lnTo>
                    <a:lnTo>
                      <a:pt x="354" y="3278"/>
                    </a:lnTo>
                    <a:lnTo>
                      <a:pt x="477" y="3428"/>
                    </a:lnTo>
                    <a:lnTo>
                      <a:pt x="613" y="3578"/>
                    </a:lnTo>
                    <a:lnTo>
                      <a:pt x="762" y="3714"/>
                    </a:lnTo>
                    <a:lnTo>
                      <a:pt x="926" y="3836"/>
                    </a:lnTo>
                    <a:lnTo>
                      <a:pt x="1089" y="3945"/>
                    </a:lnTo>
                    <a:lnTo>
                      <a:pt x="1279" y="4040"/>
                    </a:lnTo>
                    <a:lnTo>
                      <a:pt x="1470" y="4108"/>
                    </a:lnTo>
                    <a:lnTo>
                      <a:pt x="1674" y="4163"/>
                    </a:lnTo>
                    <a:lnTo>
                      <a:pt x="1878" y="4190"/>
                    </a:lnTo>
                    <a:lnTo>
                      <a:pt x="2095" y="4203"/>
                    </a:lnTo>
                    <a:lnTo>
                      <a:pt x="2313" y="4190"/>
                    </a:lnTo>
                    <a:lnTo>
                      <a:pt x="2517" y="4163"/>
                    </a:lnTo>
                    <a:lnTo>
                      <a:pt x="2721" y="4108"/>
                    </a:lnTo>
                    <a:lnTo>
                      <a:pt x="2912" y="4040"/>
                    </a:lnTo>
                    <a:lnTo>
                      <a:pt x="3102" y="3945"/>
                    </a:lnTo>
                    <a:lnTo>
                      <a:pt x="3265" y="3836"/>
                    </a:lnTo>
                    <a:lnTo>
                      <a:pt x="3429" y="3714"/>
                    </a:lnTo>
                    <a:lnTo>
                      <a:pt x="3578" y="3578"/>
                    </a:lnTo>
                    <a:lnTo>
                      <a:pt x="3714" y="3428"/>
                    </a:lnTo>
                    <a:lnTo>
                      <a:pt x="3837" y="3278"/>
                    </a:lnTo>
                    <a:lnTo>
                      <a:pt x="3945" y="3102"/>
                    </a:lnTo>
                    <a:lnTo>
                      <a:pt x="4027" y="2911"/>
                    </a:lnTo>
                    <a:lnTo>
                      <a:pt x="4109" y="2721"/>
                    </a:lnTo>
                    <a:lnTo>
                      <a:pt x="4149" y="2517"/>
                    </a:lnTo>
                    <a:lnTo>
                      <a:pt x="4190" y="2313"/>
                    </a:lnTo>
                    <a:lnTo>
                      <a:pt x="4204" y="2095"/>
                    </a:lnTo>
                    <a:lnTo>
                      <a:pt x="4190" y="1877"/>
                    </a:lnTo>
                    <a:lnTo>
                      <a:pt x="4149" y="1673"/>
                    </a:lnTo>
                    <a:lnTo>
                      <a:pt x="4109" y="1469"/>
                    </a:lnTo>
                    <a:lnTo>
                      <a:pt x="4027" y="1279"/>
                    </a:lnTo>
                    <a:lnTo>
                      <a:pt x="3945" y="1102"/>
                    </a:lnTo>
                    <a:lnTo>
                      <a:pt x="3837" y="925"/>
                    </a:lnTo>
                    <a:lnTo>
                      <a:pt x="3714" y="762"/>
                    </a:lnTo>
                    <a:lnTo>
                      <a:pt x="3578" y="612"/>
                    </a:lnTo>
                    <a:lnTo>
                      <a:pt x="3429" y="476"/>
                    </a:lnTo>
                    <a:lnTo>
                      <a:pt x="3265" y="354"/>
                    </a:lnTo>
                    <a:lnTo>
                      <a:pt x="3102" y="245"/>
                    </a:lnTo>
                    <a:lnTo>
                      <a:pt x="2912" y="163"/>
                    </a:lnTo>
                    <a:lnTo>
                      <a:pt x="2721" y="95"/>
                    </a:lnTo>
                    <a:lnTo>
                      <a:pt x="2517" y="41"/>
                    </a:lnTo>
                    <a:lnTo>
                      <a:pt x="2313" y="14"/>
                    </a:lnTo>
                    <a:lnTo>
                      <a:pt x="20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a:off x="1606920" y="1706615"/>
                <a:ext cx="50507" cy="50094"/>
              </a:xfrm>
              <a:custGeom>
                <a:avLst/>
                <a:gdLst/>
                <a:ahLst/>
                <a:cxnLst/>
                <a:rect l="l" t="t" r="r" b="b"/>
                <a:pathLst>
                  <a:path w="1715" h="1701" extrusionOk="0">
                    <a:moveTo>
                      <a:pt x="776" y="1"/>
                    </a:moveTo>
                    <a:lnTo>
                      <a:pt x="681" y="14"/>
                    </a:lnTo>
                    <a:lnTo>
                      <a:pt x="599" y="28"/>
                    </a:lnTo>
                    <a:lnTo>
                      <a:pt x="531" y="55"/>
                    </a:lnTo>
                    <a:lnTo>
                      <a:pt x="381" y="137"/>
                    </a:lnTo>
                    <a:lnTo>
                      <a:pt x="259" y="245"/>
                    </a:lnTo>
                    <a:lnTo>
                      <a:pt x="150" y="368"/>
                    </a:lnTo>
                    <a:lnTo>
                      <a:pt x="69" y="517"/>
                    </a:lnTo>
                    <a:lnTo>
                      <a:pt x="41" y="599"/>
                    </a:lnTo>
                    <a:lnTo>
                      <a:pt x="28" y="681"/>
                    </a:lnTo>
                    <a:lnTo>
                      <a:pt x="14" y="762"/>
                    </a:lnTo>
                    <a:lnTo>
                      <a:pt x="0" y="844"/>
                    </a:lnTo>
                    <a:lnTo>
                      <a:pt x="14" y="939"/>
                    </a:lnTo>
                    <a:lnTo>
                      <a:pt x="28" y="1021"/>
                    </a:lnTo>
                    <a:lnTo>
                      <a:pt x="41" y="1102"/>
                    </a:lnTo>
                    <a:lnTo>
                      <a:pt x="69" y="1184"/>
                    </a:lnTo>
                    <a:lnTo>
                      <a:pt x="150" y="1320"/>
                    </a:lnTo>
                    <a:lnTo>
                      <a:pt x="259" y="1456"/>
                    </a:lnTo>
                    <a:lnTo>
                      <a:pt x="381" y="1551"/>
                    </a:lnTo>
                    <a:lnTo>
                      <a:pt x="531" y="1633"/>
                    </a:lnTo>
                    <a:lnTo>
                      <a:pt x="599" y="1660"/>
                    </a:lnTo>
                    <a:lnTo>
                      <a:pt x="681" y="1687"/>
                    </a:lnTo>
                    <a:lnTo>
                      <a:pt x="776" y="1701"/>
                    </a:lnTo>
                    <a:lnTo>
                      <a:pt x="939" y="1701"/>
                    </a:lnTo>
                    <a:lnTo>
                      <a:pt x="1034" y="1687"/>
                    </a:lnTo>
                    <a:lnTo>
                      <a:pt x="1116" y="1660"/>
                    </a:lnTo>
                    <a:lnTo>
                      <a:pt x="1184" y="1633"/>
                    </a:lnTo>
                    <a:lnTo>
                      <a:pt x="1334" y="1551"/>
                    </a:lnTo>
                    <a:lnTo>
                      <a:pt x="1456" y="1456"/>
                    </a:lnTo>
                    <a:lnTo>
                      <a:pt x="1565" y="1320"/>
                    </a:lnTo>
                    <a:lnTo>
                      <a:pt x="1646" y="1184"/>
                    </a:lnTo>
                    <a:lnTo>
                      <a:pt x="1674" y="1102"/>
                    </a:lnTo>
                    <a:lnTo>
                      <a:pt x="1687" y="1021"/>
                    </a:lnTo>
                    <a:lnTo>
                      <a:pt x="1701" y="939"/>
                    </a:lnTo>
                    <a:lnTo>
                      <a:pt x="1714" y="844"/>
                    </a:lnTo>
                    <a:lnTo>
                      <a:pt x="1701" y="762"/>
                    </a:lnTo>
                    <a:lnTo>
                      <a:pt x="1687" y="681"/>
                    </a:lnTo>
                    <a:lnTo>
                      <a:pt x="1674" y="599"/>
                    </a:lnTo>
                    <a:lnTo>
                      <a:pt x="1646" y="517"/>
                    </a:lnTo>
                    <a:lnTo>
                      <a:pt x="1565" y="368"/>
                    </a:lnTo>
                    <a:lnTo>
                      <a:pt x="1456" y="245"/>
                    </a:lnTo>
                    <a:lnTo>
                      <a:pt x="1334" y="137"/>
                    </a:lnTo>
                    <a:lnTo>
                      <a:pt x="1184" y="55"/>
                    </a:lnTo>
                    <a:lnTo>
                      <a:pt x="1116" y="28"/>
                    </a:lnTo>
                    <a:lnTo>
                      <a:pt x="1034"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a:off x="586989" y="4500406"/>
                <a:ext cx="1581170" cy="231565"/>
              </a:xfrm>
              <a:custGeom>
                <a:avLst/>
                <a:gdLst/>
                <a:ahLst/>
                <a:cxnLst/>
                <a:rect l="l" t="t" r="r" b="b"/>
                <a:pathLst>
                  <a:path w="53690" h="7863" extrusionOk="0">
                    <a:moveTo>
                      <a:pt x="26852" y="1"/>
                    </a:moveTo>
                    <a:lnTo>
                      <a:pt x="25464" y="14"/>
                    </a:lnTo>
                    <a:lnTo>
                      <a:pt x="24104" y="28"/>
                    </a:lnTo>
                    <a:lnTo>
                      <a:pt x="22757" y="55"/>
                    </a:lnTo>
                    <a:lnTo>
                      <a:pt x="21438" y="82"/>
                    </a:lnTo>
                    <a:lnTo>
                      <a:pt x="20146" y="123"/>
                    </a:lnTo>
                    <a:lnTo>
                      <a:pt x="18867" y="177"/>
                    </a:lnTo>
                    <a:lnTo>
                      <a:pt x="17616" y="245"/>
                    </a:lnTo>
                    <a:lnTo>
                      <a:pt x="16405" y="313"/>
                    </a:lnTo>
                    <a:lnTo>
                      <a:pt x="15208" y="395"/>
                    </a:lnTo>
                    <a:lnTo>
                      <a:pt x="14052" y="477"/>
                    </a:lnTo>
                    <a:lnTo>
                      <a:pt x="12923" y="572"/>
                    </a:lnTo>
                    <a:lnTo>
                      <a:pt x="11835" y="681"/>
                    </a:lnTo>
                    <a:lnTo>
                      <a:pt x="10787" y="790"/>
                    </a:lnTo>
                    <a:lnTo>
                      <a:pt x="9767" y="898"/>
                    </a:lnTo>
                    <a:lnTo>
                      <a:pt x="8801" y="1021"/>
                    </a:lnTo>
                    <a:lnTo>
                      <a:pt x="7863" y="1157"/>
                    </a:lnTo>
                    <a:lnTo>
                      <a:pt x="6978" y="1293"/>
                    </a:lnTo>
                    <a:lnTo>
                      <a:pt x="6135" y="1429"/>
                    </a:lnTo>
                    <a:lnTo>
                      <a:pt x="5332" y="1578"/>
                    </a:lnTo>
                    <a:lnTo>
                      <a:pt x="4584" y="1742"/>
                    </a:lnTo>
                    <a:lnTo>
                      <a:pt x="3891" y="1891"/>
                    </a:lnTo>
                    <a:lnTo>
                      <a:pt x="3251" y="2055"/>
                    </a:lnTo>
                    <a:lnTo>
                      <a:pt x="2653" y="2231"/>
                    </a:lnTo>
                    <a:lnTo>
                      <a:pt x="2109" y="2408"/>
                    </a:lnTo>
                    <a:lnTo>
                      <a:pt x="1633" y="2585"/>
                    </a:lnTo>
                    <a:lnTo>
                      <a:pt x="1211" y="2762"/>
                    </a:lnTo>
                    <a:lnTo>
                      <a:pt x="844" y="2952"/>
                    </a:lnTo>
                    <a:lnTo>
                      <a:pt x="694" y="3048"/>
                    </a:lnTo>
                    <a:lnTo>
                      <a:pt x="544" y="3143"/>
                    </a:lnTo>
                    <a:lnTo>
                      <a:pt x="422" y="3238"/>
                    </a:lnTo>
                    <a:lnTo>
                      <a:pt x="313" y="3333"/>
                    </a:lnTo>
                    <a:lnTo>
                      <a:pt x="218" y="3428"/>
                    </a:lnTo>
                    <a:lnTo>
                      <a:pt x="150" y="3537"/>
                    </a:lnTo>
                    <a:lnTo>
                      <a:pt x="82" y="3632"/>
                    </a:lnTo>
                    <a:lnTo>
                      <a:pt x="41" y="3728"/>
                    </a:lnTo>
                    <a:lnTo>
                      <a:pt x="14" y="3837"/>
                    </a:lnTo>
                    <a:lnTo>
                      <a:pt x="0" y="3932"/>
                    </a:lnTo>
                    <a:lnTo>
                      <a:pt x="14" y="4041"/>
                    </a:lnTo>
                    <a:lnTo>
                      <a:pt x="41" y="4136"/>
                    </a:lnTo>
                    <a:lnTo>
                      <a:pt x="82" y="4231"/>
                    </a:lnTo>
                    <a:lnTo>
                      <a:pt x="150" y="4340"/>
                    </a:lnTo>
                    <a:lnTo>
                      <a:pt x="218" y="4435"/>
                    </a:lnTo>
                    <a:lnTo>
                      <a:pt x="313" y="4530"/>
                    </a:lnTo>
                    <a:lnTo>
                      <a:pt x="422" y="4625"/>
                    </a:lnTo>
                    <a:lnTo>
                      <a:pt x="544" y="4721"/>
                    </a:lnTo>
                    <a:lnTo>
                      <a:pt x="694" y="4829"/>
                    </a:lnTo>
                    <a:lnTo>
                      <a:pt x="844" y="4911"/>
                    </a:lnTo>
                    <a:lnTo>
                      <a:pt x="1211" y="5102"/>
                    </a:lnTo>
                    <a:lnTo>
                      <a:pt x="1633" y="5292"/>
                    </a:lnTo>
                    <a:lnTo>
                      <a:pt x="2109" y="5469"/>
                    </a:lnTo>
                    <a:lnTo>
                      <a:pt x="2653" y="5646"/>
                    </a:lnTo>
                    <a:lnTo>
                      <a:pt x="3251" y="5809"/>
                    </a:lnTo>
                    <a:lnTo>
                      <a:pt x="3891" y="5972"/>
                    </a:lnTo>
                    <a:lnTo>
                      <a:pt x="4584" y="6135"/>
                    </a:lnTo>
                    <a:lnTo>
                      <a:pt x="5332" y="6285"/>
                    </a:lnTo>
                    <a:lnTo>
                      <a:pt x="6135" y="6435"/>
                    </a:lnTo>
                    <a:lnTo>
                      <a:pt x="6978" y="6584"/>
                    </a:lnTo>
                    <a:lnTo>
                      <a:pt x="7863" y="6720"/>
                    </a:lnTo>
                    <a:lnTo>
                      <a:pt x="8801" y="6843"/>
                    </a:lnTo>
                    <a:lnTo>
                      <a:pt x="9767" y="6965"/>
                    </a:lnTo>
                    <a:lnTo>
                      <a:pt x="10787" y="7088"/>
                    </a:lnTo>
                    <a:lnTo>
                      <a:pt x="11835" y="7196"/>
                    </a:lnTo>
                    <a:lnTo>
                      <a:pt x="12923" y="7292"/>
                    </a:lnTo>
                    <a:lnTo>
                      <a:pt x="14052" y="7387"/>
                    </a:lnTo>
                    <a:lnTo>
                      <a:pt x="15208" y="7482"/>
                    </a:lnTo>
                    <a:lnTo>
                      <a:pt x="16405" y="7564"/>
                    </a:lnTo>
                    <a:lnTo>
                      <a:pt x="17616" y="7632"/>
                    </a:lnTo>
                    <a:lnTo>
                      <a:pt x="18867" y="7686"/>
                    </a:lnTo>
                    <a:lnTo>
                      <a:pt x="20146" y="7740"/>
                    </a:lnTo>
                    <a:lnTo>
                      <a:pt x="21438" y="7781"/>
                    </a:lnTo>
                    <a:lnTo>
                      <a:pt x="22757" y="7822"/>
                    </a:lnTo>
                    <a:lnTo>
                      <a:pt x="24104" y="7849"/>
                    </a:lnTo>
                    <a:lnTo>
                      <a:pt x="25464" y="7863"/>
                    </a:lnTo>
                    <a:lnTo>
                      <a:pt x="28226" y="7863"/>
                    </a:lnTo>
                    <a:lnTo>
                      <a:pt x="29586" y="7849"/>
                    </a:lnTo>
                    <a:lnTo>
                      <a:pt x="30933" y="7822"/>
                    </a:lnTo>
                    <a:lnTo>
                      <a:pt x="32252" y="7781"/>
                    </a:lnTo>
                    <a:lnTo>
                      <a:pt x="33558" y="7740"/>
                    </a:lnTo>
                    <a:lnTo>
                      <a:pt x="34823" y="7686"/>
                    </a:lnTo>
                    <a:lnTo>
                      <a:pt x="36074" y="7632"/>
                    </a:lnTo>
                    <a:lnTo>
                      <a:pt x="37299" y="7564"/>
                    </a:lnTo>
                    <a:lnTo>
                      <a:pt x="38482" y="7482"/>
                    </a:lnTo>
                    <a:lnTo>
                      <a:pt x="39638" y="7387"/>
                    </a:lnTo>
                    <a:lnTo>
                      <a:pt x="40767" y="7292"/>
                    </a:lnTo>
                    <a:lnTo>
                      <a:pt x="41855" y="7196"/>
                    </a:lnTo>
                    <a:lnTo>
                      <a:pt x="42903" y="7088"/>
                    </a:lnTo>
                    <a:lnTo>
                      <a:pt x="43923" y="6965"/>
                    </a:lnTo>
                    <a:lnTo>
                      <a:pt x="44889" y="6843"/>
                    </a:lnTo>
                    <a:lnTo>
                      <a:pt x="45827" y="6720"/>
                    </a:lnTo>
                    <a:lnTo>
                      <a:pt x="46712" y="6584"/>
                    </a:lnTo>
                    <a:lnTo>
                      <a:pt x="47555" y="6435"/>
                    </a:lnTo>
                    <a:lnTo>
                      <a:pt x="48358" y="6285"/>
                    </a:lnTo>
                    <a:lnTo>
                      <a:pt x="49106" y="6135"/>
                    </a:lnTo>
                    <a:lnTo>
                      <a:pt x="49799" y="5972"/>
                    </a:lnTo>
                    <a:lnTo>
                      <a:pt x="50452" y="5809"/>
                    </a:lnTo>
                    <a:lnTo>
                      <a:pt x="51037" y="5646"/>
                    </a:lnTo>
                    <a:lnTo>
                      <a:pt x="51581" y="5469"/>
                    </a:lnTo>
                    <a:lnTo>
                      <a:pt x="52057" y="5292"/>
                    </a:lnTo>
                    <a:lnTo>
                      <a:pt x="52479" y="5102"/>
                    </a:lnTo>
                    <a:lnTo>
                      <a:pt x="52846" y="4911"/>
                    </a:lnTo>
                    <a:lnTo>
                      <a:pt x="52996" y="4829"/>
                    </a:lnTo>
                    <a:lnTo>
                      <a:pt x="53146" y="4721"/>
                    </a:lnTo>
                    <a:lnTo>
                      <a:pt x="53268" y="4625"/>
                    </a:lnTo>
                    <a:lnTo>
                      <a:pt x="53377" y="4530"/>
                    </a:lnTo>
                    <a:lnTo>
                      <a:pt x="53472" y="4435"/>
                    </a:lnTo>
                    <a:lnTo>
                      <a:pt x="53554" y="4340"/>
                    </a:lnTo>
                    <a:lnTo>
                      <a:pt x="53608" y="4231"/>
                    </a:lnTo>
                    <a:lnTo>
                      <a:pt x="53649" y="4136"/>
                    </a:lnTo>
                    <a:lnTo>
                      <a:pt x="53676" y="4041"/>
                    </a:lnTo>
                    <a:lnTo>
                      <a:pt x="53690" y="3932"/>
                    </a:lnTo>
                    <a:lnTo>
                      <a:pt x="53676" y="3837"/>
                    </a:lnTo>
                    <a:lnTo>
                      <a:pt x="53649" y="3728"/>
                    </a:lnTo>
                    <a:lnTo>
                      <a:pt x="53608" y="3632"/>
                    </a:lnTo>
                    <a:lnTo>
                      <a:pt x="53554" y="3537"/>
                    </a:lnTo>
                    <a:lnTo>
                      <a:pt x="53472" y="3428"/>
                    </a:lnTo>
                    <a:lnTo>
                      <a:pt x="53377" y="3333"/>
                    </a:lnTo>
                    <a:lnTo>
                      <a:pt x="53268" y="3238"/>
                    </a:lnTo>
                    <a:lnTo>
                      <a:pt x="53146" y="3143"/>
                    </a:lnTo>
                    <a:lnTo>
                      <a:pt x="52996" y="3048"/>
                    </a:lnTo>
                    <a:lnTo>
                      <a:pt x="52846" y="2952"/>
                    </a:lnTo>
                    <a:lnTo>
                      <a:pt x="52479" y="2762"/>
                    </a:lnTo>
                    <a:lnTo>
                      <a:pt x="52057" y="2585"/>
                    </a:lnTo>
                    <a:lnTo>
                      <a:pt x="51581" y="2408"/>
                    </a:lnTo>
                    <a:lnTo>
                      <a:pt x="51037" y="2231"/>
                    </a:lnTo>
                    <a:lnTo>
                      <a:pt x="50452" y="2055"/>
                    </a:lnTo>
                    <a:lnTo>
                      <a:pt x="49799" y="1891"/>
                    </a:lnTo>
                    <a:lnTo>
                      <a:pt x="49106" y="1742"/>
                    </a:lnTo>
                    <a:lnTo>
                      <a:pt x="48358" y="1578"/>
                    </a:lnTo>
                    <a:lnTo>
                      <a:pt x="47555" y="1429"/>
                    </a:lnTo>
                    <a:lnTo>
                      <a:pt x="46712" y="1293"/>
                    </a:lnTo>
                    <a:lnTo>
                      <a:pt x="45827" y="1157"/>
                    </a:lnTo>
                    <a:lnTo>
                      <a:pt x="44889" y="1021"/>
                    </a:lnTo>
                    <a:lnTo>
                      <a:pt x="43923" y="898"/>
                    </a:lnTo>
                    <a:lnTo>
                      <a:pt x="42903" y="790"/>
                    </a:lnTo>
                    <a:lnTo>
                      <a:pt x="41855" y="681"/>
                    </a:lnTo>
                    <a:lnTo>
                      <a:pt x="40767" y="572"/>
                    </a:lnTo>
                    <a:lnTo>
                      <a:pt x="39638" y="477"/>
                    </a:lnTo>
                    <a:lnTo>
                      <a:pt x="38482" y="395"/>
                    </a:lnTo>
                    <a:lnTo>
                      <a:pt x="37299" y="313"/>
                    </a:lnTo>
                    <a:lnTo>
                      <a:pt x="36074" y="245"/>
                    </a:lnTo>
                    <a:lnTo>
                      <a:pt x="34823" y="177"/>
                    </a:lnTo>
                    <a:lnTo>
                      <a:pt x="33558" y="123"/>
                    </a:lnTo>
                    <a:lnTo>
                      <a:pt x="32252" y="82"/>
                    </a:lnTo>
                    <a:lnTo>
                      <a:pt x="30933" y="55"/>
                    </a:lnTo>
                    <a:lnTo>
                      <a:pt x="29586" y="28"/>
                    </a:lnTo>
                    <a:lnTo>
                      <a:pt x="28226" y="14"/>
                    </a:lnTo>
                    <a:lnTo>
                      <a:pt x="26852"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a:off x="1289237" y="4091810"/>
                <a:ext cx="974294" cy="530012"/>
              </a:xfrm>
              <a:custGeom>
                <a:avLst/>
                <a:gdLst/>
                <a:ahLst/>
                <a:cxnLst/>
                <a:rect l="l" t="t" r="r" b="b"/>
                <a:pathLst>
                  <a:path w="33083" h="17997" extrusionOk="0">
                    <a:moveTo>
                      <a:pt x="19616" y="0"/>
                    </a:moveTo>
                    <a:lnTo>
                      <a:pt x="18527" y="41"/>
                    </a:lnTo>
                    <a:lnTo>
                      <a:pt x="17453" y="82"/>
                    </a:lnTo>
                    <a:lnTo>
                      <a:pt x="16378" y="150"/>
                    </a:lnTo>
                    <a:lnTo>
                      <a:pt x="15317" y="245"/>
                    </a:lnTo>
                    <a:lnTo>
                      <a:pt x="14270" y="340"/>
                    </a:lnTo>
                    <a:lnTo>
                      <a:pt x="13236" y="463"/>
                    </a:lnTo>
                    <a:lnTo>
                      <a:pt x="12243" y="585"/>
                    </a:lnTo>
                    <a:lnTo>
                      <a:pt x="11277" y="707"/>
                    </a:lnTo>
                    <a:lnTo>
                      <a:pt x="10352" y="843"/>
                    </a:lnTo>
                    <a:lnTo>
                      <a:pt x="9468" y="979"/>
                    </a:lnTo>
                    <a:lnTo>
                      <a:pt x="8625" y="1115"/>
                    </a:lnTo>
                    <a:lnTo>
                      <a:pt x="7128" y="1387"/>
                    </a:lnTo>
                    <a:lnTo>
                      <a:pt x="5877" y="1632"/>
                    </a:lnTo>
                    <a:lnTo>
                      <a:pt x="4938" y="1823"/>
                    </a:lnTo>
                    <a:lnTo>
                      <a:pt x="4136" y="2000"/>
                    </a:lnTo>
                    <a:lnTo>
                      <a:pt x="3918" y="2054"/>
                    </a:lnTo>
                    <a:lnTo>
                      <a:pt x="3714" y="2136"/>
                    </a:lnTo>
                    <a:lnTo>
                      <a:pt x="3524" y="2217"/>
                    </a:lnTo>
                    <a:lnTo>
                      <a:pt x="3320" y="2299"/>
                    </a:lnTo>
                    <a:lnTo>
                      <a:pt x="3129" y="2408"/>
                    </a:lnTo>
                    <a:lnTo>
                      <a:pt x="2952" y="2516"/>
                    </a:lnTo>
                    <a:lnTo>
                      <a:pt x="2762" y="2639"/>
                    </a:lnTo>
                    <a:lnTo>
                      <a:pt x="2585" y="2761"/>
                    </a:lnTo>
                    <a:lnTo>
                      <a:pt x="2422" y="2897"/>
                    </a:lnTo>
                    <a:lnTo>
                      <a:pt x="2245" y="3033"/>
                    </a:lnTo>
                    <a:lnTo>
                      <a:pt x="2082" y="3197"/>
                    </a:lnTo>
                    <a:lnTo>
                      <a:pt x="1932" y="3346"/>
                    </a:lnTo>
                    <a:lnTo>
                      <a:pt x="1783" y="3509"/>
                    </a:lnTo>
                    <a:lnTo>
                      <a:pt x="1633" y="3686"/>
                    </a:lnTo>
                    <a:lnTo>
                      <a:pt x="1361" y="4040"/>
                    </a:lnTo>
                    <a:lnTo>
                      <a:pt x="1116" y="4421"/>
                    </a:lnTo>
                    <a:lnTo>
                      <a:pt x="885" y="4829"/>
                    </a:lnTo>
                    <a:lnTo>
                      <a:pt x="681" y="5237"/>
                    </a:lnTo>
                    <a:lnTo>
                      <a:pt x="504" y="5672"/>
                    </a:lnTo>
                    <a:lnTo>
                      <a:pt x="354" y="6108"/>
                    </a:lnTo>
                    <a:lnTo>
                      <a:pt x="218" y="6556"/>
                    </a:lnTo>
                    <a:lnTo>
                      <a:pt x="123" y="7019"/>
                    </a:lnTo>
                    <a:lnTo>
                      <a:pt x="55" y="7468"/>
                    </a:lnTo>
                    <a:lnTo>
                      <a:pt x="14" y="7930"/>
                    </a:lnTo>
                    <a:lnTo>
                      <a:pt x="1" y="8379"/>
                    </a:lnTo>
                    <a:lnTo>
                      <a:pt x="14" y="8828"/>
                    </a:lnTo>
                    <a:lnTo>
                      <a:pt x="55" y="9277"/>
                    </a:lnTo>
                    <a:lnTo>
                      <a:pt x="96" y="9495"/>
                    </a:lnTo>
                    <a:lnTo>
                      <a:pt x="137" y="9712"/>
                    </a:lnTo>
                    <a:lnTo>
                      <a:pt x="191" y="9916"/>
                    </a:lnTo>
                    <a:lnTo>
                      <a:pt x="245" y="10120"/>
                    </a:lnTo>
                    <a:lnTo>
                      <a:pt x="313" y="10324"/>
                    </a:lnTo>
                    <a:lnTo>
                      <a:pt x="395" y="10528"/>
                    </a:lnTo>
                    <a:lnTo>
                      <a:pt x="477" y="10719"/>
                    </a:lnTo>
                    <a:lnTo>
                      <a:pt x="572" y="10909"/>
                    </a:lnTo>
                    <a:lnTo>
                      <a:pt x="667" y="11086"/>
                    </a:lnTo>
                    <a:lnTo>
                      <a:pt x="776" y="11263"/>
                    </a:lnTo>
                    <a:lnTo>
                      <a:pt x="898" y="11440"/>
                    </a:lnTo>
                    <a:lnTo>
                      <a:pt x="1021" y="11603"/>
                    </a:lnTo>
                    <a:lnTo>
                      <a:pt x="1170" y="11766"/>
                    </a:lnTo>
                    <a:lnTo>
                      <a:pt x="1306" y="11916"/>
                    </a:lnTo>
                    <a:lnTo>
                      <a:pt x="1470" y="12052"/>
                    </a:lnTo>
                    <a:lnTo>
                      <a:pt x="1633" y="12188"/>
                    </a:lnTo>
                    <a:lnTo>
                      <a:pt x="1796" y="12324"/>
                    </a:lnTo>
                    <a:lnTo>
                      <a:pt x="1987" y="12446"/>
                    </a:lnTo>
                    <a:lnTo>
                      <a:pt x="2177" y="12555"/>
                    </a:lnTo>
                    <a:lnTo>
                      <a:pt x="2381" y="12650"/>
                    </a:lnTo>
                    <a:lnTo>
                      <a:pt x="2585" y="12746"/>
                    </a:lnTo>
                    <a:lnTo>
                      <a:pt x="2816" y="12827"/>
                    </a:lnTo>
                    <a:lnTo>
                      <a:pt x="3048" y="12895"/>
                    </a:lnTo>
                    <a:lnTo>
                      <a:pt x="3279" y="12963"/>
                    </a:lnTo>
                    <a:lnTo>
                      <a:pt x="3646" y="13031"/>
                    </a:lnTo>
                    <a:lnTo>
                      <a:pt x="3973" y="13072"/>
                    </a:lnTo>
                    <a:lnTo>
                      <a:pt x="4299" y="13113"/>
                    </a:lnTo>
                    <a:lnTo>
                      <a:pt x="4775" y="13126"/>
                    </a:lnTo>
                    <a:lnTo>
                      <a:pt x="5265" y="13126"/>
                    </a:lnTo>
                    <a:lnTo>
                      <a:pt x="5782" y="13099"/>
                    </a:lnTo>
                    <a:lnTo>
                      <a:pt x="6312" y="13058"/>
                    </a:lnTo>
                    <a:lnTo>
                      <a:pt x="6856" y="13004"/>
                    </a:lnTo>
                    <a:lnTo>
                      <a:pt x="7414" y="12922"/>
                    </a:lnTo>
                    <a:lnTo>
                      <a:pt x="7985" y="12827"/>
                    </a:lnTo>
                    <a:lnTo>
                      <a:pt x="8570" y="12718"/>
                    </a:lnTo>
                    <a:lnTo>
                      <a:pt x="9169" y="12596"/>
                    </a:lnTo>
                    <a:lnTo>
                      <a:pt x="9767" y="12460"/>
                    </a:lnTo>
                    <a:lnTo>
                      <a:pt x="10366" y="12310"/>
                    </a:lnTo>
                    <a:lnTo>
                      <a:pt x="10964" y="12161"/>
                    </a:lnTo>
                    <a:lnTo>
                      <a:pt x="12175" y="11821"/>
                    </a:lnTo>
                    <a:lnTo>
                      <a:pt x="13386" y="11453"/>
                    </a:lnTo>
                    <a:lnTo>
                      <a:pt x="11753" y="12378"/>
                    </a:lnTo>
                    <a:lnTo>
                      <a:pt x="10339" y="13154"/>
                    </a:lnTo>
                    <a:lnTo>
                      <a:pt x="9155" y="13779"/>
                    </a:lnTo>
                    <a:lnTo>
                      <a:pt x="8203" y="14283"/>
                    </a:lnTo>
                    <a:lnTo>
                      <a:pt x="7455" y="14664"/>
                    </a:lnTo>
                    <a:lnTo>
                      <a:pt x="6924" y="14936"/>
                    </a:lnTo>
                    <a:lnTo>
                      <a:pt x="6503" y="15126"/>
                    </a:lnTo>
                    <a:lnTo>
                      <a:pt x="6462" y="15725"/>
                    </a:lnTo>
                    <a:lnTo>
                      <a:pt x="6448" y="16010"/>
                    </a:lnTo>
                    <a:lnTo>
                      <a:pt x="6326" y="17996"/>
                    </a:lnTo>
                    <a:lnTo>
                      <a:pt x="7523" y="17833"/>
                    </a:lnTo>
                    <a:lnTo>
                      <a:pt x="8693" y="17656"/>
                    </a:lnTo>
                    <a:lnTo>
                      <a:pt x="9835" y="17479"/>
                    </a:lnTo>
                    <a:lnTo>
                      <a:pt x="10951" y="17302"/>
                    </a:lnTo>
                    <a:lnTo>
                      <a:pt x="12025" y="17098"/>
                    </a:lnTo>
                    <a:lnTo>
                      <a:pt x="13086" y="16908"/>
                    </a:lnTo>
                    <a:lnTo>
                      <a:pt x="14107" y="16704"/>
                    </a:lnTo>
                    <a:lnTo>
                      <a:pt x="15100" y="16486"/>
                    </a:lnTo>
                    <a:lnTo>
                      <a:pt x="16065" y="16269"/>
                    </a:lnTo>
                    <a:lnTo>
                      <a:pt x="16990" y="16051"/>
                    </a:lnTo>
                    <a:lnTo>
                      <a:pt x="17902" y="15820"/>
                    </a:lnTo>
                    <a:lnTo>
                      <a:pt x="18772" y="15575"/>
                    </a:lnTo>
                    <a:lnTo>
                      <a:pt x="19629" y="15344"/>
                    </a:lnTo>
                    <a:lnTo>
                      <a:pt x="20445" y="15099"/>
                    </a:lnTo>
                    <a:lnTo>
                      <a:pt x="21248" y="14840"/>
                    </a:lnTo>
                    <a:lnTo>
                      <a:pt x="22010" y="14596"/>
                    </a:lnTo>
                    <a:lnTo>
                      <a:pt x="22744" y="14337"/>
                    </a:lnTo>
                    <a:lnTo>
                      <a:pt x="23465" y="14065"/>
                    </a:lnTo>
                    <a:lnTo>
                      <a:pt x="24145" y="13807"/>
                    </a:lnTo>
                    <a:lnTo>
                      <a:pt x="24798" y="13535"/>
                    </a:lnTo>
                    <a:lnTo>
                      <a:pt x="25437" y="13262"/>
                    </a:lnTo>
                    <a:lnTo>
                      <a:pt x="26036" y="12990"/>
                    </a:lnTo>
                    <a:lnTo>
                      <a:pt x="26621" y="12705"/>
                    </a:lnTo>
                    <a:lnTo>
                      <a:pt x="27165" y="12433"/>
                    </a:lnTo>
                    <a:lnTo>
                      <a:pt x="27696" y="12147"/>
                    </a:lnTo>
                    <a:lnTo>
                      <a:pt x="28199" y="11861"/>
                    </a:lnTo>
                    <a:lnTo>
                      <a:pt x="28661" y="11576"/>
                    </a:lnTo>
                    <a:lnTo>
                      <a:pt x="29110" y="11277"/>
                    </a:lnTo>
                    <a:lnTo>
                      <a:pt x="29545" y="10991"/>
                    </a:lnTo>
                    <a:lnTo>
                      <a:pt x="29940" y="10692"/>
                    </a:lnTo>
                    <a:lnTo>
                      <a:pt x="30307" y="10406"/>
                    </a:lnTo>
                    <a:lnTo>
                      <a:pt x="30661" y="10107"/>
                    </a:lnTo>
                    <a:lnTo>
                      <a:pt x="30987" y="9821"/>
                    </a:lnTo>
                    <a:lnTo>
                      <a:pt x="31287" y="9522"/>
                    </a:lnTo>
                    <a:lnTo>
                      <a:pt x="31572" y="9223"/>
                    </a:lnTo>
                    <a:lnTo>
                      <a:pt x="31817" y="8937"/>
                    </a:lnTo>
                    <a:lnTo>
                      <a:pt x="32048" y="8638"/>
                    </a:lnTo>
                    <a:lnTo>
                      <a:pt x="32252" y="8352"/>
                    </a:lnTo>
                    <a:lnTo>
                      <a:pt x="32443" y="8053"/>
                    </a:lnTo>
                    <a:lnTo>
                      <a:pt x="32592" y="7767"/>
                    </a:lnTo>
                    <a:lnTo>
                      <a:pt x="32742" y="7481"/>
                    </a:lnTo>
                    <a:lnTo>
                      <a:pt x="32851" y="7182"/>
                    </a:lnTo>
                    <a:lnTo>
                      <a:pt x="32946" y="6897"/>
                    </a:lnTo>
                    <a:lnTo>
                      <a:pt x="33014" y="6624"/>
                    </a:lnTo>
                    <a:lnTo>
                      <a:pt x="33055" y="6339"/>
                    </a:lnTo>
                    <a:lnTo>
                      <a:pt x="33082" y="6053"/>
                    </a:lnTo>
                    <a:lnTo>
                      <a:pt x="33082" y="5781"/>
                    </a:lnTo>
                    <a:lnTo>
                      <a:pt x="33069" y="5509"/>
                    </a:lnTo>
                    <a:lnTo>
                      <a:pt x="33028" y="5237"/>
                    </a:lnTo>
                    <a:lnTo>
                      <a:pt x="32973" y="4979"/>
                    </a:lnTo>
                    <a:lnTo>
                      <a:pt x="32892" y="4706"/>
                    </a:lnTo>
                    <a:lnTo>
                      <a:pt x="32783" y="4448"/>
                    </a:lnTo>
                    <a:lnTo>
                      <a:pt x="32660" y="4203"/>
                    </a:lnTo>
                    <a:lnTo>
                      <a:pt x="32524" y="3945"/>
                    </a:lnTo>
                    <a:lnTo>
                      <a:pt x="32361" y="3700"/>
                    </a:lnTo>
                    <a:lnTo>
                      <a:pt x="32171" y="3469"/>
                    </a:lnTo>
                    <a:lnTo>
                      <a:pt x="31967" y="3224"/>
                    </a:lnTo>
                    <a:lnTo>
                      <a:pt x="31749" y="2993"/>
                    </a:lnTo>
                    <a:lnTo>
                      <a:pt x="31504" y="2775"/>
                    </a:lnTo>
                    <a:lnTo>
                      <a:pt x="31246" y="2557"/>
                    </a:lnTo>
                    <a:lnTo>
                      <a:pt x="30960" y="2340"/>
                    </a:lnTo>
                    <a:lnTo>
                      <a:pt x="30661" y="2136"/>
                    </a:lnTo>
                    <a:lnTo>
                      <a:pt x="30348" y="1945"/>
                    </a:lnTo>
                    <a:lnTo>
                      <a:pt x="30008" y="1755"/>
                    </a:lnTo>
                    <a:lnTo>
                      <a:pt x="29641" y="1564"/>
                    </a:lnTo>
                    <a:lnTo>
                      <a:pt x="29273" y="1387"/>
                    </a:lnTo>
                    <a:lnTo>
                      <a:pt x="28879" y="1224"/>
                    </a:lnTo>
                    <a:lnTo>
                      <a:pt x="28484" y="1075"/>
                    </a:lnTo>
                    <a:lnTo>
                      <a:pt x="28063" y="939"/>
                    </a:lnTo>
                    <a:lnTo>
                      <a:pt x="27641" y="816"/>
                    </a:lnTo>
                    <a:lnTo>
                      <a:pt x="27192" y="694"/>
                    </a:lnTo>
                    <a:lnTo>
                      <a:pt x="26743" y="585"/>
                    </a:lnTo>
                    <a:lnTo>
                      <a:pt x="26281" y="490"/>
                    </a:lnTo>
                    <a:lnTo>
                      <a:pt x="25805" y="408"/>
                    </a:lnTo>
                    <a:lnTo>
                      <a:pt x="25329" y="326"/>
                    </a:lnTo>
                    <a:lnTo>
                      <a:pt x="24839" y="258"/>
                    </a:lnTo>
                    <a:lnTo>
                      <a:pt x="24336" y="190"/>
                    </a:lnTo>
                    <a:lnTo>
                      <a:pt x="23832" y="150"/>
                    </a:lnTo>
                    <a:lnTo>
                      <a:pt x="23329" y="95"/>
                    </a:lnTo>
                    <a:lnTo>
                      <a:pt x="22812" y="68"/>
                    </a:lnTo>
                    <a:lnTo>
                      <a:pt x="21751" y="14"/>
                    </a:lnTo>
                    <a:lnTo>
                      <a:pt x="206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a:off x="1316067" y="4540459"/>
                <a:ext cx="146661" cy="107404"/>
              </a:xfrm>
              <a:custGeom>
                <a:avLst/>
                <a:gdLst/>
                <a:ahLst/>
                <a:cxnLst/>
                <a:rect l="l" t="t" r="r" b="b"/>
                <a:pathLst>
                  <a:path w="4980" h="3647" extrusionOk="0">
                    <a:moveTo>
                      <a:pt x="4980" y="1"/>
                    </a:moveTo>
                    <a:lnTo>
                      <a:pt x="2381" y="518"/>
                    </a:lnTo>
                    <a:lnTo>
                      <a:pt x="2177" y="790"/>
                    </a:lnTo>
                    <a:lnTo>
                      <a:pt x="1661" y="1524"/>
                    </a:lnTo>
                    <a:lnTo>
                      <a:pt x="1293" y="2014"/>
                    </a:lnTo>
                    <a:lnTo>
                      <a:pt x="899" y="2531"/>
                    </a:lnTo>
                    <a:lnTo>
                      <a:pt x="463" y="3089"/>
                    </a:lnTo>
                    <a:lnTo>
                      <a:pt x="1" y="3646"/>
                    </a:lnTo>
                    <a:lnTo>
                      <a:pt x="4844" y="2939"/>
                    </a:lnTo>
                    <a:lnTo>
                      <a:pt x="4980"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8"/>
              <p:cNvSpPr/>
              <p:nvPr/>
            </p:nvSpPr>
            <p:spPr>
              <a:xfrm>
                <a:off x="1429451" y="4518430"/>
                <a:ext cx="74155" cy="135441"/>
              </a:xfrm>
              <a:custGeom>
                <a:avLst/>
                <a:gdLst/>
                <a:ahLst/>
                <a:cxnLst/>
                <a:rect l="l" t="t" r="r" b="b"/>
                <a:pathLst>
                  <a:path w="2518" h="4599" extrusionOk="0">
                    <a:moveTo>
                      <a:pt x="1850" y="1"/>
                    </a:moveTo>
                    <a:lnTo>
                      <a:pt x="1592" y="14"/>
                    </a:lnTo>
                    <a:lnTo>
                      <a:pt x="1320" y="28"/>
                    </a:lnTo>
                    <a:lnTo>
                      <a:pt x="1062" y="55"/>
                    </a:lnTo>
                    <a:lnTo>
                      <a:pt x="803" y="110"/>
                    </a:lnTo>
                    <a:lnTo>
                      <a:pt x="545" y="178"/>
                    </a:lnTo>
                    <a:lnTo>
                      <a:pt x="273" y="259"/>
                    </a:lnTo>
                    <a:lnTo>
                      <a:pt x="1" y="382"/>
                    </a:lnTo>
                    <a:lnTo>
                      <a:pt x="422" y="4544"/>
                    </a:lnTo>
                    <a:lnTo>
                      <a:pt x="694" y="4585"/>
                    </a:lnTo>
                    <a:lnTo>
                      <a:pt x="966" y="4598"/>
                    </a:lnTo>
                    <a:lnTo>
                      <a:pt x="1225" y="4598"/>
                    </a:lnTo>
                    <a:lnTo>
                      <a:pt x="1483" y="4558"/>
                    </a:lnTo>
                    <a:lnTo>
                      <a:pt x="1728" y="4517"/>
                    </a:lnTo>
                    <a:lnTo>
                      <a:pt x="1987" y="4435"/>
                    </a:lnTo>
                    <a:lnTo>
                      <a:pt x="2245" y="4340"/>
                    </a:lnTo>
                    <a:lnTo>
                      <a:pt x="2517" y="4231"/>
                    </a:lnTo>
                    <a:lnTo>
                      <a:pt x="2123" y="1"/>
                    </a:lnTo>
                    <a:close/>
                  </a:path>
                </a:pathLst>
              </a:custGeom>
              <a:solidFill>
                <a:srgbClr val="2A5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8"/>
              <p:cNvSpPr/>
              <p:nvPr/>
            </p:nvSpPr>
            <p:spPr>
              <a:xfrm>
                <a:off x="1060495" y="4451135"/>
                <a:ext cx="355373" cy="256009"/>
              </a:xfrm>
              <a:custGeom>
                <a:avLst/>
                <a:gdLst/>
                <a:ahLst/>
                <a:cxnLst/>
                <a:rect l="l" t="t" r="r" b="b"/>
                <a:pathLst>
                  <a:path w="12067" h="8693" extrusionOk="0">
                    <a:moveTo>
                      <a:pt x="9196" y="0"/>
                    </a:moveTo>
                    <a:lnTo>
                      <a:pt x="7740" y="1102"/>
                    </a:lnTo>
                    <a:lnTo>
                      <a:pt x="6258" y="2231"/>
                    </a:lnTo>
                    <a:lnTo>
                      <a:pt x="4544" y="3551"/>
                    </a:lnTo>
                    <a:lnTo>
                      <a:pt x="3687" y="4231"/>
                    </a:lnTo>
                    <a:lnTo>
                      <a:pt x="2843" y="4897"/>
                    </a:lnTo>
                    <a:lnTo>
                      <a:pt x="2068" y="5537"/>
                    </a:lnTo>
                    <a:lnTo>
                      <a:pt x="1374" y="6122"/>
                    </a:lnTo>
                    <a:lnTo>
                      <a:pt x="789" y="6639"/>
                    </a:lnTo>
                    <a:lnTo>
                      <a:pt x="558" y="6856"/>
                    </a:lnTo>
                    <a:lnTo>
                      <a:pt x="354" y="7060"/>
                    </a:lnTo>
                    <a:lnTo>
                      <a:pt x="191" y="7223"/>
                    </a:lnTo>
                    <a:lnTo>
                      <a:pt x="82" y="7373"/>
                    </a:lnTo>
                    <a:lnTo>
                      <a:pt x="14" y="7482"/>
                    </a:lnTo>
                    <a:lnTo>
                      <a:pt x="1" y="7523"/>
                    </a:lnTo>
                    <a:lnTo>
                      <a:pt x="1" y="7550"/>
                    </a:lnTo>
                    <a:lnTo>
                      <a:pt x="82" y="7795"/>
                    </a:lnTo>
                    <a:lnTo>
                      <a:pt x="137" y="7917"/>
                    </a:lnTo>
                    <a:lnTo>
                      <a:pt x="191" y="8053"/>
                    </a:lnTo>
                    <a:lnTo>
                      <a:pt x="259" y="8176"/>
                    </a:lnTo>
                    <a:lnTo>
                      <a:pt x="354" y="8298"/>
                    </a:lnTo>
                    <a:lnTo>
                      <a:pt x="449" y="8407"/>
                    </a:lnTo>
                    <a:lnTo>
                      <a:pt x="558" y="8502"/>
                    </a:lnTo>
                    <a:lnTo>
                      <a:pt x="681" y="8584"/>
                    </a:lnTo>
                    <a:lnTo>
                      <a:pt x="817" y="8638"/>
                    </a:lnTo>
                    <a:lnTo>
                      <a:pt x="966" y="8679"/>
                    </a:lnTo>
                    <a:lnTo>
                      <a:pt x="1130" y="8692"/>
                    </a:lnTo>
                    <a:lnTo>
                      <a:pt x="1320" y="8679"/>
                    </a:lnTo>
                    <a:lnTo>
                      <a:pt x="1510" y="8638"/>
                    </a:lnTo>
                    <a:lnTo>
                      <a:pt x="1742" y="8556"/>
                    </a:lnTo>
                    <a:lnTo>
                      <a:pt x="1973" y="8434"/>
                    </a:lnTo>
                    <a:lnTo>
                      <a:pt x="2191" y="8325"/>
                    </a:lnTo>
                    <a:lnTo>
                      <a:pt x="2449" y="8244"/>
                    </a:lnTo>
                    <a:lnTo>
                      <a:pt x="2748" y="8148"/>
                    </a:lnTo>
                    <a:lnTo>
                      <a:pt x="3102" y="8067"/>
                    </a:lnTo>
                    <a:lnTo>
                      <a:pt x="3469" y="7985"/>
                    </a:lnTo>
                    <a:lnTo>
                      <a:pt x="3877" y="7917"/>
                    </a:lnTo>
                    <a:lnTo>
                      <a:pt x="4748" y="7795"/>
                    </a:lnTo>
                    <a:lnTo>
                      <a:pt x="5346" y="7713"/>
                    </a:lnTo>
                    <a:lnTo>
                      <a:pt x="5591" y="7686"/>
                    </a:lnTo>
                    <a:lnTo>
                      <a:pt x="6244" y="7618"/>
                    </a:lnTo>
                    <a:lnTo>
                      <a:pt x="6639" y="7563"/>
                    </a:lnTo>
                    <a:lnTo>
                      <a:pt x="7183" y="7509"/>
                    </a:lnTo>
                    <a:lnTo>
                      <a:pt x="7958" y="7427"/>
                    </a:lnTo>
                    <a:lnTo>
                      <a:pt x="8597" y="7332"/>
                    </a:lnTo>
                    <a:lnTo>
                      <a:pt x="8856" y="7291"/>
                    </a:lnTo>
                    <a:lnTo>
                      <a:pt x="9060" y="7251"/>
                    </a:lnTo>
                    <a:lnTo>
                      <a:pt x="9209" y="7210"/>
                    </a:lnTo>
                    <a:lnTo>
                      <a:pt x="9305" y="7169"/>
                    </a:lnTo>
                    <a:lnTo>
                      <a:pt x="9386" y="7087"/>
                    </a:lnTo>
                    <a:lnTo>
                      <a:pt x="9454" y="7006"/>
                    </a:lnTo>
                    <a:lnTo>
                      <a:pt x="9509" y="6897"/>
                    </a:lnTo>
                    <a:lnTo>
                      <a:pt x="9563" y="6788"/>
                    </a:lnTo>
                    <a:lnTo>
                      <a:pt x="9604" y="6666"/>
                    </a:lnTo>
                    <a:lnTo>
                      <a:pt x="9631" y="6530"/>
                    </a:lnTo>
                    <a:lnTo>
                      <a:pt x="9672" y="6271"/>
                    </a:lnTo>
                    <a:lnTo>
                      <a:pt x="9686" y="6040"/>
                    </a:lnTo>
                    <a:lnTo>
                      <a:pt x="9686" y="5836"/>
                    </a:lnTo>
                    <a:lnTo>
                      <a:pt x="9686" y="5646"/>
                    </a:lnTo>
                    <a:lnTo>
                      <a:pt x="9903" y="5278"/>
                    </a:lnTo>
                    <a:lnTo>
                      <a:pt x="10121" y="4965"/>
                    </a:lnTo>
                    <a:lnTo>
                      <a:pt x="10352" y="4693"/>
                    </a:lnTo>
                    <a:lnTo>
                      <a:pt x="10570" y="4449"/>
                    </a:lnTo>
                    <a:lnTo>
                      <a:pt x="10801" y="4244"/>
                    </a:lnTo>
                    <a:lnTo>
                      <a:pt x="11005" y="4068"/>
                    </a:lnTo>
                    <a:lnTo>
                      <a:pt x="11209" y="3918"/>
                    </a:lnTo>
                    <a:lnTo>
                      <a:pt x="11413" y="3782"/>
                    </a:lnTo>
                    <a:lnTo>
                      <a:pt x="11740" y="3564"/>
                    </a:lnTo>
                    <a:lnTo>
                      <a:pt x="11862" y="3483"/>
                    </a:lnTo>
                    <a:lnTo>
                      <a:pt x="11957" y="3401"/>
                    </a:lnTo>
                    <a:lnTo>
                      <a:pt x="12039" y="3320"/>
                    </a:lnTo>
                    <a:lnTo>
                      <a:pt x="12052" y="3279"/>
                    </a:lnTo>
                    <a:lnTo>
                      <a:pt x="12066" y="3238"/>
                    </a:lnTo>
                    <a:lnTo>
                      <a:pt x="12066" y="3197"/>
                    </a:lnTo>
                    <a:lnTo>
                      <a:pt x="12066" y="3156"/>
                    </a:lnTo>
                    <a:lnTo>
                      <a:pt x="12039" y="3102"/>
                    </a:lnTo>
                    <a:lnTo>
                      <a:pt x="12012" y="3061"/>
                    </a:lnTo>
                    <a:lnTo>
                      <a:pt x="11876" y="2871"/>
                    </a:lnTo>
                    <a:lnTo>
                      <a:pt x="11712" y="2667"/>
                    </a:lnTo>
                    <a:lnTo>
                      <a:pt x="11304" y="2190"/>
                    </a:lnTo>
                    <a:lnTo>
                      <a:pt x="10842" y="1687"/>
                    </a:lnTo>
                    <a:lnTo>
                      <a:pt x="10366" y="1184"/>
                    </a:lnTo>
                    <a:lnTo>
                      <a:pt x="9550" y="354"/>
                    </a:lnTo>
                    <a:lnTo>
                      <a:pt x="91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8"/>
              <p:cNvSpPr/>
              <p:nvPr/>
            </p:nvSpPr>
            <p:spPr>
              <a:xfrm>
                <a:off x="478022" y="4091810"/>
                <a:ext cx="974677" cy="530012"/>
              </a:xfrm>
              <a:custGeom>
                <a:avLst/>
                <a:gdLst/>
                <a:ahLst/>
                <a:cxnLst/>
                <a:rect l="l" t="t" r="r" b="b"/>
                <a:pathLst>
                  <a:path w="33096" h="17997" extrusionOk="0">
                    <a:moveTo>
                      <a:pt x="12406" y="0"/>
                    </a:moveTo>
                    <a:lnTo>
                      <a:pt x="11331" y="14"/>
                    </a:lnTo>
                    <a:lnTo>
                      <a:pt x="10284" y="68"/>
                    </a:lnTo>
                    <a:lnTo>
                      <a:pt x="9767" y="95"/>
                    </a:lnTo>
                    <a:lnTo>
                      <a:pt x="9250" y="150"/>
                    </a:lnTo>
                    <a:lnTo>
                      <a:pt x="8747" y="190"/>
                    </a:lnTo>
                    <a:lnTo>
                      <a:pt x="8244" y="258"/>
                    </a:lnTo>
                    <a:lnTo>
                      <a:pt x="7754" y="326"/>
                    </a:lnTo>
                    <a:lnTo>
                      <a:pt x="7278" y="408"/>
                    </a:lnTo>
                    <a:lnTo>
                      <a:pt x="6802" y="490"/>
                    </a:lnTo>
                    <a:lnTo>
                      <a:pt x="6339" y="585"/>
                    </a:lnTo>
                    <a:lnTo>
                      <a:pt x="5890" y="694"/>
                    </a:lnTo>
                    <a:lnTo>
                      <a:pt x="5455" y="816"/>
                    </a:lnTo>
                    <a:lnTo>
                      <a:pt x="5020" y="939"/>
                    </a:lnTo>
                    <a:lnTo>
                      <a:pt x="4612" y="1075"/>
                    </a:lnTo>
                    <a:lnTo>
                      <a:pt x="4204" y="1224"/>
                    </a:lnTo>
                    <a:lnTo>
                      <a:pt x="3809" y="1387"/>
                    </a:lnTo>
                    <a:lnTo>
                      <a:pt x="3442" y="1564"/>
                    </a:lnTo>
                    <a:lnTo>
                      <a:pt x="3088" y="1755"/>
                    </a:lnTo>
                    <a:lnTo>
                      <a:pt x="2748" y="1945"/>
                    </a:lnTo>
                    <a:lnTo>
                      <a:pt x="2422" y="2136"/>
                    </a:lnTo>
                    <a:lnTo>
                      <a:pt x="2122" y="2340"/>
                    </a:lnTo>
                    <a:lnTo>
                      <a:pt x="1850" y="2557"/>
                    </a:lnTo>
                    <a:lnTo>
                      <a:pt x="1578" y="2775"/>
                    </a:lnTo>
                    <a:lnTo>
                      <a:pt x="1347" y="2993"/>
                    </a:lnTo>
                    <a:lnTo>
                      <a:pt x="1116" y="3224"/>
                    </a:lnTo>
                    <a:lnTo>
                      <a:pt x="912" y="3469"/>
                    </a:lnTo>
                    <a:lnTo>
                      <a:pt x="735" y="3700"/>
                    </a:lnTo>
                    <a:lnTo>
                      <a:pt x="572" y="3945"/>
                    </a:lnTo>
                    <a:lnTo>
                      <a:pt x="422" y="4203"/>
                    </a:lnTo>
                    <a:lnTo>
                      <a:pt x="300" y="4448"/>
                    </a:lnTo>
                    <a:lnTo>
                      <a:pt x="204" y="4706"/>
                    </a:lnTo>
                    <a:lnTo>
                      <a:pt x="123" y="4979"/>
                    </a:lnTo>
                    <a:lnTo>
                      <a:pt x="55" y="5237"/>
                    </a:lnTo>
                    <a:lnTo>
                      <a:pt x="14" y="5509"/>
                    </a:lnTo>
                    <a:lnTo>
                      <a:pt x="0" y="5781"/>
                    </a:lnTo>
                    <a:lnTo>
                      <a:pt x="0" y="6053"/>
                    </a:lnTo>
                    <a:lnTo>
                      <a:pt x="28" y="6339"/>
                    </a:lnTo>
                    <a:lnTo>
                      <a:pt x="82" y="6624"/>
                    </a:lnTo>
                    <a:lnTo>
                      <a:pt x="150" y="6897"/>
                    </a:lnTo>
                    <a:lnTo>
                      <a:pt x="232" y="7182"/>
                    </a:lnTo>
                    <a:lnTo>
                      <a:pt x="354" y="7481"/>
                    </a:lnTo>
                    <a:lnTo>
                      <a:pt x="490" y="7767"/>
                    </a:lnTo>
                    <a:lnTo>
                      <a:pt x="653" y="8053"/>
                    </a:lnTo>
                    <a:lnTo>
                      <a:pt x="830" y="8352"/>
                    </a:lnTo>
                    <a:lnTo>
                      <a:pt x="1034" y="8638"/>
                    </a:lnTo>
                    <a:lnTo>
                      <a:pt x="1265" y="8937"/>
                    </a:lnTo>
                    <a:lnTo>
                      <a:pt x="1524" y="9223"/>
                    </a:lnTo>
                    <a:lnTo>
                      <a:pt x="1796" y="9522"/>
                    </a:lnTo>
                    <a:lnTo>
                      <a:pt x="2095" y="9821"/>
                    </a:lnTo>
                    <a:lnTo>
                      <a:pt x="2422" y="10107"/>
                    </a:lnTo>
                    <a:lnTo>
                      <a:pt x="2775" y="10406"/>
                    </a:lnTo>
                    <a:lnTo>
                      <a:pt x="3143" y="10692"/>
                    </a:lnTo>
                    <a:lnTo>
                      <a:pt x="3551" y="10991"/>
                    </a:lnTo>
                    <a:lnTo>
                      <a:pt x="3972" y="11277"/>
                    </a:lnTo>
                    <a:lnTo>
                      <a:pt x="4421" y="11576"/>
                    </a:lnTo>
                    <a:lnTo>
                      <a:pt x="4897" y="11861"/>
                    </a:lnTo>
                    <a:lnTo>
                      <a:pt x="5401" y="12147"/>
                    </a:lnTo>
                    <a:lnTo>
                      <a:pt x="5917" y="12433"/>
                    </a:lnTo>
                    <a:lnTo>
                      <a:pt x="6475" y="12705"/>
                    </a:lnTo>
                    <a:lnTo>
                      <a:pt x="7046" y="12990"/>
                    </a:lnTo>
                    <a:lnTo>
                      <a:pt x="7659" y="13262"/>
                    </a:lnTo>
                    <a:lnTo>
                      <a:pt x="8284" y="13535"/>
                    </a:lnTo>
                    <a:lnTo>
                      <a:pt x="8937" y="13807"/>
                    </a:lnTo>
                    <a:lnTo>
                      <a:pt x="9631" y="14065"/>
                    </a:lnTo>
                    <a:lnTo>
                      <a:pt x="10338" y="14337"/>
                    </a:lnTo>
                    <a:lnTo>
                      <a:pt x="11073" y="14596"/>
                    </a:lnTo>
                    <a:lnTo>
                      <a:pt x="11848" y="14840"/>
                    </a:lnTo>
                    <a:lnTo>
                      <a:pt x="12637" y="15099"/>
                    </a:lnTo>
                    <a:lnTo>
                      <a:pt x="13453" y="15344"/>
                    </a:lnTo>
                    <a:lnTo>
                      <a:pt x="14310" y="15575"/>
                    </a:lnTo>
                    <a:lnTo>
                      <a:pt x="15181" y="15820"/>
                    </a:lnTo>
                    <a:lnTo>
                      <a:pt x="16092" y="16051"/>
                    </a:lnTo>
                    <a:lnTo>
                      <a:pt x="17031" y="16269"/>
                    </a:lnTo>
                    <a:lnTo>
                      <a:pt x="17997" y="16486"/>
                    </a:lnTo>
                    <a:lnTo>
                      <a:pt x="18990" y="16704"/>
                    </a:lnTo>
                    <a:lnTo>
                      <a:pt x="20010" y="16908"/>
                    </a:lnTo>
                    <a:lnTo>
                      <a:pt x="21057" y="17098"/>
                    </a:lnTo>
                    <a:lnTo>
                      <a:pt x="22132" y="17302"/>
                    </a:lnTo>
                    <a:lnTo>
                      <a:pt x="23247" y="17479"/>
                    </a:lnTo>
                    <a:lnTo>
                      <a:pt x="24390" y="17656"/>
                    </a:lnTo>
                    <a:lnTo>
                      <a:pt x="25560" y="17833"/>
                    </a:lnTo>
                    <a:lnTo>
                      <a:pt x="26757" y="17996"/>
                    </a:lnTo>
                    <a:lnTo>
                      <a:pt x="26757" y="17996"/>
                    </a:lnTo>
                    <a:lnTo>
                      <a:pt x="26634" y="16037"/>
                    </a:lnTo>
                    <a:lnTo>
                      <a:pt x="26621" y="15752"/>
                    </a:lnTo>
                    <a:lnTo>
                      <a:pt x="26580" y="15126"/>
                    </a:lnTo>
                    <a:lnTo>
                      <a:pt x="26158" y="14936"/>
                    </a:lnTo>
                    <a:lnTo>
                      <a:pt x="25628" y="14664"/>
                    </a:lnTo>
                    <a:lnTo>
                      <a:pt x="24893" y="14283"/>
                    </a:lnTo>
                    <a:lnTo>
                      <a:pt x="23927" y="13779"/>
                    </a:lnTo>
                    <a:lnTo>
                      <a:pt x="22744" y="13154"/>
                    </a:lnTo>
                    <a:lnTo>
                      <a:pt x="21343" y="12378"/>
                    </a:lnTo>
                    <a:lnTo>
                      <a:pt x="19711" y="11453"/>
                    </a:lnTo>
                    <a:lnTo>
                      <a:pt x="20894" y="11821"/>
                    </a:lnTo>
                    <a:lnTo>
                      <a:pt x="22105" y="12161"/>
                    </a:lnTo>
                    <a:lnTo>
                      <a:pt x="22703" y="12310"/>
                    </a:lnTo>
                    <a:lnTo>
                      <a:pt x="23302" y="12460"/>
                    </a:lnTo>
                    <a:lnTo>
                      <a:pt x="23900" y="12596"/>
                    </a:lnTo>
                    <a:lnTo>
                      <a:pt x="24485" y="12718"/>
                    </a:lnTo>
                    <a:lnTo>
                      <a:pt x="25056" y="12827"/>
                    </a:lnTo>
                    <a:lnTo>
                      <a:pt x="25628" y="12922"/>
                    </a:lnTo>
                    <a:lnTo>
                      <a:pt x="26185" y="12990"/>
                    </a:lnTo>
                    <a:lnTo>
                      <a:pt x="26729" y="13058"/>
                    </a:lnTo>
                    <a:lnTo>
                      <a:pt x="27260" y="13099"/>
                    </a:lnTo>
                    <a:lnTo>
                      <a:pt x="27777" y="13126"/>
                    </a:lnTo>
                    <a:lnTo>
                      <a:pt x="28267" y="13126"/>
                    </a:lnTo>
                    <a:lnTo>
                      <a:pt x="28729" y="13113"/>
                    </a:lnTo>
                    <a:lnTo>
                      <a:pt x="29069" y="13086"/>
                    </a:lnTo>
                    <a:lnTo>
                      <a:pt x="29396" y="13045"/>
                    </a:lnTo>
                    <a:lnTo>
                      <a:pt x="29600" y="13004"/>
                    </a:lnTo>
                    <a:lnTo>
                      <a:pt x="29804" y="12963"/>
                    </a:lnTo>
                    <a:lnTo>
                      <a:pt x="30049" y="12895"/>
                    </a:lnTo>
                    <a:lnTo>
                      <a:pt x="30280" y="12827"/>
                    </a:lnTo>
                    <a:lnTo>
                      <a:pt x="30497" y="12746"/>
                    </a:lnTo>
                    <a:lnTo>
                      <a:pt x="30715" y="12650"/>
                    </a:lnTo>
                    <a:lnTo>
                      <a:pt x="30905" y="12555"/>
                    </a:lnTo>
                    <a:lnTo>
                      <a:pt x="31110" y="12446"/>
                    </a:lnTo>
                    <a:lnTo>
                      <a:pt x="31286" y="12324"/>
                    </a:lnTo>
                    <a:lnTo>
                      <a:pt x="31463" y="12188"/>
                    </a:lnTo>
                    <a:lnTo>
                      <a:pt x="31626" y="12052"/>
                    </a:lnTo>
                    <a:lnTo>
                      <a:pt x="31776" y="11916"/>
                    </a:lnTo>
                    <a:lnTo>
                      <a:pt x="31926" y="11766"/>
                    </a:lnTo>
                    <a:lnTo>
                      <a:pt x="32062" y="11603"/>
                    </a:lnTo>
                    <a:lnTo>
                      <a:pt x="32184" y="11440"/>
                    </a:lnTo>
                    <a:lnTo>
                      <a:pt x="32307" y="11263"/>
                    </a:lnTo>
                    <a:lnTo>
                      <a:pt x="32415" y="11086"/>
                    </a:lnTo>
                    <a:lnTo>
                      <a:pt x="32524" y="10909"/>
                    </a:lnTo>
                    <a:lnTo>
                      <a:pt x="32606" y="10719"/>
                    </a:lnTo>
                    <a:lnTo>
                      <a:pt x="32701" y="10528"/>
                    </a:lnTo>
                    <a:lnTo>
                      <a:pt x="32769" y="10324"/>
                    </a:lnTo>
                    <a:lnTo>
                      <a:pt x="32837" y="10120"/>
                    </a:lnTo>
                    <a:lnTo>
                      <a:pt x="32905" y="9916"/>
                    </a:lnTo>
                    <a:lnTo>
                      <a:pt x="32946" y="9712"/>
                    </a:lnTo>
                    <a:lnTo>
                      <a:pt x="33000" y="9495"/>
                    </a:lnTo>
                    <a:lnTo>
                      <a:pt x="33027" y="9277"/>
                    </a:lnTo>
                    <a:lnTo>
                      <a:pt x="33082" y="8828"/>
                    </a:lnTo>
                    <a:lnTo>
                      <a:pt x="33095" y="8379"/>
                    </a:lnTo>
                    <a:lnTo>
                      <a:pt x="33082" y="7930"/>
                    </a:lnTo>
                    <a:lnTo>
                      <a:pt x="33041" y="7468"/>
                    </a:lnTo>
                    <a:lnTo>
                      <a:pt x="32959" y="7019"/>
                    </a:lnTo>
                    <a:lnTo>
                      <a:pt x="32864" y="6556"/>
                    </a:lnTo>
                    <a:lnTo>
                      <a:pt x="32742" y="6108"/>
                    </a:lnTo>
                    <a:lnTo>
                      <a:pt x="32592" y="5672"/>
                    </a:lnTo>
                    <a:lnTo>
                      <a:pt x="32415" y="5237"/>
                    </a:lnTo>
                    <a:lnTo>
                      <a:pt x="32211" y="4829"/>
                    </a:lnTo>
                    <a:lnTo>
                      <a:pt x="31980" y="4421"/>
                    </a:lnTo>
                    <a:lnTo>
                      <a:pt x="31722" y="4040"/>
                    </a:lnTo>
                    <a:lnTo>
                      <a:pt x="31450" y="3686"/>
                    </a:lnTo>
                    <a:lnTo>
                      <a:pt x="31314" y="3509"/>
                    </a:lnTo>
                    <a:lnTo>
                      <a:pt x="31150" y="3346"/>
                    </a:lnTo>
                    <a:lnTo>
                      <a:pt x="31001" y="3197"/>
                    </a:lnTo>
                    <a:lnTo>
                      <a:pt x="30837" y="3033"/>
                    </a:lnTo>
                    <a:lnTo>
                      <a:pt x="30674" y="2897"/>
                    </a:lnTo>
                    <a:lnTo>
                      <a:pt x="30497" y="2761"/>
                    </a:lnTo>
                    <a:lnTo>
                      <a:pt x="30321" y="2639"/>
                    </a:lnTo>
                    <a:lnTo>
                      <a:pt x="30144" y="2516"/>
                    </a:lnTo>
                    <a:lnTo>
                      <a:pt x="29953" y="2408"/>
                    </a:lnTo>
                    <a:lnTo>
                      <a:pt x="29763" y="2299"/>
                    </a:lnTo>
                    <a:lnTo>
                      <a:pt x="29572" y="2217"/>
                    </a:lnTo>
                    <a:lnTo>
                      <a:pt x="29368" y="2136"/>
                    </a:lnTo>
                    <a:lnTo>
                      <a:pt x="29164" y="2054"/>
                    </a:lnTo>
                    <a:lnTo>
                      <a:pt x="28960" y="2000"/>
                    </a:lnTo>
                    <a:lnTo>
                      <a:pt x="28144" y="1823"/>
                    </a:lnTo>
                    <a:lnTo>
                      <a:pt x="27206" y="1632"/>
                    </a:lnTo>
                    <a:lnTo>
                      <a:pt x="25968" y="1387"/>
                    </a:lnTo>
                    <a:lnTo>
                      <a:pt x="24458" y="1115"/>
                    </a:lnTo>
                    <a:lnTo>
                      <a:pt x="23628" y="979"/>
                    </a:lnTo>
                    <a:lnTo>
                      <a:pt x="22744" y="843"/>
                    </a:lnTo>
                    <a:lnTo>
                      <a:pt x="21819" y="707"/>
                    </a:lnTo>
                    <a:lnTo>
                      <a:pt x="20853" y="585"/>
                    </a:lnTo>
                    <a:lnTo>
                      <a:pt x="19847" y="463"/>
                    </a:lnTo>
                    <a:lnTo>
                      <a:pt x="18826" y="340"/>
                    </a:lnTo>
                    <a:lnTo>
                      <a:pt x="17779" y="245"/>
                    </a:lnTo>
                    <a:lnTo>
                      <a:pt x="16718" y="150"/>
                    </a:lnTo>
                    <a:lnTo>
                      <a:pt x="15643" y="82"/>
                    </a:lnTo>
                    <a:lnTo>
                      <a:pt x="14555" y="41"/>
                    </a:lnTo>
                    <a:lnTo>
                      <a:pt x="134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8"/>
              <p:cNvSpPr/>
              <p:nvPr/>
            </p:nvSpPr>
            <p:spPr>
              <a:xfrm>
                <a:off x="1278812" y="4540459"/>
                <a:ext cx="146661" cy="107404"/>
              </a:xfrm>
              <a:custGeom>
                <a:avLst/>
                <a:gdLst/>
                <a:ahLst/>
                <a:cxnLst/>
                <a:rect l="l" t="t" r="r" b="b"/>
                <a:pathLst>
                  <a:path w="4980" h="3647" extrusionOk="0">
                    <a:moveTo>
                      <a:pt x="1" y="1"/>
                    </a:moveTo>
                    <a:lnTo>
                      <a:pt x="151" y="2939"/>
                    </a:lnTo>
                    <a:lnTo>
                      <a:pt x="4980" y="3646"/>
                    </a:lnTo>
                    <a:lnTo>
                      <a:pt x="4980" y="3646"/>
                    </a:lnTo>
                    <a:lnTo>
                      <a:pt x="4531" y="3089"/>
                    </a:lnTo>
                    <a:lnTo>
                      <a:pt x="4082" y="2531"/>
                    </a:lnTo>
                    <a:lnTo>
                      <a:pt x="3687" y="2014"/>
                    </a:lnTo>
                    <a:lnTo>
                      <a:pt x="3334" y="1524"/>
                    </a:lnTo>
                    <a:lnTo>
                      <a:pt x="2803" y="790"/>
                    </a:lnTo>
                    <a:lnTo>
                      <a:pt x="2599" y="518"/>
                    </a:lnTo>
                    <a:lnTo>
                      <a:pt x="1"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8"/>
              <p:cNvSpPr/>
              <p:nvPr/>
            </p:nvSpPr>
            <p:spPr>
              <a:xfrm>
                <a:off x="1238376" y="4518430"/>
                <a:ext cx="73713" cy="135441"/>
              </a:xfrm>
              <a:custGeom>
                <a:avLst/>
                <a:gdLst/>
                <a:ahLst/>
                <a:cxnLst/>
                <a:rect l="l" t="t" r="r" b="b"/>
                <a:pathLst>
                  <a:path w="2503" h="4599" extrusionOk="0">
                    <a:moveTo>
                      <a:pt x="381" y="1"/>
                    </a:moveTo>
                    <a:lnTo>
                      <a:pt x="0" y="4231"/>
                    </a:lnTo>
                    <a:lnTo>
                      <a:pt x="259" y="4340"/>
                    </a:lnTo>
                    <a:lnTo>
                      <a:pt x="517" y="4435"/>
                    </a:lnTo>
                    <a:lnTo>
                      <a:pt x="775" y="4517"/>
                    </a:lnTo>
                    <a:lnTo>
                      <a:pt x="1034" y="4558"/>
                    </a:lnTo>
                    <a:lnTo>
                      <a:pt x="1292" y="4598"/>
                    </a:lnTo>
                    <a:lnTo>
                      <a:pt x="1551" y="4598"/>
                    </a:lnTo>
                    <a:lnTo>
                      <a:pt x="1809" y="4585"/>
                    </a:lnTo>
                    <a:lnTo>
                      <a:pt x="2081" y="4544"/>
                    </a:lnTo>
                    <a:lnTo>
                      <a:pt x="2503" y="382"/>
                    </a:lnTo>
                    <a:lnTo>
                      <a:pt x="2231" y="259"/>
                    </a:lnTo>
                    <a:lnTo>
                      <a:pt x="1972" y="178"/>
                    </a:lnTo>
                    <a:lnTo>
                      <a:pt x="1700" y="110"/>
                    </a:lnTo>
                    <a:lnTo>
                      <a:pt x="1442" y="55"/>
                    </a:lnTo>
                    <a:lnTo>
                      <a:pt x="1184" y="28"/>
                    </a:lnTo>
                    <a:lnTo>
                      <a:pt x="925" y="14"/>
                    </a:lnTo>
                    <a:lnTo>
                      <a:pt x="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8"/>
              <p:cNvSpPr/>
              <p:nvPr/>
            </p:nvSpPr>
            <p:spPr>
              <a:xfrm>
                <a:off x="1325697" y="4451135"/>
                <a:ext cx="355344" cy="256009"/>
              </a:xfrm>
              <a:custGeom>
                <a:avLst/>
                <a:gdLst/>
                <a:ahLst/>
                <a:cxnLst/>
                <a:rect l="l" t="t" r="r" b="b"/>
                <a:pathLst>
                  <a:path w="12066" h="8693" extrusionOk="0">
                    <a:moveTo>
                      <a:pt x="2871" y="0"/>
                    </a:moveTo>
                    <a:lnTo>
                      <a:pt x="2517" y="354"/>
                    </a:lnTo>
                    <a:lnTo>
                      <a:pt x="1701" y="1184"/>
                    </a:lnTo>
                    <a:lnTo>
                      <a:pt x="1238" y="1687"/>
                    </a:lnTo>
                    <a:lnTo>
                      <a:pt x="776" y="2190"/>
                    </a:lnTo>
                    <a:lnTo>
                      <a:pt x="368" y="2667"/>
                    </a:lnTo>
                    <a:lnTo>
                      <a:pt x="191" y="2871"/>
                    </a:lnTo>
                    <a:lnTo>
                      <a:pt x="55" y="3061"/>
                    </a:lnTo>
                    <a:lnTo>
                      <a:pt x="28" y="3102"/>
                    </a:lnTo>
                    <a:lnTo>
                      <a:pt x="14" y="3156"/>
                    </a:lnTo>
                    <a:lnTo>
                      <a:pt x="0" y="3197"/>
                    </a:lnTo>
                    <a:lnTo>
                      <a:pt x="0" y="3238"/>
                    </a:lnTo>
                    <a:lnTo>
                      <a:pt x="14" y="3279"/>
                    </a:lnTo>
                    <a:lnTo>
                      <a:pt x="41" y="3320"/>
                    </a:lnTo>
                    <a:lnTo>
                      <a:pt x="109" y="3401"/>
                    </a:lnTo>
                    <a:lnTo>
                      <a:pt x="204" y="3483"/>
                    </a:lnTo>
                    <a:lnTo>
                      <a:pt x="341" y="3564"/>
                    </a:lnTo>
                    <a:lnTo>
                      <a:pt x="667" y="3782"/>
                    </a:lnTo>
                    <a:lnTo>
                      <a:pt x="857" y="3918"/>
                    </a:lnTo>
                    <a:lnTo>
                      <a:pt x="1061" y="4068"/>
                    </a:lnTo>
                    <a:lnTo>
                      <a:pt x="1279" y="4244"/>
                    </a:lnTo>
                    <a:lnTo>
                      <a:pt x="1497" y="4449"/>
                    </a:lnTo>
                    <a:lnTo>
                      <a:pt x="1728" y="4693"/>
                    </a:lnTo>
                    <a:lnTo>
                      <a:pt x="1946" y="4965"/>
                    </a:lnTo>
                    <a:lnTo>
                      <a:pt x="2177" y="5278"/>
                    </a:lnTo>
                    <a:lnTo>
                      <a:pt x="2381" y="5646"/>
                    </a:lnTo>
                    <a:lnTo>
                      <a:pt x="2381" y="5836"/>
                    </a:lnTo>
                    <a:lnTo>
                      <a:pt x="2381" y="6040"/>
                    </a:lnTo>
                    <a:lnTo>
                      <a:pt x="2408" y="6271"/>
                    </a:lnTo>
                    <a:lnTo>
                      <a:pt x="2449" y="6530"/>
                    </a:lnTo>
                    <a:lnTo>
                      <a:pt x="2476" y="6666"/>
                    </a:lnTo>
                    <a:lnTo>
                      <a:pt x="2517" y="6788"/>
                    </a:lnTo>
                    <a:lnTo>
                      <a:pt x="2558" y="6897"/>
                    </a:lnTo>
                    <a:lnTo>
                      <a:pt x="2612" y="7006"/>
                    </a:lnTo>
                    <a:lnTo>
                      <a:pt x="2680" y="7087"/>
                    </a:lnTo>
                    <a:lnTo>
                      <a:pt x="2762" y="7169"/>
                    </a:lnTo>
                    <a:lnTo>
                      <a:pt x="2857" y="7210"/>
                    </a:lnTo>
                    <a:lnTo>
                      <a:pt x="3007" y="7251"/>
                    </a:lnTo>
                    <a:lnTo>
                      <a:pt x="3224" y="7291"/>
                    </a:lnTo>
                    <a:lnTo>
                      <a:pt x="3483" y="7332"/>
                    </a:lnTo>
                    <a:lnTo>
                      <a:pt x="4122" y="7427"/>
                    </a:lnTo>
                    <a:lnTo>
                      <a:pt x="4884" y="7509"/>
                    </a:lnTo>
                    <a:lnTo>
                      <a:pt x="5428" y="7563"/>
                    </a:lnTo>
                    <a:lnTo>
                      <a:pt x="5822" y="7618"/>
                    </a:lnTo>
                    <a:lnTo>
                      <a:pt x="6475" y="7686"/>
                    </a:lnTo>
                    <a:lnTo>
                      <a:pt x="6734" y="7713"/>
                    </a:lnTo>
                    <a:lnTo>
                      <a:pt x="7332" y="7795"/>
                    </a:lnTo>
                    <a:lnTo>
                      <a:pt x="8189" y="7917"/>
                    </a:lnTo>
                    <a:lnTo>
                      <a:pt x="8597" y="7985"/>
                    </a:lnTo>
                    <a:lnTo>
                      <a:pt x="8978" y="8067"/>
                    </a:lnTo>
                    <a:lnTo>
                      <a:pt x="9318" y="8148"/>
                    </a:lnTo>
                    <a:lnTo>
                      <a:pt x="9631" y="8244"/>
                    </a:lnTo>
                    <a:lnTo>
                      <a:pt x="9890" y="8325"/>
                    </a:lnTo>
                    <a:lnTo>
                      <a:pt x="10094" y="8434"/>
                    </a:lnTo>
                    <a:lnTo>
                      <a:pt x="10338" y="8556"/>
                    </a:lnTo>
                    <a:lnTo>
                      <a:pt x="10556" y="8638"/>
                    </a:lnTo>
                    <a:lnTo>
                      <a:pt x="10760" y="8679"/>
                    </a:lnTo>
                    <a:lnTo>
                      <a:pt x="10937" y="8692"/>
                    </a:lnTo>
                    <a:lnTo>
                      <a:pt x="11114" y="8679"/>
                    </a:lnTo>
                    <a:lnTo>
                      <a:pt x="11263" y="8638"/>
                    </a:lnTo>
                    <a:lnTo>
                      <a:pt x="11399" y="8584"/>
                    </a:lnTo>
                    <a:lnTo>
                      <a:pt x="11522" y="8502"/>
                    </a:lnTo>
                    <a:lnTo>
                      <a:pt x="11631" y="8407"/>
                    </a:lnTo>
                    <a:lnTo>
                      <a:pt x="11726" y="8298"/>
                    </a:lnTo>
                    <a:lnTo>
                      <a:pt x="11808" y="8176"/>
                    </a:lnTo>
                    <a:lnTo>
                      <a:pt x="11876" y="8053"/>
                    </a:lnTo>
                    <a:lnTo>
                      <a:pt x="11944" y="7917"/>
                    </a:lnTo>
                    <a:lnTo>
                      <a:pt x="11998" y="7795"/>
                    </a:lnTo>
                    <a:lnTo>
                      <a:pt x="12066" y="7550"/>
                    </a:lnTo>
                    <a:lnTo>
                      <a:pt x="12066" y="7523"/>
                    </a:lnTo>
                    <a:lnTo>
                      <a:pt x="12052" y="7482"/>
                    </a:lnTo>
                    <a:lnTo>
                      <a:pt x="11984" y="7373"/>
                    </a:lnTo>
                    <a:lnTo>
                      <a:pt x="11876" y="7223"/>
                    </a:lnTo>
                    <a:lnTo>
                      <a:pt x="11712" y="7060"/>
                    </a:lnTo>
                    <a:lnTo>
                      <a:pt x="11522" y="6856"/>
                    </a:lnTo>
                    <a:lnTo>
                      <a:pt x="11277" y="6639"/>
                    </a:lnTo>
                    <a:lnTo>
                      <a:pt x="10692" y="6122"/>
                    </a:lnTo>
                    <a:lnTo>
                      <a:pt x="9998" y="5537"/>
                    </a:lnTo>
                    <a:lnTo>
                      <a:pt x="9223" y="4897"/>
                    </a:lnTo>
                    <a:lnTo>
                      <a:pt x="8393" y="4231"/>
                    </a:lnTo>
                    <a:lnTo>
                      <a:pt x="7523" y="3551"/>
                    </a:lnTo>
                    <a:lnTo>
                      <a:pt x="5822" y="2231"/>
                    </a:lnTo>
                    <a:lnTo>
                      <a:pt x="4326" y="1102"/>
                    </a:lnTo>
                    <a:lnTo>
                      <a:pt x="28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8"/>
              <p:cNvSpPr/>
              <p:nvPr/>
            </p:nvSpPr>
            <p:spPr>
              <a:xfrm>
                <a:off x="1031250" y="3196456"/>
                <a:ext cx="642982" cy="1102461"/>
              </a:xfrm>
              <a:custGeom>
                <a:avLst/>
                <a:gdLst/>
                <a:ahLst/>
                <a:cxnLst/>
                <a:rect l="l" t="t" r="r" b="b"/>
                <a:pathLst>
                  <a:path w="21833" h="37435" extrusionOk="0">
                    <a:moveTo>
                      <a:pt x="7849" y="0"/>
                    </a:moveTo>
                    <a:lnTo>
                      <a:pt x="7618" y="68"/>
                    </a:lnTo>
                    <a:lnTo>
                      <a:pt x="6965" y="272"/>
                    </a:lnTo>
                    <a:lnTo>
                      <a:pt x="6026" y="572"/>
                    </a:lnTo>
                    <a:lnTo>
                      <a:pt x="5469" y="762"/>
                    </a:lnTo>
                    <a:lnTo>
                      <a:pt x="4884" y="980"/>
                    </a:lnTo>
                    <a:lnTo>
                      <a:pt x="4272" y="1211"/>
                    </a:lnTo>
                    <a:lnTo>
                      <a:pt x="3660" y="1456"/>
                    </a:lnTo>
                    <a:lnTo>
                      <a:pt x="3048" y="1714"/>
                    </a:lnTo>
                    <a:lnTo>
                      <a:pt x="2449" y="2000"/>
                    </a:lnTo>
                    <a:lnTo>
                      <a:pt x="1891" y="2286"/>
                    </a:lnTo>
                    <a:lnTo>
                      <a:pt x="1633" y="2435"/>
                    </a:lnTo>
                    <a:lnTo>
                      <a:pt x="1374" y="2585"/>
                    </a:lnTo>
                    <a:lnTo>
                      <a:pt x="1143" y="2734"/>
                    </a:lnTo>
                    <a:lnTo>
                      <a:pt x="926" y="2884"/>
                    </a:lnTo>
                    <a:lnTo>
                      <a:pt x="721" y="3034"/>
                    </a:lnTo>
                    <a:lnTo>
                      <a:pt x="545" y="3183"/>
                    </a:lnTo>
                    <a:lnTo>
                      <a:pt x="477" y="3251"/>
                    </a:lnTo>
                    <a:lnTo>
                      <a:pt x="422" y="3319"/>
                    </a:lnTo>
                    <a:lnTo>
                      <a:pt x="327" y="3483"/>
                    </a:lnTo>
                    <a:lnTo>
                      <a:pt x="245" y="3673"/>
                    </a:lnTo>
                    <a:lnTo>
                      <a:pt x="177" y="3904"/>
                    </a:lnTo>
                    <a:lnTo>
                      <a:pt x="109" y="4176"/>
                    </a:lnTo>
                    <a:lnTo>
                      <a:pt x="69" y="4476"/>
                    </a:lnTo>
                    <a:lnTo>
                      <a:pt x="41" y="4788"/>
                    </a:lnTo>
                    <a:lnTo>
                      <a:pt x="14" y="5142"/>
                    </a:lnTo>
                    <a:lnTo>
                      <a:pt x="1" y="5509"/>
                    </a:lnTo>
                    <a:lnTo>
                      <a:pt x="1" y="5917"/>
                    </a:lnTo>
                    <a:lnTo>
                      <a:pt x="14" y="6339"/>
                    </a:lnTo>
                    <a:lnTo>
                      <a:pt x="28" y="6774"/>
                    </a:lnTo>
                    <a:lnTo>
                      <a:pt x="82" y="7713"/>
                    </a:lnTo>
                    <a:lnTo>
                      <a:pt x="177" y="8706"/>
                    </a:lnTo>
                    <a:lnTo>
                      <a:pt x="286" y="9740"/>
                    </a:lnTo>
                    <a:lnTo>
                      <a:pt x="409" y="10814"/>
                    </a:lnTo>
                    <a:lnTo>
                      <a:pt x="558" y="11916"/>
                    </a:lnTo>
                    <a:lnTo>
                      <a:pt x="708" y="13018"/>
                    </a:lnTo>
                    <a:lnTo>
                      <a:pt x="1034" y="15181"/>
                    </a:lnTo>
                    <a:lnTo>
                      <a:pt x="1334" y="17221"/>
                    </a:lnTo>
                    <a:lnTo>
                      <a:pt x="1456" y="18051"/>
                    </a:lnTo>
                    <a:lnTo>
                      <a:pt x="1470" y="18092"/>
                    </a:lnTo>
                    <a:lnTo>
                      <a:pt x="1470" y="18105"/>
                    </a:lnTo>
                    <a:lnTo>
                      <a:pt x="1497" y="18282"/>
                    </a:lnTo>
                    <a:lnTo>
                      <a:pt x="1565" y="18826"/>
                    </a:lnTo>
                    <a:lnTo>
                      <a:pt x="1565" y="18867"/>
                    </a:lnTo>
                    <a:lnTo>
                      <a:pt x="1592" y="19071"/>
                    </a:lnTo>
                    <a:lnTo>
                      <a:pt x="1606" y="19180"/>
                    </a:lnTo>
                    <a:lnTo>
                      <a:pt x="1660" y="19765"/>
                    </a:lnTo>
                    <a:lnTo>
                      <a:pt x="1701" y="20309"/>
                    </a:lnTo>
                    <a:lnTo>
                      <a:pt x="1728" y="20799"/>
                    </a:lnTo>
                    <a:lnTo>
                      <a:pt x="1714" y="21248"/>
                    </a:lnTo>
                    <a:lnTo>
                      <a:pt x="1660" y="22635"/>
                    </a:lnTo>
                    <a:lnTo>
                      <a:pt x="1578" y="24240"/>
                    </a:lnTo>
                    <a:lnTo>
                      <a:pt x="1347" y="27926"/>
                    </a:lnTo>
                    <a:lnTo>
                      <a:pt x="1089" y="31898"/>
                    </a:lnTo>
                    <a:lnTo>
                      <a:pt x="830" y="35775"/>
                    </a:lnTo>
                    <a:lnTo>
                      <a:pt x="1510" y="35979"/>
                    </a:lnTo>
                    <a:lnTo>
                      <a:pt x="2191" y="36156"/>
                    </a:lnTo>
                    <a:lnTo>
                      <a:pt x="2871" y="36333"/>
                    </a:lnTo>
                    <a:lnTo>
                      <a:pt x="3551" y="36496"/>
                    </a:lnTo>
                    <a:lnTo>
                      <a:pt x="4217" y="36646"/>
                    </a:lnTo>
                    <a:lnTo>
                      <a:pt x="4897" y="36782"/>
                    </a:lnTo>
                    <a:lnTo>
                      <a:pt x="5564" y="36904"/>
                    </a:lnTo>
                    <a:lnTo>
                      <a:pt x="6231" y="37013"/>
                    </a:lnTo>
                    <a:lnTo>
                      <a:pt x="6897" y="37122"/>
                    </a:lnTo>
                    <a:lnTo>
                      <a:pt x="7564" y="37203"/>
                    </a:lnTo>
                    <a:lnTo>
                      <a:pt x="8230" y="37271"/>
                    </a:lnTo>
                    <a:lnTo>
                      <a:pt x="8897" y="37326"/>
                    </a:lnTo>
                    <a:lnTo>
                      <a:pt x="9563" y="37380"/>
                    </a:lnTo>
                    <a:lnTo>
                      <a:pt x="10216" y="37407"/>
                    </a:lnTo>
                    <a:lnTo>
                      <a:pt x="10883" y="37421"/>
                    </a:lnTo>
                    <a:lnTo>
                      <a:pt x="11536" y="37435"/>
                    </a:lnTo>
                    <a:lnTo>
                      <a:pt x="12188" y="37421"/>
                    </a:lnTo>
                    <a:lnTo>
                      <a:pt x="12841" y="37407"/>
                    </a:lnTo>
                    <a:lnTo>
                      <a:pt x="13494" y="37380"/>
                    </a:lnTo>
                    <a:lnTo>
                      <a:pt x="14147" y="37326"/>
                    </a:lnTo>
                    <a:lnTo>
                      <a:pt x="14800" y="37271"/>
                    </a:lnTo>
                    <a:lnTo>
                      <a:pt x="15440" y="37203"/>
                    </a:lnTo>
                    <a:lnTo>
                      <a:pt x="16092" y="37122"/>
                    </a:lnTo>
                    <a:lnTo>
                      <a:pt x="16732" y="37013"/>
                    </a:lnTo>
                    <a:lnTo>
                      <a:pt x="17371" y="36904"/>
                    </a:lnTo>
                    <a:lnTo>
                      <a:pt x="18010" y="36782"/>
                    </a:lnTo>
                    <a:lnTo>
                      <a:pt x="18650" y="36646"/>
                    </a:lnTo>
                    <a:lnTo>
                      <a:pt x="19289" y="36496"/>
                    </a:lnTo>
                    <a:lnTo>
                      <a:pt x="19928" y="36333"/>
                    </a:lnTo>
                    <a:lnTo>
                      <a:pt x="20568" y="36156"/>
                    </a:lnTo>
                    <a:lnTo>
                      <a:pt x="21193" y="35979"/>
                    </a:lnTo>
                    <a:lnTo>
                      <a:pt x="21833" y="35775"/>
                    </a:lnTo>
                    <a:lnTo>
                      <a:pt x="21724" y="34292"/>
                    </a:lnTo>
                    <a:lnTo>
                      <a:pt x="21588" y="32769"/>
                    </a:lnTo>
                    <a:lnTo>
                      <a:pt x="21316" y="29627"/>
                    </a:lnTo>
                    <a:lnTo>
                      <a:pt x="21180" y="28035"/>
                    </a:lnTo>
                    <a:lnTo>
                      <a:pt x="21057" y="26471"/>
                    </a:lnTo>
                    <a:lnTo>
                      <a:pt x="20949" y="24920"/>
                    </a:lnTo>
                    <a:lnTo>
                      <a:pt x="20853" y="23438"/>
                    </a:lnTo>
                    <a:lnTo>
                      <a:pt x="20799" y="22513"/>
                    </a:lnTo>
                    <a:lnTo>
                      <a:pt x="20772" y="21737"/>
                    </a:lnTo>
                    <a:lnTo>
                      <a:pt x="20745" y="20975"/>
                    </a:lnTo>
                    <a:lnTo>
                      <a:pt x="20731" y="20255"/>
                    </a:lnTo>
                    <a:lnTo>
                      <a:pt x="20731" y="19574"/>
                    </a:lnTo>
                    <a:lnTo>
                      <a:pt x="20758" y="18513"/>
                    </a:lnTo>
                    <a:lnTo>
                      <a:pt x="20799" y="17357"/>
                    </a:lnTo>
                    <a:lnTo>
                      <a:pt x="20867" y="16147"/>
                    </a:lnTo>
                    <a:lnTo>
                      <a:pt x="20935" y="14882"/>
                    </a:lnTo>
                    <a:lnTo>
                      <a:pt x="21112" y="12283"/>
                    </a:lnTo>
                    <a:lnTo>
                      <a:pt x="21193" y="10978"/>
                    </a:lnTo>
                    <a:lnTo>
                      <a:pt x="21261" y="9713"/>
                    </a:lnTo>
                    <a:lnTo>
                      <a:pt x="21316" y="8488"/>
                    </a:lnTo>
                    <a:lnTo>
                      <a:pt x="21357" y="7332"/>
                    </a:lnTo>
                    <a:lnTo>
                      <a:pt x="21370" y="6244"/>
                    </a:lnTo>
                    <a:lnTo>
                      <a:pt x="21357" y="5754"/>
                    </a:lnTo>
                    <a:lnTo>
                      <a:pt x="21343" y="5278"/>
                    </a:lnTo>
                    <a:lnTo>
                      <a:pt x="21316" y="4829"/>
                    </a:lnTo>
                    <a:lnTo>
                      <a:pt x="21289" y="4421"/>
                    </a:lnTo>
                    <a:lnTo>
                      <a:pt x="21248" y="4040"/>
                    </a:lnTo>
                    <a:lnTo>
                      <a:pt x="21193" y="3700"/>
                    </a:lnTo>
                    <a:lnTo>
                      <a:pt x="21125" y="3401"/>
                    </a:lnTo>
                    <a:lnTo>
                      <a:pt x="21044" y="3156"/>
                    </a:lnTo>
                    <a:lnTo>
                      <a:pt x="20949" y="2939"/>
                    </a:lnTo>
                    <a:lnTo>
                      <a:pt x="20908" y="2843"/>
                    </a:lnTo>
                    <a:lnTo>
                      <a:pt x="20853" y="2775"/>
                    </a:lnTo>
                    <a:lnTo>
                      <a:pt x="20717" y="2626"/>
                    </a:lnTo>
                    <a:lnTo>
                      <a:pt x="20568" y="2490"/>
                    </a:lnTo>
                    <a:lnTo>
                      <a:pt x="20377" y="2354"/>
                    </a:lnTo>
                    <a:lnTo>
                      <a:pt x="20173" y="2218"/>
                    </a:lnTo>
                    <a:lnTo>
                      <a:pt x="19942" y="2082"/>
                    </a:lnTo>
                    <a:lnTo>
                      <a:pt x="19684" y="1959"/>
                    </a:lnTo>
                    <a:lnTo>
                      <a:pt x="19411" y="1823"/>
                    </a:lnTo>
                    <a:lnTo>
                      <a:pt x="19126" y="1701"/>
                    </a:lnTo>
                    <a:lnTo>
                      <a:pt x="18514" y="1469"/>
                    </a:lnTo>
                    <a:lnTo>
                      <a:pt x="17861" y="1252"/>
                    </a:lnTo>
                    <a:lnTo>
                      <a:pt x="17194" y="1034"/>
                    </a:lnTo>
                    <a:lnTo>
                      <a:pt x="16528" y="844"/>
                    </a:lnTo>
                    <a:lnTo>
                      <a:pt x="15861" y="681"/>
                    </a:lnTo>
                    <a:lnTo>
                      <a:pt x="15235" y="531"/>
                    </a:lnTo>
                    <a:lnTo>
                      <a:pt x="14147" y="286"/>
                    </a:lnTo>
                    <a:lnTo>
                      <a:pt x="13386" y="123"/>
                    </a:lnTo>
                    <a:lnTo>
                      <a:pt x="13100" y="68"/>
                    </a:lnTo>
                    <a:lnTo>
                      <a:pt x="78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8"/>
              <p:cNvSpPr/>
              <p:nvPr/>
            </p:nvSpPr>
            <p:spPr>
              <a:xfrm>
                <a:off x="1193493" y="2748190"/>
                <a:ext cx="303276" cy="233568"/>
              </a:xfrm>
              <a:custGeom>
                <a:avLst/>
                <a:gdLst/>
                <a:ahLst/>
                <a:cxnLst/>
                <a:rect l="l" t="t" r="r" b="b"/>
                <a:pathLst>
                  <a:path w="10298" h="7931" extrusionOk="0">
                    <a:moveTo>
                      <a:pt x="7074" y="0"/>
                    </a:moveTo>
                    <a:lnTo>
                      <a:pt x="6938" y="14"/>
                    </a:lnTo>
                    <a:lnTo>
                      <a:pt x="6802" y="41"/>
                    </a:lnTo>
                    <a:lnTo>
                      <a:pt x="6666" y="68"/>
                    </a:lnTo>
                    <a:lnTo>
                      <a:pt x="6543" y="109"/>
                    </a:lnTo>
                    <a:lnTo>
                      <a:pt x="6421" y="163"/>
                    </a:lnTo>
                    <a:lnTo>
                      <a:pt x="6299" y="231"/>
                    </a:lnTo>
                    <a:lnTo>
                      <a:pt x="6081" y="381"/>
                    </a:lnTo>
                    <a:lnTo>
                      <a:pt x="5850" y="544"/>
                    </a:lnTo>
                    <a:lnTo>
                      <a:pt x="5646" y="735"/>
                    </a:lnTo>
                    <a:lnTo>
                      <a:pt x="5224" y="1143"/>
                    </a:lnTo>
                    <a:lnTo>
                      <a:pt x="5020" y="1347"/>
                    </a:lnTo>
                    <a:lnTo>
                      <a:pt x="4802" y="1551"/>
                    </a:lnTo>
                    <a:lnTo>
                      <a:pt x="4585" y="1728"/>
                    </a:lnTo>
                    <a:lnTo>
                      <a:pt x="4353" y="1891"/>
                    </a:lnTo>
                    <a:lnTo>
                      <a:pt x="4231" y="1973"/>
                    </a:lnTo>
                    <a:lnTo>
                      <a:pt x="4109" y="2041"/>
                    </a:lnTo>
                    <a:lnTo>
                      <a:pt x="3973" y="2095"/>
                    </a:lnTo>
                    <a:lnTo>
                      <a:pt x="3837" y="2136"/>
                    </a:lnTo>
                    <a:lnTo>
                      <a:pt x="3578" y="2217"/>
                    </a:lnTo>
                    <a:lnTo>
                      <a:pt x="3333" y="2258"/>
                    </a:lnTo>
                    <a:lnTo>
                      <a:pt x="3102" y="2285"/>
                    </a:lnTo>
                    <a:lnTo>
                      <a:pt x="2884" y="2285"/>
                    </a:lnTo>
                    <a:lnTo>
                      <a:pt x="2694" y="2272"/>
                    </a:lnTo>
                    <a:lnTo>
                      <a:pt x="2503" y="2258"/>
                    </a:lnTo>
                    <a:lnTo>
                      <a:pt x="2163" y="2217"/>
                    </a:lnTo>
                    <a:lnTo>
                      <a:pt x="2000" y="2204"/>
                    </a:lnTo>
                    <a:lnTo>
                      <a:pt x="1851" y="2204"/>
                    </a:lnTo>
                    <a:lnTo>
                      <a:pt x="1715" y="2231"/>
                    </a:lnTo>
                    <a:lnTo>
                      <a:pt x="1578" y="2272"/>
                    </a:lnTo>
                    <a:lnTo>
                      <a:pt x="1442" y="2340"/>
                    </a:lnTo>
                    <a:lnTo>
                      <a:pt x="1320" y="2435"/>
                    </a:lnTo>
                    <a:lnTo>
                      <a:pt x="1198" y="2571"/>
                    </a:lnTo>
                    <a:lnTo>
                      <a:pt x="1062" y="2761"/>
                    </a:lnTo>
                    <a:lnTo>
                      <a:pt x="858" y="3129"/>
                    </a:lnTo>
                    <a:lnTo>
                      <a:pt x="708" y="3428"/>
                    </a:lnTo>
                    <a:lnTo>
                      <a:pt x="613" y="3700"/>
                    </a:lnTo>
                    <a:lnTo>
                      <a:pt x="531" y="3931"/>
                    </a:lnTo>
                    <a:lnTo>
                      <a:pt x="463" y="4149"/>
                    </a:lnTo>
                    <a:lnTo>
                      <a:pt x="381" y="4394"/>
                    </a:lnTo>
                    <a:lnTo>
                      <a:pt x="286" y="4652"/>
                    </a:lnTo>
                    <a:lnTo>
                      <a:pt x="123" y="4965"/>
                    </a:lnTo>
                    <a:lnTo>
                      <a:pt x="82" y="5060"/>
                    </a:lnTo>
                    <a:lnTo>
                      <a:pt x="55" y="5156"/>
                    </a:lnTo>
                    <a:lnTo>
                      <a:pt x="28" y="5251"/>
                    </a:lnTo>
                    <a:lnTo>
                      <a:pt x="14" y="5360"/>
                    </a:lnTo>
                    <a:lnTo>
                      <a:pt x="1" y="5577"/>
                    </a:lnTo>
                    <a:lnTo>
                      <a:pt x="14" y="5808"/>
                    </a:lnTo>
                    <a:lnTo>
                      <a:pt x="55" y="6053"/>
                    </a:lnTo>
                    <a:lnTo>
                      <a:pt x="96" y="6298"/>
                    </a:lnTo>
                    <a:lnTo>
                      <a:pt x="164" y="6543"/>
                    </a:lnTo>
                    <a:lnTo>
                      <a:pt x="245" y="6788"/>
                    </a:lnTo>
                    <a:lnTo>
                      <a:pt x="409" y="7237"/>
                    </a:lnTo>
                    <a:lnTo>
                      <a:pt x="558" y="7590"/>
                    </a:lnTo>
                    <a:lnTo>
                      <a:pt x="722" y="7930"/>
                    </a:lnTo>
                    <a:lnTo>
                      <a:pt x="9400" y="7930"/>
                    </a:lnTo>
                    <a:lnTo>
                      <a:pt x="9536" y="7686"/>
                    </a:lnTo>
                    <a:lnTo>
                      <a:pt x="9822" y="7073"/>
                    </a:lnTo>
                    <a:lnTo>
                      <a:pt x="9971" y="6720"/>
                    </a:lnTo>
                    <a:lnTo>
                      <a:pt x="10121" y="6353"/>
                    </a:lnTo>
                    <a:lnTo>
                      <a:pt x="10230" y="5999"/>
                    </a:lnTo>
                    <a:lnTo>
                      <a:pt x="10271" y="5836"/>
                    </a:lnTo>
                    <a:lnTo>
                      <a:pt x="10298" y="5700"/>
                    </a:lnTo>
                    <a:lnTo>
                      <a:pt x="10298" y="5564"/>
                    </a:lnTo>
                    <a:lnTo>
                      <a:pt x="10298" y="5428"/>
                    </a:lnTo>
                    <a:lnTo>
                      <a:pt x="10271" y="5292"/>
                    </a:lnTo>
                    <a:lnTo>
                      <a:pt x="10243" y="5142"/>
                    </a:lnTo>
                    <a:lnTo>
                      <a:pt x="10189" y="5006"/>
                    </a:lnTo>
                    <a:lnTo>
                      <a:pt x="10148" y="4870"/>
                    </a:lnTo>
                    <a:lnTo>
                      <a:pt x="10026" y="4611"/>
                    </a:lnTo>
                    <a:lnTo>
                      <a:pt x="9917" y="4394"/>
                    </a:lnTo>
                    <a:lnTo>
                      <a:pt x="9808" y="4217"/>
                    </a:lnTo>
                    <a:lnTo>
                      <a:pt x="9699" y="4054"/>
                    </a:lnTo>
                    <a:lnTo>
                      <a:pt x="9754" y="3999"/>
                    </a:lnTo>
                    <a:lnTo>
                      <a:pt x="9876" y="3850"/>
                    </a:lnTo>
                    <a:lnTo>
                      <a:pt x="10026" y="3632"/>
                    </a:lnTo>
                    <a:lnTo>
                      <a:pt x="10107" y="3496"/>
                    </a:lnTo>
                    <a:lnTo>
                      <a:pt x="10175" y="3360"/>
                    </a:lnTo>
                    <a:lnTo>
                      <a:pt x="10230" y="3210"/>
                    </a:lnTo>
                    <a:lnTo>
                      <a:pt x="10271" y="3061"/>
                    </a:lnTo>
                    <a:lnTo>
                      <a:pt x="10284" y="2911"/>
                    </a:lnTo>
                    <a:lnTo>
                      <a:pt x="10271" y="2761"/>
                    </a:lnTo>
                    <a:lnTo>
                      <a:pt x="10257" y="2693"/>
                    </a:lnTo>
                    <a:lnTo>
                      <a:pt x="10230" y="2625"/>
                    </a:lnTo>
                    <a:lnTo>
                      <a:pt x="10189" y="2557"/>
                    </a:lnTo>
                    <a:lnTo>
                      <a:pt x="10135" y="2489"/>
                    </a:lnTo>
                    <a:lnTo>
                      <a:pt x="10080" y="2421"/>
                    </a:lnTo>
                    <a:lnTo>
                      <a:pt x="10012" y="2367"/>
                    </a:lnTo>
                    <a:lnTo>
                      <a:pt x="9931" y="2313"/>
                    </a:lnTo>
                    <a:lnTo>
                      <a:pt x="9835" y="2258"/>
                    </a:lnTo>
                    <a:lnTo>
                      <a:pt x="9645" y="2177"/>
                    </a:lnTo>
                    <a:lnTo>
                      <a:pt x="9468" y="2122"/>
                    </a:lnTo>
                    <a:lnTo>
                      <a:pt x="9305" y="2081"/>
                    </a:lnTo>
                    <a:lnTo>
                      <a:pt x="9169" y="2068"/>
                    </a:lnTo>
                    <a:lnTo>
                      <a:pt x="9033" y="2081"/>
                    </a:lnTo>
                    <a:lnTo>
                      <a:pt x="8924" y="2109"/>
                    </a:lnTo>
                    <a:lnTo>
                      <a:pt x="8815" y="2136"/>
                    </a:lnTo>
                    <a:lnTo>
                      <a:pt x="8720" y="2177"/>
                    </a:lnTo>
                    <a:lnTo>
                      <a:pt x="8652" y="2231"/>
                    </a:lnTo>
                    <a:lnTo>
                      <a:pt x="8584" y="2285"/>
                    </a:lnTo>
                    <a:lnTo>
                      <a:pt x="8489" y="2394"/>
                    </a:lnTo>
                    <a:lnTo>
                      <a:pt x="8434" y="2476"/>
                    </a:lnTo>
                    <a:lnTo>
                      <a:pt x="8407" y="2503"/>
                    </a:lnTo>
                    <a:lnTo>
                      <a:pt x="8448" y="2421"/>
                    </a:lnTo>
                    <a:lnTo>
                      <a:pt x="8543" y="2204"/>
                    </a:lnTo>
                    <a:lnTo>
                      <a:pt x="8597" y="2041"/>
                    </a:lnTo>
                    <a:lnTo>
                      <a:pt x="8652" y="1877"/>
                    </a:lnTo>
                    <a:lnTo>
                      <a:pt x="8693" y="1687"/>
                    </a:lnTo>
                    <a:lnTo>
                      <a:pt x="8720" y="1496"/>
                    </a:lnTo>
                    <a:lnTo>
                      <a:pt x="8720" y="1292"/>
                    </a:lnTo>
                    <a:lnTo>
                      <a:pt x="8706" y="1075"/>
                    </a:lnTo>
                    <a:lnTo>
                      <a:pt x="8679" y="980"/>
                    </a:lnTo>
                    <a:lnTo>
                      <a:pt x="8652" y="871"/>
                    </a:lnTo>
                    <a:lnTo>
                      <a:pt x="8611" y="776"/>
                    </a:lnTo>
                    <a:lnTo>
                      <a:pt x="8557" y="680"/>
                    </a:lnTo>
                    <a:lnTo>
                      <a:pt x="8489" y="585"/>
                    </a:lnTo>
                    <a:lnTo>
                      <a:pt x="8421" y="503"/>
                    </a:lnTo>
                    <a:lnTo>
                      <a:pt x="8325" y="422"/>
                    </a:lnTo>
                    <a:lnTo>
                      <a:pt x="8230" y="340"/>
                    </a:lnTo>
                    <a:lnTo>
                      <a:pt x="8121" y="259"/>
                    </a:lnTo>
                    <a:lnTo>
                      <a:pt x="7999" y="191"/>
                    </a:lnTo>
                    <a:lnTo>
                      <a:pt x="7849" y="136"/>
                    </a:lnTo>
                    <a:lnTo>
                      <a:pt x="7686" y="82"/>
                    </a:lnTo>
                    <a:lnTo>
                      <a:pt x="7523" y="41"/>
                    </a:lnTo>
                    <a:lnTo>
                      <a:pt x="7373" y="14"/>
                    </a:lnTo>
                    <a:lnTo>
                      <a:pt x="7224"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8"/>
              <p:cNvSpPr/>
              <p:nvPr/>
            </p:nvSpPr>
            <p:spPr>
              <a:xfrm>
                <a:off x="1185071" y="3003349"/>
                <a:ext cx="66528" cy="97391"/>
              </a:xfrm>
              <a:custGeom>
                <a:avLst/>
                <a:gdLst/>
                <a:ahLst/>
                <a:cxnLst/>
                <a:rect l="l" t="t" r="r" b="b"/>
                <a:pathLst>
                  <a:path w="2259" h="3307" extrusionOk="0">
                    <a:moveTo>
                      <a:pt x="953" y="1"/>
                    </a:moveTo>
                    <a:lnTo>
                      <a:pt x="844" y="15"/>
                    </a:lnTo>
                    <a:lnTo>
                      <a:pt x="722" y="42"/>
                    </a:lnTo>
                    <a:lnTo>
                      <a:pt x="599" y="83"/>
                    </a:lnTo>
                    <a:lnTo>
                      <a:pt x="477" y="164"/>
                    </a:lnTo>
                    <a:lnTo>
                      <a:pt x="368" y="246"/>
                    </a:lnTo>
                    <a:lnTo>
                      <a:pt x="259" y="368"/>
                    </a:lnTo>
                    <a:lnTo>
                      <a:pt x="178" y="531"/>
                    </a:lnTo>
                    <a:lnTo>
                      <a:pt x="96" y="722"/>
                    </a:lnTo>
                    <a:lnTo>
                      <a:pt x="28" y="940"/>
                    </a:lnTo>
                    <a:lnTo>
                      <a:pt x="15" y="1076"/>
                    </a:lnTo>
                    <a:lnTo>
                      <a:pt x="1" y="1198"/>
                    </a:lnTo>
                    <a:lnTo>
                      <a:pt x="1" y="1320"/>
                    </a:lnTo>
                    <a:lnTo>
                      <a:pt x="1" y="1443"/>
                    </a:lnTo>
                    <a:lnTo>
                      <a:pt x="15" y="1565"/>
                    </a:lnTo>
                    <a:lnTo>
                      <a:pt x="42" y="1688"/>
                    </a:lnTo>
                    <a:lnTo>
                      <a:pt x="110" y="1919"/>
                    </a:lnTo>
                    <a:lnTo>
                      <a:pt x="205" y="2150"/>
                    </a:lnTo>
                    <a:lnTo>
                      <a:pt x="327" y="2368"/>
                    </a:lnTo>
                    <a:lnTo>
                      <a:pt x="463" y="2558"/>
                    </a:lnTo>
                    <a:lnTo>
                      <a:pt x="627" y="2749"/>
                    </a:lnTo>
                    <a:lnTo>
                      <a:pt x="803" y="2912"/>
                    </a:lnTo>
                    <a:lnTo>
                      <a:pt x="994" y="3048"/>
                    </a:lnTo>
                    <a:lnTo>
                      <a:pt x="1198" y="3157"/>
                    </a:lnTo>
                    <a:lnTo>
                      <a:pt x="1402" y="3238"/>
                    </a:lnTo>
                    <a:lnTo>
                      <a:pt x="1511" y="3266"/>
                    </a:lnTo>
                    <a:lnTo>
                      <a:pt x="1620" y="3279"/>
                    </a:lnTo>
                    <a:lnTo>
                      <a:pt x="1728" y="3293"/>
                    </a:lnTo>
                    <a:lnTo>
                      <a:pt x="1837" y="3306"/>
                    </a:lnTo>
                    <a:lnTo>
                      <a:pt x="1946" y="3293"/>
                    </a:lnTo>
                    <a:lnTo>
                      <a:pt x="2055" y="3279"/>
                    </a:lnTo>
                    <a:lnTo>
                      <a:pt x="2164" y="3252"/>
                    </a:lnTo>
                    <a:lnTo>
                      <a:pt x="2259" y="3211"/>
                    </a:lnTo>
                    <a:lnTo>
                      <a:pt x="2218" y="2803"/>
                    </a:lnTo>
                    <a:lnTo>
                      <a:pt x="2150" y="2368"/>
                    </a:lnTo>
                    <a:lnTo>
                      <a:pt x="2069" y="1851"/>
                    </a:lnTo>
                    <a:lnTo>
                      <a:pt x="1946" y="1320"/>
                    </a:lnTo>
                    <a:lnTo>
                      <a:pt x="1878" y="1048"/>
                    </a:lnTo>
                    <a:lnTo>
                      <a:pt x="1810" y="804"/>
                    </a:lnTo>
                    <a:lnTo>
                      <a:pt x="1728" y="572"/>
                    </a:lnTo>
                    <a:lnTo>
                      <a:pt x="1633" y="368"/>
                    </a:lnTo>
                    <a:lnTo>
                      <a:pt x="1538" y="205"/>
                    </a:lnTo>
                    <a:lnTo>
                      <a:pt x="1484" y="137"/>
                    </a:lnTo>
                    <a:lnTo>
                      <a:pt x="1429" y="83"/>
                    </a:lnTo>
                    <a:lnTo>
                      <a:pt x="1388" y="55"/>
                    </a:lnTo>
                    <a:lnTo>
                      <a:pt x="1252" y="28"/>
                    </a:lnTo>
                    <a:lnTo>
                      <a:pt x="1062"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8"/>
              <p:cNvSpPr/>
              <p:nvPr/>
            </p:nvSpPr>
            <p:spPr>
              <a:xfrm>
                <a:off x="1209927" y="3027793"/>
                <a:ext cx="37667" cy="55719"/>
              </a:xfrm>
              <a:custGeom>
                <a:avLst/>
                <a:gdLst/>
                <a:ahLst/>
                <a:cxnLst/>
                <a:rect l="l" t="t" r="r" b="b"/>
                <a:pathLst>
                  <a:path w="1279" h="1892" extrusionOk="0">
                    <a:moveTo>
                      <a:pt x="109" y="1"/>
                    </a:moveTo>
                    <a:lnTo>
                      <a:pt x="55" y="14"/>
                    </a:lnTo>
                    <a:lnTo>
                      <a:pt x="14" y="55"/>
                    </a:lnTo>
                    <a:lnTo>
                      <a:pt x="0" y="110"/>
                    </a:lnTo>
                    <a:lnTo>
                      <a:pt x="0" y="164"/>
                    </a:lnTo>
                    <a:lnTo>
                      <a:pt x="14" y="218"/>
                    </a:lnTo>
                    <a:lnTo>
                      <a:pt x="55" y="259"/>
                    </a:lnTo>
                    <a:lnTo>
                      <a:pt x="177" y="368"/>
                    </a:lnTo>
                    <a:lnTo>
                      <a:pt x="313" y="477"/>
                    </a:lnTo>
                    <a:lnTo>
                      <a:pt x="463" y="654"/>
                    </a:lnTo>
                    <a:lnTo>
                      <a:pt x="612" y="858"/>
                    </a:lnTo>
                    <a:lnTo>
                      <a:pt x="694" y="980"/>
                    </a:lnTo>
                    <a:lnTo>
                      <a:pt x="776" y="1116"/>
                    </a:lnTo>
                    <a:lnTo>
                      <a:pt x="844" y="1266"/>
                    </a:lnTo>
                    <a:lnTo>
                      <a:pt x="898" y="1415"/>
                    </a:lnTo>
                    <a:lnTo>
                      <a:pt x="952" y="1579"/>
                    </a:lnTo>
                    <a:lnTo>
                      <a:pt x="993" y="1769"/>
                    </a:lnTo>
                    <a:lnTo>
                      <a:pt x="1007" y="1810"/>
                    </a:lnTo>
                    <a:lnTo>
                      <a:pt x="1034" y="1851"/>
                    </a:lnTo>
                    <a:lnTo>
                      <a:pt x="1075" y="1878"/>
                    </a:lnTo>
                    <a:lnTo>
                      <a:pt x="1129" y="1891"/>
                    </a:lnTo>
                    <a:lnTo>
                      <a:pt x="1157" y="1878"/>
                    </a:lnTo>
                    <a:lnTo>
                      <a:pt x="1211" y="1864"/>
                    </a:lnTo>
                    <a:lnTo>
                      <a:pt x="1252" y="1823"/>
                    </a:lnTo>
                    <a:lnTo>
                      <a:pt x="1279" y="1769"/>
                    </a:lnTo>
                    <a:lnTo>
                      <a:pt x="1279" y="1715"/>
                    </a:lnTo>
                    <a:lnTo>
                      <a:pt x="1238" y="1511"/>
                    </a:lnTo>
                    <a:lnTo>
                      <a:pt x="1184" y="1320"/>
                    </a:lnTo>
                    <a:lnTo>
                      <a:pt x="1116" y="1143"/>
                    </a:lnTo>
                    <a:lnTo>
                      <a:pt x="1034" y="980"/>
                    </a:lnTo>
                    <a:lnTo>
                      <a:pt x="952" y="830"/>
                    </a:lnTo>
                    <a:lnTo>
                      <a:pt x="871" y="694"/>
                    </a:lnTo>
                    <a:lnTo>
                      <a:pt x="776" y="572"/>
                    </a:lnTo>
                    <a:lnTo>
                      <a:pt x="694" y="463"/>
                    </a:lnTo>
                    <a:lnTo>
                      <a:pt x="517" y="273"/>
                    </a:lnTo>
                    <a:lnTo>
                      <a:pt x="381" y="137"/>
                    </a:lnTo>
                    <a:lnTo>
                      <a:pt x="218" y="14"/>
                    </a:lnTo>
                    <a:lnTo>
                      <a:pt x="16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8"/>
              <p:cNvSpPr/>
              <p:nvPr/>
            </p:nvSpPr>
            <p:spPr>
              <a:xfrm>
                <a:off x="1205509" y="3048232"/>
                <a:ext cx="32071" cy="14048"/>
              </a:xfrm>
              <a:custGeom>
                <a:avLst/>
                <a:gdLst/>
                <a:ahLst/>
                <a:cxnLst/>
                <a:rect l="l" t="t" r="r" b="b"/>
                <a:pathLst>
                  <a:path w="1089" h="477" extrusionOk="0">
                    <a:moveTo>
                      <a:pt x="817" y="0"/>
                    </a:moveTo>
                    <a:lnTo>
                      <a:pt x="667" y="14"/>
                    </a:lnTo>
                    <a:lnTo>
                      <a:pt x="518" y="41"/>
                    </a:lnTo>
                    <a:lnTo>
                      <a:pt x="382" y="68"/>
                    </a:lnTo>
                    <a:lnTo>
                      <a:pt x="178" y="150"/>
                    </a:lnTo>
                    <a:lnTo>
                      <a:pt x="82" y="191"/>
                    </a:lnTo>
                    <a:lnTo>
                      <a:pt x="41" y="232"/>
                    </a:lnTo>
                    <a:lnTo>
                      <a:pt x="14" y="286"/>
                    </a:lnTo>
                    <a:lnTo>
                      <a:pt x="1" y="341"/>
                    </a:lnTo>
                    <a:lnTo>
                      <a:pt x="14" y="395"/>
                    </a:lnTo>
                    <a:lnTo>
                      <a:pt x="41" y="422"/>
                    </a:lnTo>
                    <a:lnTo>
                      <a:pt x="69" y="449"/>
                    </a:lnTo>
                    <a:lnTo>
                      <a:pt x="109" y="463"/>
                    </a:lnTo>
                    <a:lnTo>
                      <a:pt x="150" y="477"/>
                    </a:lnTo>
                    <a:lnTo>
                      <a:pt x="178" y="477"/>
                    </a:lnTo>
                    <a:lnTo>
                      <a:pt x="218" y="463"/>
                    </a:lnTo>
                    <a:lnTo>
                      <a:pt x="341" y="409"/>
                    </a:lnTo>
                    <a:lnTo>
                      <a:pt x="518" y="341"/>
                    </a:lnTo>
                    <a:lnTo>
                      <a:pt x="613" y="313"/>
                    </a:lnTo>
                    <a:lnTo>
                      <a:pt x="722" y="300"/>
                    </a:lnTo>
                    <a:lnTo>
                      <a:pt x="817" y="286"/>
                    </a:lnTo>
                    <a:lnTo>
                      <a:pt x="912" y="300"/>
                    </a:lnTo>
                    <a:lnTo>
                      <a:pt x="966" y="300"/>
                    </a:lnTo>
                    <a:lnTo>
                      <a:pt x="1021" y="272"/>
                    </a:lnTo>
                    <a:lnTo>
                      <a:pt x="1062" y="232"/>
                    </a:lnTo>
                    <a:lnTo>
                      <a:pt x="1089" y="177"/>
                    </a:lnTo>
                    <a:lnTo>
                      <a:pt x="1089" y="123"/>
                    </a:lnTo>
                    <a:lnTo>
                      <a:pt x="1062" y="68"/>
                    </a:lnTo>
                    <a:lnTo>
                      <a:pt x="1021" y="28"/>
                    </a:lnTo>
                    <a:lnTo>
                      <a:pt x="966" y="14"/>
                    </a:lnTo>
                    <a:lnTo>
                      <a:pt x="817"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8"/>
              <p:cNvSpPr/>
              <p:nvPr/>
            </p:nvSpPr>
            <p:spPr>
              <a:xfrm>
                <a:off x="1437050" y="3003349"/>
                <a:ext cx="66940" cy="97391"/>
              </a:xfrm>
              <a:custGeom>
                <a:avLst/>
                <a:gdLst/>
                <a:ahLst/>
                <a:cxnLst/>
                <a:rect l="l" t="t" r="r" b="b"/>
                <a:pathLst>
                  <a:path w="2273" h="3307" extrusionOk="0">
                    <a:moveTo>
                      <a:pt x="1198" y="1"/>
                    </a:moveTo>
                    <a:lnTo>
                      <a:pt x="1008" y="28"/>
                    </a:lnTo>
                    <a:lnTo>
                      <a:pt x="885" y="55"/>
                    </a:lnTo>
                    <a:lnTo>
                      <a:pt x="831" y="83"/>
                    </a:lnTo>
                    <a:lnTo>
                      <a:pt x="776" y="137"/>
                    </a:lnTo>
                    <a:lnTo>
                      <a:pt x="722" y="205"/>
                    </a:lnTo>
                    <a:lnTo>
                      <a:pt x="627" y="368"/>
                    </a:lnTo>
                    <a:lnTo>
                      <a:pt x="545" y="572"/>
                    </a:lnTo>
                    <a:lnTo>
                      <a:pt x="463" y="804"/>
                    </a:lnTo>
                    <a:lnTo>
                      <a:pt x="382" y="1048"/>
                    </a:lnTo>
                    <a:lnTo>
                      <a:pt x="314" y="1320"/>
                    </a:lnTo>
                    <a:lnTo>
                      <a:pt x="205" y="1851"/>
                    </a:lnTo>
                    <a:lnTo>
                      <a:pt x="110" y="2368"/>
                    </a:lnTo>
                    <a:lnTo>
                      <a:pt x="55" y="2803"/>
                    </a:lnTo>
                    <a:lnTo>
                      <a:pt x="1" y="3211"/>
                    </a:lnTo>
                    <a:lnTo>
                      <a:pt x="110" y="3252"/>
                    </a:lnTo>
                    <a:lnTo>
                      <a:pt x="219" y="3279"/>
                    </a:lnTo>
                    <a:lnTo>
                      <a:pt x="327" y="3293"/>
                    </a:lnTo>
                    <a:lnTo>
                      <a:pt x="436" y="3306"/>
                    </a:lnTo>
                    <a:lnTo>
                      <a:pt x="531" y="3293"/>
                    </a:lnTo>
                    <a:lnTo>
                      <a:pt x="640" y="3279"/>
                    </a:lnTo>
                    <a:lnTo>
                      <a:pt x="749" y="3266"/>
                    </a:lnTo>
                    <a:lnTo>
                      <a:pt x="858" y="3238"/>
                    </a:lnTo>
                    <a:lnTo>
                      <a:pt x="1076" y="3157"/>
                    </a:lnTo>
                    <a:lnTo>
                      <a:pt x="1266" y="3048"/>
                    </a:lnTo>
                    <a:lnTo>
                      <a:pt x="1456" y="2912"/>
                    </a:lnTo>
                    <a:lnTo>
                      <a:pt x="1647" y="2749"/>
                    </a:lnTo>
                    <a:lnTo>
                      <a:pt x="1797" y="2558"/>
                    </a:lnTo>
                    <a:lnTo>
                      <a:pt x="1946" y="2368"/>
                    </a:lnTo>
                    <a:lnTo>
                      <a:pt x="2069" y="2150"/>
                    </a:lnTo>
                    <a:lnTo>
                      <a:pt x="2164" y="1919"/>
                    </a:lnTo>
                    <a:lnTo>
                      <a:pt x="2232" y="1688"/>
                    </a:lnTo>
                    <a:lnTo>
                      <a:pt x="2245" y="1565"/>
                    </a:lnTo>
                    <a:lnTo>
                      <a:pt x="2259" y="1443"/>
                    </a:lnTo>
                    <a:lnTo>
                      <a:pt x="2273" y="1320"/>
                    </a:lnTo>
                    <a:lnTo>
                      <a:pt x="2273" y="1198"/>
                    </a:lnTo>
                    <a:lnTo>
                      <a:pt x="2259" y="1076"/>
                    </a:lnTo>
                    <a:lnTo>
                      <a:pt x="2232" y="940"/>
                    </a:lnTo>
                    <a:lnTo>
                      <a:pt x="2177" y="722"/>
                    </a:lnTo>
                    <a:lnTo>
                      <a:pt x="2096" y="531"/>
                    </a:lnTo>
                    <a:lnTo>
                      <a:pt x="2001" y="368"/>
                    </a:lnTo>
                    <a:lnTo>
                      <a:pt x="1892" y="246"/>
                    </a:lnTo>
                    <a:lnTo>
                      <a:pt x="1783" y="164"/>
                    </a:lnTo>
                    <a:lnTo>
                      <a:pt x="1661" y="83"/>
                    </a:lnTo>
                    <a:lnTo>
                      <a:pt x="1552" y="42"/>
                    </a:lnTo>
                    <a:lnTo>
                      <a:pt x="1429" y="15"/>
                    </a:lnTo>
                    <a:lnTo>
                      <a:pt x="1307"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8"/>
              <p:cNvSpPr/>
              <p:nvPr/>
            </p:nvSpPr>
            <p:spPr>
              <a:xfrm>
                <a:off x="1441467" y="3027793"/>
                <a:ext cx="37696" cy="55719"/>
              </a:xfrm>
              <a:custGeom>
                <a:avLst/>
                <a:gdLst/>
                <a:ahLst/>
                <a:cxnLst/>
                <a:rect l="l" t="t" r="r" b="b"/>
                <a:pathLst>
                  <a:path w="1280" h="1892" extrusionOk="0">
                    <a:moveTo>
                      <a:pt x="1102" y="1"/>
                    </a:moveTo>
                    <a:lnTo>
                      <a:pt x="1048" y="14"/>
                    </a:lnTo>
                    <a:lnTo>
                      <a:pt x="898" y="137"/>
                    </a:lnTo>
                    <a:lnTo>
                      <a:pt x="749" y="273"/>
                    </a:lnTo>
                    <a:lnTo>
                      <a:pt x="586" y="463"/>
                    </a:lnTo>
                    <a:lnTo>
                      <a:pt x="490" y="572"/>
                    </a:lnTo>
                    <a:lnTo>
                      <a:pt x="409" y="694"/>
                    </a:lnTo>
                    <a:lnTo>
                      <a:pt x="313" y="830"/>
                    </a:lnTo>
                    <a:lnTo>
                      <a:pt x="232" y="980"/>
                    </a:lnTo>
                    <a:lnTo>
                      <a:pt x="164" y="1143"/>
                    </a:lnTo>
                    <a:lnTo>
                      <a:pt x="96" y="1320"/>
                    </a:lnTo>
                    <a:lnTo>
                      <a:pt x="41" y="1511"/>
                    </a:lnTo>
                    <a:lnTo>
                      <a:pt x="1" y="1715"/>
                    </a:lnTo>
                    <a:lnTo>
                      <a:pt x="1" y="1769"/>
                    </a:lnTo>
                    <a:lnTo>
                      <a:pt x="14" y="1823"/>
                    </a:lnTo>
                    <a:lnTo>
                      <a:pt x="55" y="1864"/>
                    </a:lnTo>
                    <a:lnTo>
                      <a:pt x="109" y="1878"/>
                    </a:lnTo>
                    <a:lnTo>
                      <a:pt x="137" y="1891"/>
                    </a:lnTo>
                    <a:lnTo>
                      <a:pt x="191" y="1878"/>
                    </a:lnTo>
                    <a:lnTo>
                      <a:pt x="232" y="1851"/>
                    </a:lnTo>
                    <a:lnTo>
                      <a:pt x="273" y="1810"/>
                    </a:lnTo>
                    <a:lnTo>
                      <a:pt x="286" y="1769"/>
                    </a:lnTo>
                    <a:lnTo>
                      <a:pt x="327" y="1579"/>
                    </a:lnTo>
                    <a:lnTo>
                      <a:pt x="368" y="1415"/>
                    </a:lnTo>
                    <a:lnTo>
                      <a:pt x="436" y="1266"/>
                    </a:lnTo>
                    <a:lnTo>
                      <a:pt x="504" y="1116"/>
                    </a:lnTo>
                    <a:lnTo>
                      <a:pt x="572" y="980"/>
                    </a:lnTo>
                    <a:lnTo>
                      <a:pt x="654" y="858"/>
                    </a:lnTo>
                    <a:lnTo>
                      <a:pt x="817" y="654"/>
                    </a:lnTo>
                    <a:lnTo>
                      <a:pt x="966" y="477"/>
                    </a:lnTo>
                    <a:lnTo>
                      <a:pt x="1089" y="368"/>
                    </a:lnTo>
                    <a:lnTo>
                      <a:pt x="1211" y="259"/>
                    </a:lnTo>
                    <a:lnTo>
                      <a:pt x="1252" y="218"/>
                    </a:lnTo>
                    <a:lnTo>
                      <a:pt x="1279" y="164"/>
                    </a:lnTo>
                    <a:lnTo>
                      <a:pt x="1279" y="110"/>
                    </a:lnTo>
                    <a:lnTo>
                      <a:pt x="1252" y="55"/>
                    </a:lnTo>
                    <a:lnTo>
                      <a:pt x="1211" y="14"/>
                    </a:lnTo>
                    <a:lnTo>
                      <a:pt x="1157"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8"/>
              <p:cNvSpPr/>
              <p:nvPr/>
            </p:nvSpPr>
            <p:spPr>
              <a:xfrm>
                <a:off x="1451480" y="3048232"/>
                <a:ext cx="31688" cy="14048"/>
              </a:xfrm>
              <a:custGeom>
                <a:avLst/>
                <a:gdLst/>
                <a:ahLst/>
                <a:cxnLst/>
                <a:rect l="l" t="t" r="r" b="b"/>
                <a:pathLst>
                  <a:path w="1076" h="477" extrusionOk="0">
                    <a:moveTo>
                      <a:pt x="259" y="0"/>
                    </a:moveTo>
                    <a:lnTo>
                      <a:pt x="109" y="14"/>
                    </a:lnTo>
                    <a:lnTo>
                      <a:pt x="55" y="28"/>
                    </a:lnTo>
                    <a:lnTo>
                      <a:pt x="28" y="68"/>
                    </a:lnTo>
                    <a:lnTo>
                      <a:pt x="1" y="123"/>
                    </a:lnTo>
                    <a:lnTo>
                      <a:pt x="1" y="177"/>
                    </a:lnTo>
                    <a:lnTo>
                      <a:pt x="14" y="232"/>
                    </a:lnTo>
                    <a:lnTo>
                      <a:pt x="55" y="272"/>
                    </a:lnTo>
                    <a:lnTo>
                      <a:pt x="109" y="300"/>
                    </a:lnTo>
                    <a:lnTo>
                      <a:pt x="164" y="300"/>
                    </a:lnTo>
                    <a:lnTo>
                      <a:pt x="259" y="286"/>
                    </a:lnTo>
                    <a:lnTo>
                      <a:pt x="368" y="300"/>
                    </a:lnTo>
                    <a:lnTo>
                      <a:pt x="463" y="313"/>
                    </a:lnTo>
                    <a:lnTo>
                      <a:pt x="558" y="341"/>
                    </a:lnTo>
                    <a:lnTo>
                      <a:pt x="735" y="409"/>
                    </a:lnTo>
                    <a:lnTo>
                      <a:pt x="858" y="463"/>
                    </a:lnTo>
                    <a:lnTo>
                      <a:pt x="898" y="477"/>
                    </a:lnTo>
                    <a:lnTo>
                      <a:pt x="939" y="477"/>
                    </a:lnTo>
                    <a:lnTo>
                      <a:pt x="980" y="463"/>
                    </a:lnTo>
                    <a:lnTo>
                      <a:pt x="1007" y="449"/>
                    </a:lnTo>
                    <a:lnTo>
                      <a:pt x="1034" y="422"/>
                    </a:lnTo>
                    <a:lnTo>
                      <a:pt x="1062" y="395"/>
                    </a:lnTo>
                    <a:lnTo>
                      <a:pt x="1075" y="341"/>
                    </a:lnTo>
                    <a:lnTo>
                      <a:pt x="1075" y="286"/>
                    </a:lnTo>
                    <a:lnTo>
                      <a:pt x="1048" y="232"/>
                    </a:lnTo>
                    <a:lnTo>
                      <a:pt x="1007" y="191"/>
                    </a:lnTo>
                    <a:lnTo>
                      <a:pt x="912" y="150"/>
                    </a:lnTo>
                    <a:lnTo>
                      <a:pt x="694" y="68"/>
                    </a:lnTo>
                    <a:lnTo>
                      <a:pt x="558" y="41"/>
                    </a:lnTo>
                    <a:lnTo>
                      <a:pt x="409" y="14"/>
                    </a:lnTo>
                    <a:lnTo>
                      <a:pt x="259"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8"/>
              <p:cNvSpPr/>
              <p:nvPr/>
            </p:nvSpPr>
            <p:spPr>
              <a:xfrm>
                <a:off x="1265206" y="3118736"/>
                <a:ext cx="163860" cy="141831"/>
              </a:xfrm>
              <a:custGeom>
                <a:avLst/>
                <a:gdLst/>
                <a:ahLst/>
                <a:cxnLst/>
                <a:rect l="l" t="t" r="r" b="b"/>
                <a:pathLst>
                  <a:path w="5564" h="4816" extrusionOk="0">
                    <a:moveTo>
                      <a:pt x="395" y="0"/>
                    </a:moveTo>
                    <a:lnTo>
                      <a:pt x="68" y="3279"/>
                    </a:lnTo>
                    <a:lnTo>
                      <a:pt x="0" y="3932"/>
                    </a:lnTo>
                    <a:lnTo>
                      <a:pt x="55" y="3972"/>
                    </a:lnTo>
                    <a:lnTo>
                      <a:pt x="191" y="4081"/>
                    </a:lnTo>
                    <a:lnTo>
                      <a:pt x="436" y="4217"/>
                    </a:lnTo>
                    <a:lnTo>
                      <a:pt x="749" y="4381"/>
                    </a:lnTo>
                    <a:lnTo>
                      <a:pt x="939" y="4462"/>
                    </a:lnTo>
                    <a:lnTo>
                      <a:pt x="1143" y="4544"/>
                    </a:lnTo>
                    <a:lnTo>
                      <a:pt x="1374" y="4612"/>
                    </a:lnTo>
                    <a:lnTo>
                      <a:pt x="1619" y="4680"/>
                    </a:lnTo>
                    <a:lnTo>
                      <a:pt x="1891" y="4734"/>
                    </a:lnTo>
                    <a:lnTo>
                      <a:pt x="2163" y="4775"/>
                    </a:lnTo>
                    <a:lnTo>
                      <a:pt x="2463" y="4802"/>
                    </a:lnTo>
                    <a:lnTo>
                      <a:pt x="2789" y="4816"/>
                    </a:lnTo>
                    <a:lnTo>
                      <a:pt x="3102" y="4802"/>
                    </a:lnTo>
                    <a:lnTo>
                      <a:pt x="3401" y="4775"/>
                    </a:lnTo>
                    <a:lnTo>
                      <a:pt x="3673" y="4734"/>
                    </a:lnTo>
                    <a:lnTo>
                      <a:pt x="3945" y="4680"/>
                    </a:lnTo>
                    <a:lnTo>
                      <a:pt x="4190" y="4612"/>
                    </a:lnTo>
                    <a:lnTo>
                      <a:pt x="4421" y="4544"/>
                    </a:lnTo>
                    <a:lnTo>
                      <a:pt x="4625" y="4462"/>
                    </a:lnTo>
                    <a:lnTo>
                      <a:pt x="4816" y="4381"/>
                    </a:lnTo>
                    <a:lnTo>
                      <a:pt x="5142" y="4217"/>
                    </a:lnTo>
                    <a:lnTo>
                      <a:pt x="5373" y="4081"/>
                    </a:lnTo>
                    <a:lnTo>
                      <a:pt x="5510" y="3972"/>
                    </a:lnTo>
                    <a:lnTo>
                      <a:pt x="5564" y="3932"/>
                    </a:lnTo>
                    <a:lnTo>
                      <a:pt x="5319" y="1905"/>
                    </a:lnTo>
                    <a:lnTo>
                      <a:pt x="5101"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8"/>
              <p:cNvSpPr/>
              <p:nvPr/>
            </p:nvSpPr>
            <p:spPr>
              <a:xfrm>
                <a:off x="1267208" y="3118736"/>
                <a:ext cx="154671" cy="98981"/>
              </a:xfrm>
              <a:custGeom>
                <a:avLst/>
                <a:gdLst/>
                <a:ahLst/>
                <a:cxnLst/>
                <a:rect l="l" t="t" r="r" b="b"/>
                <a:pathLst>
                  <a:path w="5252" h="3361" extrusionOk="0">
                    <a:moveTo>
                      <a:pt x="327" y="0"/>
                    </a:moveTo>
                    <a:lnTo>
                      <a:pt x="0" y="3279"/>
                    </a:lnTo>
                    <a:lnTo>
                      <a:pt x="585" y="3333"/>
                    </a:lnTo>
                    <a:lnTo>
                      <a:pt x="1129" y="3360"/>
                    </a:lnTo>
                    <a:lnTo>
                      <a:pt x="1633" y="3347"/>
                    </a:lnTo>
                    <a:lnTo>
                      <a:pt x="2095" y="3306"/>
                    </a:lnTo>
                    <a:lnTo>
                      <a:pt x="2531" y="3251"/>
                    </a:lnTo>
                    <a:lnTo>
                      <a:pt x="2925" y="3170"/>
                    </a:lnTo>
                    <a:lnTo>
                      <a:pt x="3292" y="3061"/>
                    </a:lnTo>
                    <a:lnTo>
                      <a:pt x="3632" y="2952"/>
                    </a:lnTo>
                    <a:lnTo>
                      <a:pt x="3932" y="2830"/>
                    </a:lnTo>
                    <a:lnTo>
                      <a:pt x="4204" y="2694"/>
                    </a:lnTo>
                    <a:lnTo>
                      <a:pt x="4449" y="2558"/>
                    </a:lnTo>
                    <a:lnTo>
                      <a:pt x="4653" y="2422"/>
                    </a:lnTo>
                    <a:lnTo>
                      <a:pt x="4843" y="2272"/>
                    </a:lnTo>
                    <a:lnTo>
                      <a:pt x="5006" y="2136"/>
                    </a:lnTo>
                    <a:lnTo>
                      <a:pt x="5142" y="2014"/>
                    </a:lnTo>
                    <a:lnTo>
                      <a:pt x="5251" y="1905"/>
                    </a:lnTo>
                    <a:lnTo>
                      <a:pt x="5033"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8"/>
              <p:cNvSpPr/>
              <p:nvPr/>
            </p:nvSpPr>
            <p:spPr>
              <a:xfrm>
                <a:off x="1215140" y="2894795"/>
                <a:ext cx="255184" cy="304896"/>
              </a:xfrm>
              <a:custGeom>
                <a:avLst/>
                <a:gdLst/>
                <a:ahLst/>
                <a:cxnLst/>
                <a:rect l="l" t="t" r="r" b="b"/>
                <a:pathLst>
                  <a:path w="8665" h="10353" extrusionOk="0">
                    <a:moveTo>
                      <a:pt x="4503" y="1"/>
                    </a:moveTo>
                    <a:lnTo>
                      <a:pt x="4190" y="14"/>
                    </a:lnTo>
                    <a:lnTo>
                      <a:pt x="3863" y="28"/>
                    </a:lnTo>
                    <a:lnTo>
                      <a:pt x="3537" y="69"/>
                    </a:lnTo>
                    <a:lnTo>
                      <a:pt x="3197" y="123"/>
                    </a:lnTo>
                    <a:lnTo>
                      <a:pt x="2870" y="191"/>
                    </a:lnTo>
                    <a:lnTo>
                      <a:pt x="2544" y="273"/>
                    </a:lnTo>
                    <a:lnTo>
                      <a:pt x="2204" y="382"/>
                    </a:lnTo>
                    <a:lnTo>
                      <a:pt x="1877" y="504"/>
                    </a:lnTo>
                    <a:lnTo>
                      <a:pt x="1551" y="654"/>
                    </a:lnTo>
                    <a:lnTo>
                      <a:pt x="1224" y="817"/>
                    </a:lnTo>
                    <a:lnTo>
                      <a:pt x="912" y="1007"/>
                    </a:lnTo>
                    <a:lnTo>
                      <a:pt x="599" y="1211"/>
                    </a:lnTo>
                    <a:lnTo>
                      <a:pt x="449" y="1334"/>
                    </a:lnTo>
                    <a:lnTo>
                      <a:pt x="313" y="1470"/>
                    </a:lnTo>
                    <a:lnTo>
                      <a:pt x="204" y="1619"/>
                    </a:lnTo>
                    <a:lnTo>
                      <a:pt x="123" y="1796"/>
                    </a:lnTo>
                    <a:lnTo>
                      <a:pt x="55" y="1959"/>
                    </a:lnTo>
                    <a:lnTo>
                      <a:pt x="14" y="2150"/>
                    </a:lnTo>
                    <a:lnTo>
                      <a:pt x="0" y="2340"/>
                    </a:lnTo>
                    <a:lnTo>
                      <a:pt x="14" y="2531"/>
                    </a:lnTo>
                    <a:lnTo>
                      <a:pt x="68" y="3048"/>
                    </a:lnTo>
                    <a:lnTo>
                      <a:pt x="163" y="3660"/>
                    </a:lnTo>
                    <a:lnTo>
                      <a:pt x="286" y="4353"/>
                    </a:lnTo>
                    <a:lnTo>
                      <a:pt x="435" y="5088"/>
                    </a:lnTo>
                    <a:lnTo>
                      <a:pt x="612" y="5768"/>
                    </a:lnTo>
                    <a:lnTo>
                      <a:pt x="721" y="6122"/>
                    </a:lnTo>
                    <a:lnTo>
                      <a:pt x="830" y="6475"/>
                    </a:lnTo>
                    <a:lnTo>
                      <a:pt x="939" y="6802"/>
                    </a:lnTo>
                    <a:lnTo>
                      <a:pt x="1075" y="7142"/>
                    </a:lnTo>
                    <a:lnTo>
                      <a:pt x="1211" y="7468"/>
                    </a:lnTo>
                    <a:lnTo>
                      <a:pt x="1347" y="7781"/>
                    </a:lnTo>
                    <a:lnTo>
                      <a:pt x="1510" y="8094"/>
                    </a:lnTo>
                    <a:lnTo>
                      <a:pt x="1687" y="8393"/>
                    </a:lnTo>
                    <a:lnTo>
                      <a:pt x="1864" y="8665"/>
                    </a:lnTo>
                    <a:lnTo>
                      <a:pt x="2054" y="8938"/>
                    </a:lnTo>
                    <a:lnTo>
                      <a:pt x="2258" y="9182"/>
                    </a:lnTo>
                    <a:lnTo>
                      <a:pt x="2476" y="9414"/>
                    </a:lnTo>
                    <a:lnTo>
                      <a:pt x="2707" y="9631"/>
                    </a:lnTo>
                    <a:lnTo>
                      <a:pt x="2952" y="9822"/>
                    </a:lnTo>
                    <a:lnTo>
                      <a:pt x="3210" y="9985"/>
                    </a:lnTo>
                    <a:lnTo>
                      <a:pt x="3482" y="10121"/>
                    </a:lnTo>
                    <a:lnTo>
                      <a:pt x="3618" y="10175"/>
                    </a:lnTo>
                    <a:lnTo>
                      <a:pt x="3768" y="10230"/>
                    </a:lnTo>
                    <a:lnTo>
                      <a:pt x="3918" y="10271"/>
                    </a:lnTo>
                    <a:lnTo>
                      <a:pt x="4067" y="10298"/>
                    </a:lnTo>
                    <a:lnTo>
                      <a:pt x="4244" y="10339"/>
                    </a:lnTo>
                    <a:lnTo>
                      <a:pt x="4421" y="10352"/>
                    </a:lnTo>
                    <a:lnTo>
                      <a:pt x="4598" y="10352"/>
                    </a:lnTo>
                    <a:lnTo>
                      <a:pt x="4775" y="10339"/>
                    </a:lnTo>
                    <a:lnTo>
                      <a:pt x="4938" y="10325"/>
                    </a:lnTo>
                    <a:lnTo>
                      <a:pt x="5101" y="10284"/>
                    </a:lnTo>
                    <a:lnTo>
                      <a:pt x="5251" y="10243"/>
                    </a:lnTo>
                    <a:lnTo>
                      <a:pt x="5414" y="10189"/>
                    </a:lnTo>
                    <a:lnTo>
                      <a:pt x="5564" y="10121"/>
                    </a:lnTo>
                    <a:lnTo>
                      <a:pt x="5700" y="10039"/>
                    </a:lnTo>
                    <a:lnTo>
                      <a:pt x="5849" y="9944"/>
                    </a:lnTo>
                    <a:lnTo>
                      <a:pt x="5985" y="9849"/>
                    </a:lnTo>
                    <a:lnTo>
                      <a:pt x="6121" y="9740"/>
                    </a:lnTo>
                    <a:lnTo>
                      <a:pt x="6257" y="9631"/>
                    </a:lnTo>
                    <a:lnTo>
                      <a:pt x="6380" y="9495"/>
                    </a:lnTo>
                    <a:lnTo>
                      <a:pt x="6502" y="9373"/>
                    </a:lnTo>
                    <a:lnTo>
                      <a:pt x="6733" y="9074"/>
                    </a:lnTo>
                    <a:lnTo>
                      <a:pt x="6951" y="8761"/>
                    </a:lnTo>
                    <a:lnTo>
                      <a:pt x="7155" y="8421"/>
                    </a:lnTo>
                    <a:lnTo>
                      <a:pt x="7346" y="8067"/>
                    </a:lnTo>
                    <a:lnTo>
                      <a:pt x="7522" y="7686"/>
                    </a:lnTo>
                    <a:lnTo>
                      <a:pt x="7686" y="7292"/>
                    </a:lnTo>
                    <a:lnTo>
                      <a:pt x="7835" y="6897"/>
                    </a:lnTo>
                    <a:lnTo>
                      <a:pt x="7985" y="6489"/>
                    </a:lnTo>
                    <a:lnTo>
                      <a:pt x="8080" y="6135"/>
                    </a:lnTo>
                    <a:lnTo>
                      <a:pt x="8175" y="5782"/>
                    </a:lnTo>
                    <a:lnTo>
                      <a:pt x="8271" y="5428"/>
                    </a:lnTo>
                    <a:lnTo>
                      <a:pt x="8339" y="5088"/>
                    </a:lnTo>
                    <a:lnTo>
                      <a:pt x="8447" y="4530"/>
                    </a:lnTo>
                    <a:lnTo>
                      <a:pt x="8543" y="4013"/>
                    </a:lnTo>
                    <a:lnTo>
                      <a:pt x="8597" y="3510"/>
                    </a:lnTo>
                    <a:lnTo>
                      <a:pt x="8638" y="3048"/>
                    </a:lnTo>
                    <a:lnTo>
                      <a:pt x="8665" y="2640"/>
                    </a:lnTo>
                    <a:lnTo>
                      <a:pt x="8665" y="2272"/>
                    </a:lnTo>
                    <a:lnTo>
                      <a:pt x="8651" y="1973"/>
                    </a:lnTo>
                    <a:lnTo>
                      <a:pt x="8624" y="1742"/>
                    </a:lnTo>
                    <a:lnTo>
                      <a:pt x="8583" y="1619"/>
                    </a:lnTo>
                    <a:lnTo>
                      <a:pt x="8515" y="1497"/>
                    </a:lnTo>
                    <a:lnTo>
                      <a:pt x="8434" y="1361"/>
                    </a:lnTo>
                    <a:lnTo>
                      <a:pt x="8325" y="1239"/>
                    </a:lnTo>
                    <a:lnTo>
                      <a:pt x="8203" y="1116"/>
                    </a:lnTo>
                    <a:lnTo>
                      <a:pt x="8053" y="994"/>
                    </a:lnTo>
                    <a:lnTo>
                      <a:pt x="7890" y="885"/>
                    </a:lnTo>
                    <a:lnTo>
                      <a:pt x="7699" y="776"/>
                    </a:lnTo>
                    <a:lnTo>
                      <a:pt x="7509" y="667"/>
                    </a:lnTo>
                    <a:lnTo>
                      <a:pt x="7291" y="558"/>
                    </a:lnTo>
                    <a:lnTo>
                      <a:pt x="7060" y="463"/>
                    </a:lnTo>
                    <a:lnTo>
                      <a:pt x="6815" y="368"/>
                    </a:lnTo>
                    <a:lnTo>
                      <a:pt x="6570" y="286"/>
                    </a:lnTo>
                    <a:lnTo>
                      <a:pt x="6298" y="218"/>
                    </a:lnTo>
                    <a:lnTo>
                      <a:pt x="6026" y="150"/>
                    </a:lnTo>
                    <a:lnTo>
                      <a:pt x="5740" y="96"/>
                    </a:lnTo>
                    <a:lnTo>
                      <a:pt x="5441" y="55"/>
                    </a:lnTo>
                    <a:lnTo>
                      <a:pt x="5128" y="28"/>
                    </a:lnTo>
                    <a:lnTo>
                      <a:pt x="4829" y="14"/>
                    </a:lnTo>
                    <a:lnTo>
                      <a:pt x="4503"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8"/>
              <p:cNvSpPr/>
              <p:nvPr/>
            </p:nvSpPr>
            <p:spPr>
              <a:xfrm>
                <a:off x="1245974" y="3062250"/>
                <a:ext cx="48504" cy="24856"/>
              </a:xfrm>
              <a:custGeom>
                <a:avLst/>
                <a:gdLst/>
                <a:ahLst/>
                <a:cxnLst/>
                <a:rect l="l" t="t" r="r" b="b"/>
                <a:pathLst>
                  <a:path w="1647" h="844" extrusionOk="0">
                    <a:moveTo>
                      <a:pt x="817" y="1"/>
                    </a:moveTo>
                    <a:lnTo>
                      <a:pt x="653" y="14"/>
                    </a:lnTo>
                    <a:lnTo>
                      <a:pt x="504" y="41"/>
                    </a:lnTo>
                    <a:lnTo>
                      <a:pt x="368" y="82"/>
                    </a:lnTo>
                    <a:lnTo>
                      <a:pt x="245" y="123"/>
                    </a:lnTo>
                    <a:lnTo>
                      <a:pt x="137" y="191"/>
                    </a:lnTo>
                    <a:lnTo>
                      <a:pt x="69" y="259"/>
                    </a:lnTo>
                    <a:lnTo>
                      <a:pt x="14" y="341"/>
                    </a:lnTo>
                    <a:lnTo>
                      <a:pt x="14" y="381"/>
                    </a:lnTo>
                    <a:lnTo>
                      <a:pt x="1" y="436"/>
                    </a:lnTo>
                    <a:lnTo>
                      <a:pt x="14" y="477"/>
                    </a:lnTo>
                    <a:lnTo>
                      <a:pt x="28" y="517"/>
                    </a:lnTo>
                    <a:lnTo>
                      <a:pt x="69" y="599"/>
                    </a:lnTo>
                    <a:lnTo>
                      <a:pt x="150" y="667"/>
                    </a:lnTo>
                    <a:lnTo>
                      <a:pt x="245" y="721"/>
                    </a:lnTo>
                    <a:lnTo>
                      <a:pt x="368" y="776"/>
                    </a:lnTo>
                    <a:lnTo>
                      <a:pt x="517" y="817"/>
                    </a:lnTo>
                    <a:lnTo>
                      <a:pt x="667" y="830"/>
                    </a:lnTo>
                    <a:lnTo>
                      <a:pt x="830" y="844"/>
                    </a:lnTo>
                    <a:lnTo>
                      <a:pt x="1007" y="830"/>
                    </a:lnTo>
                    <a:lnTo>
                      <a:pt x="1157" y="803"/>
                    </a:lnTo>
                    <a:lnTo>
                      <a:pt x="1293" y="762"/>
                    </a:lnTo>
                    <a:lnTo>
                      <a:pt x="1415" y="708"/>
                    </a:lnTo>
                    <a:lnTo>
                      <a:pt x="1510" y="640"/>
                    </a:lnTo>
                    <a:lnTo>
                      <a:pt x="1592" y="572"/>
                    </a:lnTo>
                    <a:lnTo>
                      <a:pt x="1633" y="490"/>
                    </a:lnTo>
                    <a:lnTo>
                      <a:pt x="1646" y="449"/>
                    </a:lnTo>
                    <a:lnTo>
                      <a:pt x="1646" y="409"/>
                    </a:lnTo>
                    <a:lnTo>
                      <a:pt x="1646" y="368"/>
                    </a:lnTo>
                    <a:lnTo>
                      <a:pt x="1633" y="327"/>
                    </a:lnTo>
                    <a:lnTo>
                      <a:pt x="1592" y="245"/>
                    </a:lnTo>
                    <a:lnTo>
                      <a:pt x="1510" y="177"/>
                    </a:lnTo>
                    <a:lnTo>
                      <a:pt x="1402" y="109"/>
                    </a:lnTo>
                    <a:lnTo>
                      <a:pt x="1279" y="69"/>
                    </a:lnTo>
                    <a:lnTo>
                      <a:pt x="1143" y="28"/>
                    </a:lnTo>
                    <a:lnTo>
                      <a:pt x="99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8"/>
              <p:cNvSpPr/>
              <p:nvPr/>
            </p:nvSpPr>
            <p:spPr>
              <a:xfrm>
                <a:off x="1397792" y="3062250"/>
                <a:ext cx="48504" cy="24856"/>
              </a:xfrm>
              <a:custGeom>
                <a:avLst/>
                <a:gdLst/>
                <a:ahLst/>
                <a:cxnLst/>
                <a:rect l="l" t="t" r="r" b="b"/>
                <a:pathLst>
                  <a:path w="1647" h="844" extrusionOk="0">
                    <a:moveTo>
                      <a:pt x="817" y="1"/>
                    </a:moveTo>
                    <a:lnTo>
                      <a:pt x="654" y="14"/>
                    </a:lnTo>
                    <a:lnTo>
                      <a:pt x="491" y="41"/>
                    </a:lnTo>
                    <a:lnTo>
                      <a:pt x="355" y="82"/>
                    </a:lnTo>
                    <a:lnTo>
                      <a:pt x="232" y="123"/>
                    </a:lnTo>
                    <a:lnTo>
                      <a:pt x="137" y="191"/>
                    </a:lnTo>
                    <a:lnTo>
                      <a:pt x="55" y="259"/>
                    </a:lnTo>
                    <a:lnTo>
                      <a:pt x="15" y="341"/>
                    </a:lnTo>
                    <a:lnTo>
                      <a:pt x="1" y="381"/>
                    </a:lnTo>
                    <a:lnTo>
                      <a:pt x="1" y="436"/>
                    </a:lnTo>
                    <a:lnTo>
                      <a:pt x="1" y="477"/>
                    </a:lnTo>
                    <a:lnTo>
                      <a:pt x="15" y="517"/>
                    </a:lnTo>
                    <a:lnTo>
                      <a:pt x="55" y="599"/>
                    </a:lnTo>
                    <a:lnTo>
                      <a:pt x="137" y="667"/>
                    </a:lnTo>
                    <a:lnTo>
                      <a:pt x="246" y="721"/>
                    </a:lnTo>
                    <a:lnTo>
                      <a:pt x="368" y="776"/>
                    </a:lnTo>
                    <a:lnTo>
                      <a:pt x="504" y="817"/>
                    </a:lnTo>
                    <a:lnTo>
                      <a:pt x="654" y="830"/>
                    </a:lnTo>
                    <a:lnTo>
                      <a:pt x="831" y="844"/>
                    </a:lnTo>
                    <a:lnTo>
                      <a:pt x="994" y="830"/>
                    </a:lnTo>
                    <a:lnTo>
                      <a:pt x="1144" y="803"/>
                    </a:lnTo>
                    <a:lnTo>
                      <a:pt x="1280" y="762"/>
                    </a:lnTo>
                    <a:lnTo>
                      <a:pt x="1402" y="708"/>
                    </a:lnTo>
                    <a:lnTo>
                      <a:pt x="1511" y="640"/>
                    </a:lnTo>
                    <a:lnTo>
                      <a:pt x="1579" y="572"/>
                    </a:lnTo>
                    <a:lnTo>
                      <a:pt x="1633" y="490"/>
                    </a:lnTo>
                    <a:lnTo>
                      <a:pt x="1633" y="449"/>
                    </a:lnTo>
                    <a:lnTo>
                      <a:pt x="1647" y="409"/>
                    </a:lnTo>
                    <a:lnTo>
                      <a:pt x="1633" y="368"/>
                    </a:lnTo>
                    <a:lnTo>
                      <a:pt x="1620" y="327"/>
                    </a:lnTo>
                    <a:lnTo>
                      <a:pt x="1579" y="245"/>
                    </a:lnTo>
                    <a:lnTo>
                      <a:pt x="1497" y="177"/>
                    </a:lnTo>
                    <a:lnTo>
                      <a:pt x="1402" y="109"/>
                    </a:lnTo>
                    <a:lnTo>
                      <a:pt x="1280" y="69"/>
                    </a:lnTo>
                    <a:lnTo>
                      <a:pt x="1130" y="28"/>
                    </a:lnTo>
                    <a:lnTo>
                      <a:pt x="980"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8"/>
              <p:cNvSpPr/>
              <p:nvPr/>
            </p:nvSpPr>
            <p:spPr>
              <a:xfrm>
                <a:off x="1295657" y="3024995"/>
                <a:ext cx="13635" cy="24473"/>
              </a:xfrm>
              <a:custGeom>
                <a:avLst/>
                <a:gdLst/>
                <a:ahLst/>
                <a:cxnLst/>
                <a:rect l="l" t="t" r="r" b="b"/>
                <a:pathLst>
                  <a:path w="463" h="831" extrusionOk="0">
                    <a:moveTo>
                      <a:pt x="177" y="1"/>
                    </a:moveTo>
                    <a:lnTo>
                      <a:pt x="136" y="28"/>
                    </a:lnTo>
                    <a:lnTo>
                      <a:pt x="95" y="69"/>
                    </a:lnTo>
                    <a:lnTo>
                      <a:pt x="55" y="123"/>
                    </a:lnTo>
                    <a:lnTo>
                      <a:pt x="41" y="177"/>
                    </a:lnTo>
                    <a:lnTo>
                      <a:pt x="14" y="259"/>
                    </a:lnTo>
                    <a:lnTo>
                      <a:pt x="0" y="327"/>
                    </a:lnTo>
                    <a:lnTo>
                      <a:pt x="0" y="422"/>
                    </a:lnTo>
                    <a:lnTo>
                      <a:pt x="0" y="504"/>
                    </a:lnTo>
                    <a:lnTo>
                      <a:pt x="14" y="585"/>
                    </a:lnTo>
                    <a:lnTo>
                      <a:pt x="41" y="653"/>
                    </a:lnTo>
                    <a:lnTo>
                      <a:pt x="68" y="708"/>
                    </a:lnTo>
                    <a:lnTo>
                      <a:pt x="109" y="762"/>
                    </a:lnTo>
                    <a:lnTo>
                      <a:pt x="150" y="803"/>
                    </a:lnTo>
                    <a:lnTo>
                      <a:pt x="191" y="817"/>
                    </a:lnTo>
                    <a:lnTo>
                      <a:pt x="232" y="830"/>
                    </a:lnTo>
                    <a:lnTo>
                      <a:pt x="286" y="817"/>
                    </a:lnTo>
                    <a:lnTo>
                      <a:pt x="327" y="789"/>
                    </a:lnTo>
                    <a:lnTo>
                      <a:pt x="368" y="762"/>
                    </a:lnTo>
                    <a:lnTo>
                      <a:pt x="395" y="708"/>
                    </a:lnTo>
                    <a:lnTo>
                      <a:pt x="422" y="640"/>
                    </a:lnTo>
                    <a:lnTo>
                      <a:pt x="449" y="572"/>
                    </a:lnTo>
                    <a:lnTo>
                      <a:pt x="449" y="490"/>
                    </a:lnTo>
                    <a:lnTo>
                      <a:pt x="463" y="409"/>
                    </a:lnTo>
                    <a:lnTo>
                      <a:pt x="449" y="327"/>
                    </a:lnTo>
                    <a:lnTo>
                      <a:pt x="436" y="245"/>
                    </a:lnTo>
                    <a:lnTo>
                      <a:pt x="422" y="177"/>
                    </a:lnTo>
                    <a:lnTo>
                      <a:pt x="381" y="109"/>
                    </a:lnTo>
                    <a:lnTo>
                      <a:pt x="354" y="69"/>
                    </a:lnTo>
                    <a:lnTo>
                      <a:pt x="313" y="28"/>
                    </a:lnTo>
                    <a:lnTo>
                      <a:pt x="272"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8"/>
              <p:cNvSpPr/>
              <p:nvPr/>
            </p:nvSpPr>
            <p:spPr>
              <a:xfrm>
                <a:off x="1269623" y="2994161"/>
                <a:ext cx="53687" cy="25651"/>
              </a:xfrm>
              <a:custGeom>
                <a:avLst/>
                <a:gdLst/>
                <a:ahLst/>
                <a:cxnLst/>
                <a:rect l="l" t="t" r="r" b="b"/>
                <a:pathLst>
                  <a:path w="1823" h="871" extrusionOk="0">
                    <a:moveTo>
                      <a:pt x="1156" y="0"/>
                    </a:moveTo>
                    <a:lnTo>
                      <a:pt x="1034" y="14"/>
                    </a:lnTo>
                    <a:lnTo>
                      <a:pt x="911" y="27"/>
                    </a:lnTo>
                    <a:lnTo>
                      <a:pt x="789" y="55"/>
                    </a:lnTo>
                    <a:lnTo>
                      <a:pt x="680" y="95"/>
                    </a:lnTo>
                    <a:lnTo>
                      <a:pt x="571" y="136"/>
                    </a:lnTo>
                    <a:lnTo>
                      <a:pt x="476" y="191"/>
                    </a:lnTo>
                    <a:lnTo>
                      <a:pt x="299" y="299"/>
                    </a:lnTo>
                    <a:lnTo>
                      <a:pt x="150" y="422"/>
                    </a:lnTo>
                    <a:lnTo>
                      <a:pt x="41" y="544"/>
                    </a:lnTo>
                    <a:lnTo>
                      <a:pt x="27" y="585"/>
                    </a:lnTo>
                    <a:lnTo>
                      <a:pt x="14" y="612"/>
                    </a:lnTo>
                    <a:lnTo>
                      <a:pt x="0" y="694"/>
                    </a:lnTo>
                    <a:lnTo>
                      <a:pt x="27" y="762"/>
                    </a:lnTo>
                    <a:lnTo>
                      <a:pt x="55" y="803"/>
                    </a:lnTo>
                    <a:lnTo>
                      <a:pt x="82" y="830"/>
                    </a:lnTo>
                    <a:lnTo>
                      <a:pt x="123" y="857"/>
                    </a:lnTo>
                    <a:lnTo>
                      <a:pt x="163" y="871"/>
                    </a:lnTo>
                    <a:lnTo>
                      <a:pt x="218" y="871"/>
                    </a:lnTo>
                    <a:lnTo>
                      <a:pt x="272" y="857"/>
                    </a:lnTo>
                    <a:lnTo>
                      <a:pt x="313" y="830"/>
                    </a:lnTo>
                    <a:lnTo>
                      <a:pt x="354" y="789"/>
                    </a:lnTo>
                    <a:lnTo>
                      <a:pt x="449" y="694"/>
                    </a:lnTo>
                    <a:lnTo>
                      <a:pt x="558" y="599"/>
                    </a:lnTo>
                    <a:lnTo>
                      <a:pt x="707" y="517"/>
                    </a:lnTo>
                    <a:lnTo>
                      <a:pt x="789" y="476"/>
                    </a:lnTo>
                    <a:lnTo>
                      <a:pt x="871" y="449"/>
                    </a:lnTo>
                    <a:lnTo>
                      <a:pt x="966" y="422"/>
                    </a:lnTo>
                    <a:lnTo>
                      <a:pt x="1075" y="408"/>
                    </a:lnTo>
                    <a:lnTo>
                      <a:pt x="1184" y="408"/>
                    </a:lnTo>
                    <a:lnTo>
                      <a:pt x="1292" y="422"/>
                    </a:lnTo>
                    <a:lnTo>
                      <a:pt x="1415" y="449"/>
                    </a:lnTo>
                    <a:lnTo>
                      <a:pt x="1537" y="490"/>
                    </a:lnTo>
                    <a:lnTo>
                      <a:pt x="1605" y="517"/>
                    </a:lnTo>
                    <a:lnTo>
                      <a:pt x="1687" y="503"/>
                    </a:lnTo>
                    <a:lnTo>
                      <a:pt x="1755" y="463"/>
                    </a:lnTo>
                    <a:lnTo>
                      <a:pt x="1782" y="435"/>
                    </a:lnTo>
                    <a:lnTo>
                      <a:pt x="1796" y="408"/>
                    </a:lnTo>
                    <a:lnTo>
                      <a:pt x="1809" y="367"/>
                    </a:lnTo>
                    <a:lnTo>
                      <a:pt x="1823" y="327"/>
                    </a:lnTo>
                    <a:lnTo>
                      <a:pt x="1809" y="245"/>
                    </a:lnTo>
                    <a:lnTo>
                      <a:pt x="1768" y="177"/>
                    </a:lnTo>
                    <a:lnTo>
                      <a:pt x="1741" y="163"/>
                    </a:lnTo>
                    <a:lnTo>
                      <a:pt x="1700" y="136"/>
                    </a:lnTo>
                    <a:lnTo>
                      <a:pt x="1564" y="82"/>
                    </a:lnTo>
                    <a:lnTo>
                      <a:pt x="1428" y="41"/>
                    </a:lnTo>
                    <a:lnTo>
                      <a:pt x="1292" y="14"/>
                    </a:lnTo>
                    <a:lnTo>
                      <a:pt x="1156"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8"/>
              <p:cNvSpPr/>
              <p:nvPr/>
            </p:nvSpPr>
            <p:spPr>
              <a:xfrm>
                <a:off x="1389399" y="3024995"/>
                <a:ext cx="13635" cy="24473"/>
              </a:xfrm>
              <a:custGeom>
                <a:avLst/>
                <a:gdLst/>
                <a:ahLst/>
                <a:cxnLst/>
                <a:rect l="l" t="t" r="r" b="b"/>
                <a:pathLst>
                  <a:path w="463" h="831" extrusionOk="0">
                    <a:moveTo>
                      <a:pt x="191" y="1"/>
                    </a:moveTo>
                    <a:lnTo>
                      <a:pt x="150" y="28"/>
                    </a:lnTo>
                    <a:lnTo>
                      <a:pt x="109" y="69"/>
                    </a:lnTo>
                    <a:lnTo>
                      <a:pt x="82" y="109"/>
                    </a:lnTo>
                    <a:lnTo>
                      <a:pt x="41" y="177"/>
                    </a:lnTo>
                    <a:lnTo>
                      <a:pt x="27" y="245"/>
                    </a:lnTo>
                    <a:lnTo>
                      <a:pt x="14" y="327"/>
                    </a:lnTo>
                    <a:lnTo>
                      <a:pt x="0" y="409"/>
                    </a:lnTo>
                    <a:lnTo>
                      <a:pt x="0" y="490"/>
                    </a:lnTo>
                    <a:lnTo>
                      <a:pt x="14" y="572"/>
                    </a:lnTo>
                    <a:lnTo>
                      <a:pt x="41" y="640"/>
                    </a:lnTo>
                    <a:lnTo>
                      <a:pt x="68" y="708"/>
                    </a:lnTo>
                    <a:lnTo>
                      <a:pt x="95" y="762"/>
                    </a:lnTo>
                    <a:lnTo>
                      <a:pt x="136" y="789"/>
                    </a:lnTo>
                    <a:lnTo>
                      <a:pt x="177" y="817"/>
                    </a:lnTo>
                    <a:lnTo>
                      <a:pt x="232" y="830"/>
                    </a:lnTo>
                    <a:lnTo>
                      <a:pt x="272" y="817"/>
                    </a:lnTo>
                    <a:lnTo>
                      <a:pt x="313" y="803"/>
                    </a:lnTo>
                    <a:lnTo>
                      <a:pt x="354" y="762"/>
                    </a:lnTo>
                    <a:lnTo>
                      <a:pt x="395" y="708"/>
                    </a:lnTo>
                    <a:lnTo>
                      <a:pt x="422" y="653"/>
                    </a:lnTo>
                    <a:lnTo>
                      <a:pt x="436" y="585"/>
                    </a:lnTo>
                    <a:lnTo>
                      <a:pt x="463" y="504"/>
                    </a:lnTo>
                    <a:lnTo>
                      <a:pt x="463" y="422"/>
                    </a:lnTo>
                    <a:lnTo>
                      <a:pt x="463" y="327"/>
                    </a:lnTo>
                    <a:lnTo>
                      <a:pt x="449" y="259"/>
                    </a:lnTo>
                    <a:lnTo>
                      <a:pt x="422" y="177"/>
                    </a:lnTo>
                    <a:lnTo>
                      <a:pt x="395" y="123"/>
                    </a:lnTo>
                    <a:lnTo>
                      <a:pt x="368" y="69"/>
                    </a:lnTo>
                    <a:lnTo>
                      <a:pt x="327" y="28"/>
                    </a:lnTo>
                    <a:lnTo>
                      <a:pt x="286"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8"/>
              <p:cNvSpPr/>
              <p:nvPr/>
            </p:nvSpPr>
            <p:spPr>
              <a:xfrm>
                <a:off x="1375380" y="2994161"/>
                <a:ext cx="53687" cy="25651"/>
              </a:xfrm>
              <a:custGeom>
                <a:avLst/>
                <a:gdLst/>
                <a:ahLst/>
                <a:cxnLst/>
                <a:rect l="l" t="t" r="r" b="b"/>
                <a:pathLst>
                  <a:path w="1823" h="871" extrusionOk="0">
                    <a:moveTo>
                      <a:pt x="667" y="0"/>
                    </a:moveTo>
                    <a:lnTo>
                      <a:pt x="531" y="14"/>
                    </a:lnTo>
                    <a:lnTo>
                      <a:pt x="395" y="41"/>
                    </a:lnTo>
                    <a:lnTo>
                      <a:pt x="259" y="82"/>
                    </a:lnTo>
                    <a:lnTo>
                      <a:pt x="123" y="136"/>
                    </a:lnTo>
                    <a:lnTo>
                      <a:pt x="82" y="163"/>
                    </a:lnTo>
                    <a:lnTo>
                      <a:pt x="55" y="177"/>
                    </a:lnTo>
                    <a:lnTo>
                      <a:pt x="14" y="245"/>
                    </a:lnTo>
                    <a:lnTo>
                      <a:pt x="0" y="327"/>
                    </a:lnTo>
                    <a:lnTo>
                      <a:pt x="14" y="367"/>
                    </a:lnTo>
                    <a:lnTo>
                      <a:pt x="27" y="408"/>
                    </a:lnTo>
                    <a:lnTo>
                      <a:pt x="41" y="435"/>
                    </a:lnTo>
                    <a:lnTo>
                      <a:pt x="68" y="463"/>
                    </a:lnTo>
                    <a:lnTo>
                      <a:pt x="136" y="503"/>
                    </a:lnTo>
                    <a:lnTo>
                      <a:pt x="204" y="517"/>
                    </a:lnTo>
                    <a:lnTo>
                      <a:pt x="286" y="490"/>
                    </a:lnTo>
                    <a:lnTo>
                      <a:pt x="408" y="449"/>
                    </a:lnTo>
                    <a:lnTo>
                      <a:pt x="531" y="422"/>
                    </a:lnTo>
                    <a:lnTo>
                      <a:pt x="640" y="408"/>
                    </a:lnTo>
                    <a:lnTo>
                      <a:pt x="748" y="408"/>
                    </a:lnTo>
                    <a:lnTo>
                      <a:pt x="857" y="422"/>
                    </a:lnTo>
                    <a:lnTo>
                      <a:pt x="952" y="449"/>
                    </a:lnTo>
                    <a:lnTo>
                      <a:pt x="1034" y="476"/>
                    </a:lnTo>
                    <a:lnTo>
                      <a:pt x="1116" y="517"/>
                    </a:lnTo>
                    <a:lnTo>
                      <a:pt x="1265" y="599"/>
                    </a:lnTo>
                    <a:lnTo>
                      <a:pt x="1360" y="694"/>
                    </a:lnTo>
                    <a:lnTo>
                      <a:pt x="1469" y="789"/>
                    </a:lnTo>
                    <a:lnTo>
                      <a:pt x="1510" y="830"/>
                    </a:lnTo>
                    <a:lnTo>
                      <a:pt x="1551" y="857"/>
                    </a:lnTo>
                    <a:lnTo>
                      <a:pt x="1605" y="871"/>
                    </a:lnTo>
                    <a:lnTo>
                      <a:pt x="1660" y="871"/>
                    </a:lnTo>
                    <a:lnTo>
                      <a:pt x="1701" y="857"/>
                    </a:lnTo>
                    <a:lnTo>
                      <a:pt x="1741" y="830"/>
                    </a:lnTo>
                    <a:lnTo>
                      <a:pt x="1796" y="762"/>
                    </a:lnTo>
                    <a:lnTo>
                      <a:pt x="1823" y="694"/>
                    </a:lnTo>
                    <a:lnTo>
                      <a:pt x="1809" y="612"/>
                    </a:lnTo>
                    <a:lnTo>
                      <a:pt x="1796" y="585"/>
                    </a:lnTo>
                    <a:lnTo>
                      <a:pt x="1782" y="544"/>
                    </a:lnTo>
                    <a:lnTo>
                      <a:pt x="1673" y="422"/>
                    </a:lnTo>
                    <a:lnTo>
                      <a:pt x="1524" y="299"/>
                    </a:lnTo>
                    <a:lnTo>
                      <a:pt x="1347" y="191"/>
                    </a:lnTo>
                    <a:lnTo>
                      <a:pt x="1252" y="136"/>
                    </a:lnTo>
                    <a:lnTo>
                      <a:pt x="1143" y="95"/>
                    </a:lnTo>
                    <a:lnTo>
                      <a:pt x="1034" y="55"/>
                    </a:lnTo>
                    <a:lnTo>
                      <a:pt x="912" y="27"/>
                    </a:lnTo>
                    <a:lnTo>
                      <a:pt x="789" y="14"/>
                    </a:lnTo>
                    <a:lnTo>
                      <a:pt x="667"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8"/>
              <p:cNvSpPr/>
              <p:nvPr/>
            </p:nvSpPr>
            <p:spPr>
              <a:xfrm>
                <a:off x="1301665" y="3114731"/>
                <a:ext cx="90971" cy="20851"/>
              </a:xfrm>
              <a:custGeom>
                <a:avLst/>
                <a:gdLst/>
                <a:ahLst/>
                <a:cxnLst/>
                <a:rect l="l" t="t" r="r" b="b"/>
                <a:pathLst>
                  <a:path w="3089" h="708" extrusionOk="0">
                    <a:moveTo>
                      <a:pt x="109" y="0"/>
                    </a:moveTo>
                    <a:lnTo>
                      <a:pt x="55" y="28"/>
                    </a:lnTo>
                    <a:lnTo>
                      <a:pt x="28" y="55"/>
                    </a:lnTo>
                    <a:lnTo>
                      <a:pt x="0" y="109"/>
                    </a:lnTo>
                    <a:lnTo>
                      <a:pt x="0" y="164"/>
                    </a:lnTo>
                    <a:lnTo>
                      <a:pt x="28" y="205"/>
                    </a:lnTo>
                    <a:lnTo>
                      <a:pt x="55" y="245"/>
                    </a:lnTo>
                    <a:lnTo>
                      <a:pt x="191" y="327"/>
                    </a:lnTo>
                    <a:lnTo>
                      <a:pt x="327" y="395"/>
                    </a:lnTo>
                    <a:lnTo>
                      <a:pt x="504" y="477"/>
                    </a:lnTo>
                    <a:lnTo>
                      <a:pt x="721" y="558"/>
                    </a:lnTo>
                    <a:lnTo>
                      <a:pt x="966" y="626"/>
                    </a:lnTo>
                    <a:lnTo>
                      <a:pt x="1252" y="681"/>
                    </a:lnTo>
                    <a:lnTo>
                      <a:pt x="1388" y="694"/>
                    </a:lnTo>
                    <a:lnTo>
                      <a:pt x="1537" y="708"/>
                    </a:lnTo>
                    <a:lnTo>
                      <a:pt x="1592" y="708"/>
                    </a:lnTo>
                    <a:lnTo>
                      <a:pt x="1755" y="694"/>
                    </a:lnTo>
                    <a:lnTo>
                      <a:pt x="1905" y="681"/>
                    </a:lnTo>
                    <a:lnTo>
                      <a:pt x="2054" y="667"/>
                    </a:lnTo>
                    <a:lnTo>
                      <a:pt x="2190" y="640"/>
                    </a:lnTo>
                    <a:lnTo>
                      <a:pt x="2435" y="558"/>
                    </a:lnTo>
                    <a:lnTo>
                      <a:pt x="2639" y="477"/>
                    </a:lnTo>
                    <a:lnTo>
                      <a:pt x="2802" y="395"/>
                    </a:lnTo>
                    <a:lnTo>
                      <a:pt x="2938" y="313"/>
                    </a:lnTo>
                    <a:lnTo>
                      <a:pt x="3047" y="232"/>
                    </a:lnTo>
                    <a:lnTo>
                      <a:pt x="3074" y="191"/>
                    </a:lnTo>
                    <a:lnTo>
                      <a:pt x="3088" y="150"/>
                    </a:lnTo>
                    <a:lnTo>
                      <a:pt x="3088" y="96"/>
                    </a:lnTo>
                    <a:lnTo>
                      <a:pt x="3061" y="55"/>
                    </a:lnTo>
                    <a:lnTo>
                      <a:pt x="3020" y="14"/>
                    </a:lnTo>
                    <a:lnTo>
                      <a:pt x="2966" y="0"/>
                    </a:lnTo>
                    <a:lnTo>
                      <a:pt x="2911" y="14"/>
                    </a:lnTo>
                    <a:lnTo>
                      <a:pt x="2870" y="28"/>
                    </a:lnTo>
                    <a:lnTo>
                      <a:pt x="2775" y="96"/>
                    </a:lnTo>
                    <a:lnTo>
                      <a:pt x="2680" y="164"/>
                    </a:lnTo>
                    <a:lnTo>
                      <a:pt x="2530" y="232"/>
                    </a:lnTo>
                    <a:lnTo>
                      <a:pt x="2340" y="313"/>
                    </a:lnTo>
                    <a:lnTo>
                      <a:pt x="2122" y="381"/>
                    </a:lnTo>
                    <a:lnTo>
                      <a:pt x="1877" y="422"/>
                    </a:lnTo>
                    <a:lnTo>
                      <a:pt x="1728" y="436"/>
                    </a:lnTo>
                    <a:lnTo>
                      <a:pt x="1415" y="436"/>
                    </a:lnTo>
                    <a:lnTo>
                      <a:pt x="1279" y="422"/>
                    </a:lnTo>
                    <a:lnTo>
                      <a:pt x="1034" y="368"/>
                    </a:lnTo>
                    <a:lnTo>
                      <a:pt x="803" y="300"/>
                    </a:lnTo>
                    <a:lnTo>
                      <a:pt x="599" y="232"/>
                    </a:lnTo>
                    <a:lnTo>
                      <a:pt x="436" y="150"/>
                    </a:lnTo>
                    <a:lnTo>
                      <a:pt x="313" y="96"/>
                    </a:lnTo>
                    <a:lnTo>
                      <a:pt x="204" y="28"/>
                    </a:lnTo>
                    <a:lnTo>
                      <a:pt x="164"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8"/>
              <p:cNvSpPr/>
              <p:nvPr/>
            </p:nvSpPr>
            <p:spPr>
              <a:xfrm>
                <a:off x="1338920" y="3023788"/>
                <a:ext cx="25651" cy="74155"/>
              </a:xfrm>
              <a:custGeom>
                <a:avLst/>
                <a:gdLst/>
                <a:ahLst/>
                <a:cxnLst/>
                <a:rect l="l" t="t" r="r" b="b"/>
                <a:pathLst>
                  <a:path w="871" h="2518" extrusionOk="0">
                    <a:moveTo>
                      <a:pt x="408" y="1"/>
                    </a:moveTo>
                    <a:lnTo>
                      <a:pt x="368" y="14"/>
                    </a:lnTo>
                    <a:lnTo>
                      <a:pt x="327" y="55"/>
                    </a:lnTo>
                    <a:lnTo>
                      <a:pt x="300" y="96"/>
                    </a:lnTo>
                    <a:lnTo>
                      <a:pt x="300" y="150"/>
                    </a:lnTo>
                    <a:lnTo>
                      <a:pt x="504" y="1443"/>
                    </a:lnTo>
                    <a:lnTo>
                      <a:pt x="572" y="1946"/>
                    </a:lnTo>
                    <a:lnTo>
                      <a:pt x="599" y="2245"/>
                    </a:lnTo>
                    <a:lnTo>
                      <a:pt x="422" y="2245"/>
                    </a:lnTo>
                    <a:lnTo>
                      <a:pt x="300" y="2232"/>
                    </a:lnTo>
                    <a:lnTo>
                      <a:pt x="164" y="2204"/>
                    </a:lnTo>
                    <a:lnTo>
                      <a:pt x="109" y="2204"/>
                    </a:lnTo>
                    <a:lnTo>
                      <a:pt x="68" y="2218"/>
                    </a:lnTo>
                    <a:lnTo>
                      <a:pt x="28" y="2245"/>
                    </a:lnTo>
                    <a:lnTo>
                      <a:pt x="0" y="2300"/>
                    </a:lnTo>
                    <a:lnTo>
                      <a:pt x="0" y="2354"/>
                    </a:lnTo>
                    <a:lnTo>
                      <a:pt x="14" y="2395"/>
                    </a:lnTo>
                    <a:lnTo>
                      <a:pt x="55" y="2436"/>
                    </a:lnTo>
                    <a:lnTo>
                      <a:pt x="96" y="2463"/>
                    </a:lnTo>
                    <a:lnTo>
                      <a:pt x="286" y="2490"/>
                    </a:lnTo>
                    <a:lnTo>
                      <a:pt x="395" y="2504"/>
                    </a:lnTo>
                    <a:lnTo>
                      <a:pt x="517" y="2517"/>
                    </a:lnTo>
                    <a:lnTo>
                      <a:pt x="667" y="2504"/>
                    </a:lnTo>
                    <a:lnTo>
                      <a:pt x="721" y="2490"/>
                    </a:lnTo>
                    <a:lnTo>
                      <a:pt x="776" y="2463"/>
                    </a:lnTo>
                    <a:lnTo>
                      <a:pt x="817" y="2422"/>
                    </a:lnTo>
                    <a:lnTo>
                      <a:pt x="830" y="2395"/>
                    </a:lnTo>
                    <a:lnTo>
                      <a:pt x="857" y="2354"/>
                    </a:lnTo>
                    <a:lnTo>
                      <a:pt x="871" y="2313"/>
                    </a:lnTo>
                    <a:lnTo>
                      <a:pt x="857" y="2191"/>
                    </a:lnTo>
                    <a:lnTo>
                      <a:pt x="844" y="1959"/>
                    </a:lnTo>
                    <a:lnTo>
                      <a:pt x="748" y="1320"/>
                    </a:lnTo>
                    <a:lnTo>
                      <a:pt x="558" y="110"/>
                    </a:lnTo>
                    <a:lnTo>
                      <a:pt x="544" y="55"/>
                    </a:lnTo>
                    <a:lnTo>
                      <a:pt x="517" y="28"/>
                    </a:lnTo>
                    <a:lnTo>
                      <a:pt x="463"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8"/>
              <p:cNvSpPr/>
              <p:nvPr/>
            </p:nvSpPr>
            <p:spPr>
              <a:xfrm>
                <a:off x="1207129" y="2873561"/>
                <a:ext cx="266817" cy="174697"/>
              </a:xfrm>
              <a:custGeom>
                <a:avLst/>
                <a:gdLst/>
                <a:ahLst/>
                <a:cxnLst/>
                <a:rect l="l" t="t" r="r" b="b"/>
                <a:pathLst>
                  <a:path w="9060" h="5932" extrusionOk="0">
                    <a:moveTo>
                      <a:pt x="4775" y="1"/>
                    </a:moveTo>
                    <a:lnTo>
                      <a:pt x="4489" y="14"/>
                    </a:lnTo>
                    <a:lnTo>
                      <a:pt x="4217" y="28"/>
                    </a:lnTo>
                    <a:lnTo>
                      <a:pt x="3931" y="55"/>
                    </a:lnTo>
                    <a:lnTo>
                      <a:pt x="3646" y="110"/>
                    </a:lnTo>
                    <a:lnTo>
                      <a:pt x="3346" y="164"/>
                    </a:lnTo>
                    <a:lnTo>
                      <a:pt x="3047" y="246"/>
                    </a:lnTo>
                    <a:lnTo>
                      <a:pt x="2748" y="341"/>
                    </a:lnTo>
                    <a:lnTo>
                      <a:pt x="2190" y="531"/>
                    </a:lnTo>
                    <a:lnTo>
                      <a:pt x="1700" y="735"/>
                    </a:lnTo>
                    <a:lnTo>
                      <a:pt x="1292" y="939"/>
                    </a:lnTo>
                    <a:lnTo>
                      <a:pt x="952" y="1130"/>
                    </a:lnTo>
                    <a:lnTo>
                      <a:pt x="680" y="1334"/>
                    </a:lnTo>
                    <a:lnTo>
                      <a:pt x="558" y="1429"/>
                    </a:lnTo>
                    <a:lnTo>
                      <a:pt x="449" y="1524"/>
                    </a:lnTo>
                    <a:lnTo>
                      <a:pt x="367" y="1619"/>
                    </a:lnTo>
                    <a:lnTo>
                      <a:pt x="286" y="1701"/>
                    </a:lnTo>
                    <a:lnTo>
                      <a:pt x="163" y="1891"/>
                    </a:lnTo>
                    <a:lnTo>
                      <a:pt x="68" y="2068"/>
                    </a:lnTo>
                    <a:lnTo>
                      <a:pt x="14" y="2232"/>
                    </a:lnTo>
                    <a:lnTo>
                      <a:pt x="0" y="2381"/>
                    </a:lnTo>
                    <a:lnTo>
                      <a:pt x="0" y="2531"/>
                    </a:lnTo>
                    <a:lnTo>
                      <a:pt x="14" y="2653"/>
                    </a:lnTo>
                    <a:lnTo>
                      <a:pt x="41" y="2776"/>
                    </a:lnTo>
                    <a:lnTo>
                      <a:pt x="95" y="2966"/>
                    </a:lnTo>
                    <a:lnTo>
                      <a:pt x="163" y="3211"/>
                    </a:lnTo>
                    <a:lnTo>
                      <a:pt x="245" y="3592"/>
                    </a:lnTo>
                    <a:lnTo>
                      <a:pt x="435" y="4571"/>
                    </a:lnTo>
                    <a:lnTo>
                      <a:pt x="531" y="5047"/>
                    </a:lnTo>
                    <a:lnTo>
                      <a:pt x="626" y="5469"/>
                    </a:lnTo>
                    <a:lnTo>
                      <a:pt x="680" y="5632"/>
                    </a:lnTo>
                    <a:lnTo>
                      <a:pt x="721" y="5768"/>
                    </a:lnTo>
                    <a:lnTo>
                      <a:pt x="762" y="5863"/>
                    </a:lnTo>
                    <a:lnTo>
                      <a:pt x="789" y="5891"/>
                    </a:lnTo>
                    <a:lnTo>
                      <a:pt x="816" y="5904"/>
                    </a:lnTo>
                    <a:lnTo>
                      <a:pt x="830" y="5891"/>
                    </a:lnTo>
                    <a:lnTo>
                      <a:pt x="857" y="5850"/>
                    </a:lnTo>
                    <a:lnTo>
                      <a:pt x="884" y="5714"/>
                    </a:lnTo>
                    <a:lnTo>
                      <a:pt x="925" y="5496"/>
                    </a:lnTo>
                    <a:lnTo>
                      <a:pt x="952" y="5238"/>
                    </a:lnTo>
                    <a:lnTo>
                      <a:pt x="993" y="4721"/>
                    </a:lnTo>
                    <a:lnTo>
                      <a:pt x="1034" y="4408"/>
                    </a:lnTo>
                    <a:lnTo>
                      <a:pt x="1143" y="3864"/>
                    </a:lnTo>
                    <a:lnTo>
                      <a:pt x="1197" y="3537"/>
                    </a:lnTo>
                    <a:lnTo>
                      <a:pt x="1211" y="3401"/>
                    </a:lnTo>
                    <a:lnTo>
                      <a:pt x="1197" y="3306"/>
                    </a:lnTo>
                    <a:lnTo>
                      <a:pt x="1197" y="3197"/>
                    </a:lnTo>
                    <a:lnTo>
                      <a:pt x="1184" y="3089"/>
                    </a:lnTo>
                    <a:lnTo>
                      <a:pt x="1197" y="2966"/>
                    </a:lnTo>
                    <a:lnTo>
                      <a:pt x="1211" y="2830"/>
                    </a:lnTo>
                    <a:lnTo>
                      <a:pt x="1252" y="2694"/>
                    </a:lnTo>
                    <a:lnTo>
                      <a:pt x="1320" y="2544"/>
                    </a:lnTo>
                    <a:lnTo>
                      <a:pt x="1401" y="2408"/>
                    </a:lnTo>
                    <a:lnTo>
                      <a:pt x="1510" y="2272"/>
                    </a:lnTo>
                    <a:lnTo>
                      <a:pt x="1673" y="2109"/>
                    </a:lnTo>
                    <a:lnTo>
                      <a:pt x="1768" y="2000"/>
                    </a:lnTo>
                    <a:lnTo>
                      <a:pt x="1877" y="1851"/>
                    </a:lnTo>
                    <a:lnTo>
                      <a:pt x="1932" y="1810"/>
                    </a:lnTo>
                    <a:lnTo>
                      <a:pt x="1986" y="1755"/>
                    </a:lnTo>
                    <a:lnTo>
                      <a:pt x="2217" y="1633"/>
                    </a:lnTo>
                    <a:lnTo>
                      <a:pt x="2340" y="1579"/>
                    </a:lnTo>
                    <a:lnTo>
                      <a:pt x="2489" y="1511"/>
                    </a:lnTo>
                    <a:lnTo>
                      <a:pt x="2666" y="1456"/>
                    </a:lnTo>
                    <a:lnTo>
                      <a:pt x="2857" y="1415"/>
                    </a:lnTo>
                    <a:lnTo>
                      <a:pt x="3306" y="1320"/>
                    </a:lnTo>
                    <a:lnTo>
                      <a:pt x="3782" y="1239"/>
                    </a:lnTo>
                    <a:lnTo>
                      <a:pt x="4285" y="1198"/>
                    </a:lnTo>
                    <a:lnTo>
                      <a:pt x="5033" y="1198"/>
                    </a:lnTo>
                    <a:lnTo>
                      <a:pt x="5278" y="1225"/>
                    </a:lnTo>
                    <a:lnTo>
                      <a:pt x="5496" y="1252"/>
                    </a:lnTo>
                    <a:lnTo>
                      <a:pt x="5700" y="1307"/>
                    </a:lnTo>
                    <a:lnTo>
                      <a:pt x="6978" y="1633"/>
                    </a:lnTo>
                    <a:lnTo>
                      <a:pt x="7427" y="1742"/>
                    </a:lnTo>
                    <a:lnTo>
                      <a:pt x="7808" y="1823"/>
                    </a:lnTo>
                    <a:lnTo>
                      <a:pt x="7890" y="1851"/>
                    </a:lnTo>
                    <a:lnTo>
                      <a:pt x="7971" y="1891"/>
                    </a:lnTo>
                    <a:lnTo>
                      <a:pt x="8026" y="1946"/>
                    </a:lnTo>
                    <a:lnTo>
                      <a:pt x="8080" y="2000"/>
                    </a:lnTo>
                    <a:lnTo>
                      <a:pt x="8134" y="2068"/>
                    </a:lnTo>
                    <a:lnTo>
                      <a:pt x="8162" y="2150"/>
                    </a:lnTo>
                    <a:lnTo>
                      <a:pt x="8230" y="2300"/>
                    </a:lnTo>
                    <a:lnTo>
                      <a:pt x="8257" y="2463"/>
                    </a:lnTo>
                    <a:lnTo>
                      <a:pt x="8284" y="2612"/>
                    </a:lnTo>
                    <a:lnTo>
                      <a:pt x="8311" y="2735"/>
                    </a:lnTo>
                    <a:lnTo>
                      <a:pt x="8352" y="2816"/>
                    </a:lnTo>
                    <a:lnTo>
                      <a:pt x="8366" y="2871"/>
                    </a:lnTo>
                    <a:lnTo>
                      <a:pt x="8379" y="2980"/>
                    </a:lnTo>
                    <a:lnTo>
                      <a:pt x="8393" y="3347"/>
                    </a:lnTo>
                    <a:lnTo>
                      <a:pt x="8420" y="4381"/>
                    </a:lnTo>
                    <a:lnTo>
                      <a:pt x="8434" y="4925"/>
                    </a:lnTo>
                    <a:lnTo>
                      <a:pt x="8475" y="5415"/>
                    </a:lnTo>
                    <a:lnTo>
                      <a:pt x="8488" y="5605"/>
                    </a:lnTo>
                    <a:lnTo>
                      <a:pt x="8515" y="5768"/>
                    </a:lnTo>
                    <a:lnTo>
                      <a:pt x="8556" y="5877"/>
                    </a:lnTo>
                    <a:lnTo>
                      <a:pt x="8570" y="5904"/>
                    </a:lnTo>
                    <a:lnTo>
                      <a:pt x="8597" y="5931"/>
                    </a:lnTo>
                    <a:lnTo>
                      <a:pt x="8611" y="5931"/>
                    </a:lnTo>
                    <a:lnTo>
                      <a:pt x="8638" y="5918"/>
                    </a:lnTo>
                    <a:lnTo>
                      <a:pt x="8692" y="5836"/>
                    </a:lnTo>
                    <a:lnTo>
                      <a:pt x="8733" y="5700"/>
                    </a:lnTo>
                    <a:lnTo>
                      <a:pt x="8787" y="5523"/>
                    </a:lnTo>
                    <a:lnTo>
                      <a:pt x="8842" y="5292"/>
                    </a:lnTo>
                    <a:lnTo>
                      <a:pt x="8896" y="5034"/>
                    </a:lnTo>
                    <a:lnTo>
                      <a:pt x="8978" y="4435"/>
                    </a:lnTo>
                    <a:lnTo>
                      <a:pt x="9005" y="4109"/>
                    </a:lnTo>
                    <a:lnTo>
                      <a:pt x="9032" y="3782"/>
                    </a:lnTo>
                    <a:lnTo>
                      <a:pt x="9046" y="3456"/>
                    </a:lnTo>
                    <a:lnTo>
                      <a:pt x="9059" y="3129"/>
                    </a:lnTo>
                    <a:lnTo>
                      <a:pt x="9046" y="2830"/>
                    </a:lnTo>
                    <a:lnTo>
                      <a:pt x="9032" y="2544"/>
                    </a:lnTo>
                    <a:lnTo>
                      <a:pt x="8991" y="2286"/>
                    </a:lnTo>
                    <a:lnTo>
                      <a:pt x="8937" y="2068"/>
                    </a:lnTo>
                    <a:lnTo>
                      <a:pt x="8910" y="1973"/>
                    </a:lnTo>
                    <a:lnTo>
                      <a:pt x="8855" y="1864"/>
                    </a:lnTo>
                    <a:lnTo>
                      <a:pt x="8787" y="1755"/>
                    </a:lnTo>
                    <a:lnTo>
                      <a:pt x="8719" y="1660"/>
                    </a:lnTo>
                    <a:lnTo>
                      <a:pt x="8624" y="1538"/>
                    </a:lnTo>
                    <a:lnTo>
                      <a:pt x="8529" y="1429"/>
                    </a:lnTo>
                    <a:lnTo>
                      <a:pt x="8420" y="1320"/>
                    </a:lnTo>
                    <a:lnTo>
                      <a:pt x="8298" y="1211"/>
                    </a:lnTo>
                    <a:lnTo>
                      <a:pt x="8012" y="994"/>
                    </a:lnTo>
                    <a:lnTo>
                      <a:pt x="7699" y="790"/>
                    </a:lnTo>
                    <a:lnTo>
                      <a:pt x="7522" y="681"/>
                    </a:lnTo>
                    <a:lnTo>
                      <a:pt x="7332" y="586"/>
                    </a:lnTo>
                    <a:lnTo>
                      <a:pt x="7141" y="504"/>
                    </a:lnTo>
                    <a:lnTo>
                      <a:pt x="6937" y="409"/>
                    </a:lnTo>
                    <a:lnTo>
                      <a:pt x="6733" y="341"/>
                    </a:lnTo>
                    <a:lnTo>
                      <a:pt x="6502" y="259"/>
                    </a:lnTo>
                    <a:lnTo>
                      <a:pt x="6284" y="205"/>
                    </a:lnTo>
                    <a:lnTo>
                      <a:pt x="6040" y="137"/>
                    </a:lnTo>
                    <a:lnTo>
                      <a:pt x="5808" y="96"/>
                    </a:lnTo>
                    <a:lnTo>
                      <a:pt x="5550" y="55"/>
                    </a:lnTo>
                    <a:lnTo>
                      <a:pt x="5305" y="28"/>
                    </a:lnTo>
                    <a:lnTo>
                      <a:pt x="5033" y="14"/>
                    </a:lnTo>
                    <a:lnTo>
                      <a:pt x="4775"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8"/>
              <p:cNvSpPr/>
              <p:nvPr/>
            </p:nvSpPr>
            <p:spPr>
              <a:xfrm>
                <a:off x="1257195"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30" y="2558"/>
                    </a:lnTo>
                    <a:lnTo>
                      <a:pt x="735" y="2490"/>
                    </a:lnTo>
                    <a:lnTo>
                      <a:pt x="640" y="2422"/>
                    </a:lnTo>
                    <a:lnTo>
                      <a:pt x="545" y="2340"/>
                    </a:lnTo>
                    <a:lnTo>
                      <a:pt x="463" y="2245"/>
                    </a:lnTo>
                    <a:lnTo>
                      <a:pt x="395" y="2150"/>
                    </a:lnTo>
                    <a:lnTo>
                      <a:pt x="327" y="2041"/>
                    </a:lnTo>
                    <a:lnTo>
                      <a:pt x="272" y="1932"/>
                    </a:lnTo>
                    <a:lnTo>
                      <a:pt x="232" y="1823"/>
                    </a:lnTo>
                    <a:lnTo>
                      <a:pt x="191" y="1701"/>
                    </a:lnTo>
                    <a:lnTo>
                      <a:pt x="177" y="1565"/>
                    </a:lnTo>
                    <a:lnTo>
                      <a:pt x="177" y="1443"/>
                    </a:lnTo>
                    <a:lnTo>
                      <a:pt x="177" y="1307"/>
                    </a:lnTo>
                    <a:lnTo>
                      <a:pt x="191" y="1184"/>
                    </a:lnTo>
                    <a:lnTo>
                      <a:pt x="232" y="1062"/>
                    </a:lnTo>
                    <a:lnTo>
                      <a:pt x="272" y="953"/>
                    </a:lnTo>
                    <a:lnTo>
                      <a:pt x="327" y="830"/>
                    </a:lnTo>
                    <a:lnTo>
                      <a:pt x="395" y="735"/>
                    </a:lnTo>
                    <a:lnTo>
                      <a:pt x="463" y="640"/>
                    </a:lnTo>
                    <a:lnTo>
                      <a:pt x="545" y="545"/>
                    </a:lnTo>
                    <a:lnTo>
                      <a:pt x="640" y="463"/>
                    </a:lnTo>
                    <a:lnTo>
                      <a:pt x="735" y="395"/>
                    </a:lnTo>
                    <a:lnTo>
                      <a:pt x="830" y="327"/>
                    </a:lnTo>
                    <a:lnTo>
                      <a:pt x="953" y="273"/>
                    </a:lnTo>
                    <a:lnTo>
                      <a:pt x="1061" y="232"/>
                    </a:lnTo>
                    <a:lnTo>
                      <a:pt x="1184" y="205"/>
                    </a:lnTo>
                    <a:lnTo>
                      <a:pt x="1306" y="178"/>
                    </a:lnTo>
                    <a:close/>
                    <a:moveTo>
                      <a:pt x="1293" y="1"/>
                    </a:moveTo>
                    <a:lnTo>
                      <a:pt x="1143" y="28"/>
                    </a:lnTo>
                    <a:lnTo>
                      <a:pt x="1007" y="55"/>
                    </a:lnTo>
                    <a:lnTo>
                      <a:pt x="871" y="109"/>
                    </a:lnTo>
                    <a:lnTo>
                      <a:pt x="749" y="164"/>
                    </a:lnTo>
                    <a:lnTo>
                      <a:pt x="626" y="246"/>
                    </a:lnTo>
                    <a:lnTo>
                      <a:pt x="517" y="327"/>
                    </a:lnTo>
                    <a:lnTo>
                      <a:pt x="422" y="422"/>
                    </a:lnTo>
                    <a:lnTo>
                      <a:pt x="327" y="518"/>
                    </a:lnTo>
                    <a:lnTo>
                      <a:pt x="245" y="640"/>
                    </a:lnTo>
                    <a:lnTo>
                      <a:pt x="164" y="749"/>
                    </a:lnTo>
                    <a:lnTo>
                      <a:pt x="109" y="885"/>
                    </a:lnTo>
                    <a:lnTo>
                      <a:pt x="55" y="1007"/>
                    </a:lnTo>
                    <a:lnTo>
                      <a:pt x="28" y="1143"/>
                    </a:lnTo>
                    <a:lnTo>
                      <a:pt x="0" y="1293"/>
                    </a:lnTo>
                    <a:lnTo>
                      <a:pt x="0" y="1443"/>
                    </a:lnTo>
                    <a:lnTo>
                      <a:pt x="0" y="1592"/>
                    </a:lnTo>
                    <a:lnTo>
                      <a:pt x="28" y="1728"/>
                    </a:lnTo>
                    <a:lnTo>
                      <a:pt x="55" y="1864"/>
                    </a:lnTo>
                    <a:lnTo>
                      <a:pt x="109" y="2000"/>
                    </a:lnTo>
                    <a:lnTo>
                      <a:pt x="164" y="2123"/>
                    </a:lnTo>
                    <a:lnTo>
                      <a:pt x="245" y="2245"/>
                    </a:lnTo>
                    <a:lnTo>
                      <a:pt x="327" y="2354"/>
                    </a:lnTo>
                    <a:lnTo>
                      <a:pt x="422" y="2463"/>
                    </a:lnTo>
                    <a:lnTo>
                      <a:pt x="517" y="2558"/>
                    </a:lnTo>
                    <a:lnTo>
                      <a:pt x="626" y="2640"/>
                    </a:lnTo>
                    <a:lnTo>
                      <a:pt x="749" y="2708"/>
                    </a:lnTo>
                    <a:lnTo>
                      <a:pt x="871" y="2776"/>
                    </a:lnTo>
                    <a:lnTo>
                      <a:pt x="1007" y="2816"/>
                    </a:lnTo>
                    <a:lnTo>
                      <a:pt x="1143" y="2857"/>
                    </a:lnTo>
                    <a:lnTo>
                      <a:pt x="1293" y="2884"/>
                    </a:lnTo>
                    <a:lnTo>
                      <a:pt x="1592" y="2884"/>
                    </a:lnTo>
                    <a:lnTo>
                      <a:pt x="1728" y="2857"/>
                    </a:lnTo>
                    <a:lnTo>
                      <a:pt x="1864" y="2816"/>
                    </a:lnTo>
                    <a:lnTo>
                      <a:pt x="2000" y="2776"/>
                    </a:lnTo>
                    <a:lnTo>
                      <a:pt x="2122" y="2708"/>
                    </a:lnTo>
                    <a:lnTo>
                      <a:pt x="2245" y="2640"/>
                    </a:lnTo>
                    <a:lnTo>
                      <a:pt x="2354" y="2558"/>
                    </a:lnTo>
                    <a:lnTo>
                      <a:pt x="2462" y="2463"/>
                    </a:lnTo>
                    <a:lnTo>
                      <a:pt x="2558" y="2354"/>
                    </a:lnTo>
                    <a:lnTo>
                      <a:pt x="2639" y="2245"/>
                    </a:lnTo>
                    <a:lnTo>
                      <a:pt x="2707" y="2123"/>
                    </a:lnTo>
                    <a:lnTo>
                      <a:pt x="2775" y="2000"/>
                    </a:lnTo>
                    <a:lnTo>
                      <a:pt x="2816" y="1864"/>
                    </a:lnTo>
                    <a:lnTo>
                      <a:pt x="2857" y="1728"/>
                    </a:lnTo>
                    <a:lnTo>
                      <a:pt x="2871" y="1592"/>
                    </a:lnTo>
                    <a:lnTo>
                      <a:pt x="2884" y="1443"/>
                    </a:lnTo>
                    <a:lnTo>
                      <a:pt x="2871" y="1293"/>
                    </a:lnTo>
                    <a:lnTo>
                      <a:pt x="2857" y="1143"/>
                    </a:lnTo>
                    <a:lnTo>
                      <a:pt x="2816" y="1007"/>
                    </a:lnTo>
                    <a:lnTo>
                      <a:pt x="2775" y="885"/>
                    </a:lnTo>
                    <a:lnTo>
                      <a:pt x="2707" y="749"/>
                    </a:lnTo>
                    <a:lnTo>
                      <a:pt x="2639" y="640"/>
                    </a:lnTo>
                    <a:lnTo>
                      <a:pt x="2558" y="518"/>
                    </a:lnTo>
                    <a:lnTo>
                      <a:pt x="2462" y="422"/>
                    </a:lnTo>
                    <a:lnTo>
                      <a:pt x="2354" y="327"/>
                    </a:lnTo>
                    <a:lnTo>
                      <a:pt x="2245" y="246"/>
                    </a:lnTo>
                    <a:lnTo>
                      <a:pt x="2122"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8"/>
              <p:cNvSpPr/>
              <p:nvPr/>
            </p:nvSpPr>
            <p:spPr>
              <a:xfrm>
                <a:off x="1356944"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44" y="2558"/>
                    </a:lnTo>
                    <a:lnTo>
                      <a:pt x="735" y="2490"/>
                    </a:lnTo>
                    <a:lnTo>
                      <a:pt x="640" y="2422"/>
                    </a:lnTo>
                    <a:lnTo>
                      <a:pt x="545" y="2340"/>
                    </a:lnTo>
                    <a:lnTo>
                      <a:pt x="463" y="2245"/>
                    </a:lnTo>
                    <a:lnTo>
                      <a:pt x="395" y="2150"/>
                    </a:lnTo>
                    <a:lnTo>
                      <a:pt x="327" y="2041"/>
                    </a:lnTo>
                    <a:lnTo>
                      <a:pt x="273" y="1932"/>
                    </a:lnTo>
                    <a:lnTo>
                      <a:pt x="232" y="1823"/>
                    </a:lnTo>
                    <a:lnTo>
                      <a:pt x="205" y="1701"/>
                    </a:lnTo>
                    <a:lnTo>
                      <a:pt x="177" y="1565"/>
                    </a:lnTo>
                    <a:lnTo>
                      <a:pt x="177" y="1443"/>
                    </a:lnTo>
                    <a:lnTo>
                      <a:pt x="177" y="1307"/>
                    </a:lnTo>
                    <a:lnTo>
                      <a:pt x="205" y="1184"/>
                    </a:lnTo>
                    <a:lnTo>
                      <a:pt x="232" y="1062"/>
                    </a:lnTo>
                    <a:lnTo>
                      <a:pt x="273" y="953"/>
                    </a:lnTo>
                    <a:lnTo>
                      <a:pt x="327" y="830"/>
                    </a:lnTo>
                    <a:lnTo>
                      <a:pt x="395" y="735"/>
                    </a:lnTo>
                    <a:lnTo>
                      <a:pt x="463" y="640"/>
                    </a:lnTo>
                    <a:lnTo>
                      <a:pt x="545" y="545"/>
                    </a:lnTo>
                    <a:lnTo>
                      <a:pt x="640" y="463"/>
                    </a:lnTo>
                    <a:lnTo>
                      <a:pt x="735" y="395"/>
                    </a:lnTo>
                    <a:lnTo>
                      <a:pt x="844" y="327"/>
                    </a:lnTo>
                    <a:lnTo>
                      <a:pt x="953" y="273"/>
                    </a:lnTo>
                    <a:lnTo>
                      <a:pt x="1061" y="232"/>
                    </a:lnTo>
                    <a:lnTo>
                      <a:pt x="1184" y="205"/>
                    </a:lnTo>
                    <a:lnTo>
                      <a:pt x="1306" y="178"/>
                    </a:lnTo>
                    <a:close/>
                    <a:moveTo>
                      <a:pt x="1293" y="1"/>
                    </a:moveTo>
                    <a:lnTo>
                      <a:pt x="1157" y="28"/>
                    </a:lnTo>
                    <a:lnTo>
                      <a:pt x="1007" y="55"/>
                    </a:lnTo>
                    <a:lnTo>
                      <a:pt x="885" y="109"/>
                    </a:lnTo>
                    <a:lnTo>
                      <a:pt x="749" y="164"/>
                    </a:lnTo>
                    <a:lnTo>
                      <a:pt x="640" y="246"/>
                    </a:lnTo>
                    <a:lnTo>
                      <a:pt x="517" y="327"/>
                    </a:lnTo>
                    <a:lnTo>
                      <a:pt x="422" y="422"/>
                    </a:lnTo>
                    <a:lnTo>
                      <a:pt x="327" y="518"/>
                    </a:lnTo>
                    <a:lnTo>
                      <a:pt x="245" y="640"/>
                    </a:lnTo>
                    <a:lnTo>
                      <a:pt x="177" y="749"/>
                    </a:lnTo>
                    <a:lnTo>
                      <a:pt x="109" y="885"/>
                    </a:lnTo>
                    <a:lnTo>
                      <a:pt x="55" y="1007"/>
                    </a:lnTo>
                    <a:lnTo>
                      <a:pt x="28" y="1143"/>
                    </a:lnTo>
                    <a:lnTo>
                      <a:pt x="0" y="1293"/>
                    </a:lnTo>
                    <a:lnTo>
                      <a:pt x="0" y="1443"/>
                    </a:lnTo>
                    <a:lnTo>
                      <a:pt x="0" y="1592"/>
                    </a:lnTo>
                    <a:lnTo>
                      <a:pt x="28" y="1728"/>
                    </a:lnTo>
                    <a:lnTo>
                      <a:pt x="55" y="1864"/>
                    </a:lnTo>
                    <a:lnTo>
                      <a:pt x="109" y="2000"/>
                    </a:lnTo>
                    <a:lnTo>
                      <a:pt x="177" y="2123"/>
                    </a:lnTo>
                    <a:lnTo>
                      <a:pt x="245" y="2245"/>
                    </a:lnTo>
                    <a:lnTo>
                      <a:pt x="327" y="2354"/>
                    </a:lnTo>
                    <a:lnTo>
                      <a:pt x="422" y="2463"/>
                    </a:lnTo>
                    <a:lnTo>
                      <a:pt x="517" y="2558"/>
                    </a:lnTo>
                    <a:lnTo>
                      <a:pt x="640" y="2640"/>
                    </a:lnTo>
                    <a:lnTo>
                      <a:pt x="749" y="2708"/>
                    </a:lnTo>
                    <a:lnTo>
                      <a:pt x="885" y="2776"/>
                    </a:lnTo>
                    <a:lnTo>
                      <a:pt x="1007" y="2816"/>
                    </a:lnTo>
                    <a:lnTo>
                      <a:pt x="1157" y="2857"/>
                    </a:lnTo>
                    <a:lnTo>
                      <a:pt x="1293" y="2884"/>
                    </a:lnTo>
                    <a:lnTo>
                      <a:pt x="1592" y="2884"/>
                    </a:lnTo>
                    <a:lnTo>
                      <a:pt x="1728" y="2857"/>
                    </a:lnTo>
                    <a:lnTo>
                      <a:pt x="1864" y="2816"/>
                    </a:lnTo>
                    <a:lnTo>
                      <a:pt x="2000" y="2776"/>
                    </a:lnTo>
                    <a:lnTo>
                      <a:pt x="2136" y="2708"/>
                    </a:lnTo>
                    <a:lnTo>
                      <a:pt x="2245" y="2640"/>
                    </a:lnTo>
                    <a:lnTo>
                      <a:pt x="2354" y="2558"/>
                    </a:lnTo>
                    <a:lnTo>
                      <a:pt x="2463" y="2463"/>
                    </a:lnTo>
                    <a:lnTo>
                      <a:pt x="2558" y="2354"/>
                    </a:lnTo>
                    <a:lnTo>
                      <a:pt x="2639" y="2245"/>
                    </a:lnTo>
                    <a:lnTo>
                      <a:pt x="2707" y="2123"/>
                    </a:lnTo>
                    <a:lnTo>
                      <a:pt x="2775" y="2000"/>
                    </a:lnTo>
                    <a:lnTo>
                      <a:pt x="2816" y="1864"/>
                    </a:lnTo>
                    <a:lnTo>
                      <a:pt x="2857" y="1728"/>
                    </a:lnTo>
                    <a:lnTo>
                      <a:pt x="2884" y="1592"/>
                    </a:lnTo>
                    <a:lnTo>
                      <a:pt x="2884" y="1443"/>
                    </a:lnTo>
                    <a:lnTo>
                      <a:pt x="2884" y="1293"/>
                    </a:lnTo>
                    <a:lnTo>
                      <a:pt x="2857" y="1143"/>
                    </a:lnTo>
                    <a:lnTo>
                      <a:pt x="2816" y="1007"/>
                    </a:lnTo>
                    <a:lnTo>
                      <a:pt x="2775" y="885"/>
                    </a:lnTo>
                    <a:lnTo>
                      <a:pt x="2707" y="749"/>
                    </a:lnTo>
                    <a:lnTo>
                      <a:pt x="2639" y="640"/>
                    </a:lnTo>
                    <a:lnTo>
                      <a:pt x="2558" y="518"/>
                    </a:lnTo>
                    <a:lnTo>
                      <a:pt x="2463" y="422"/>
                    </a:lnTo>
                    <a:lnTo>
                      <a:pt x="2354" y="327"/>
                    </a:lnTo>
                    <a:lnTo>
                      <a:pt x="2245" y="246"/>
                    </a:lnTo>
                    <a:lnTo>
                      <a:pt x="2136"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8"/>
              <p:cNvSpPr/>
              <p:nvPr/>
            </p:nvSpPr>
            <p:spPr>
              <a:xfrm>
                <a:off x="1336918" y="3024995"/>
                <a:ext cx="25268" cy="8452"/>
              </a:xfrm>
              <a:custGeom>
                <a:avLst/>
                <a:gdLst/>
                <a:ahLst/>
                <a:cxnLst/>
                <a:rect l="l" t="t" r="r" b="b"/>
                <a:pathLst>
                  <a:path w="858" h="287" extrusionOk="0">
                    <a:moveTo>
                      <a:pt x="381" y="1"/>
                    </a:moveTo>
                    <a:lnTo>
                      <a:pt x="286" y="14"/>
                    </a:lnTo>
                    <a:lnTo>
                      <a:pt x="191" y="55"/>
                    </a:lnTo>
                    <a:lnTo>
                      <a:pt x="109" y="96"/>
                    </a:lnTo>
                    <a:lnTo>
                      <a:pt x="41" y="137"/>
                    </a:lnTo>
                    <a:lnTo>
                      <a:pt x="14" y="150"/>
                    </a:lnTo>
                    <a:lnTo>
                      <a:pt x="0" y="191"/>
                    </a:lnTo>
                    <a:lnTo>
                      <a:pt x="0" y="218"/>
                    </a:lnTo>
                    <a:lnTo>
                      <a:pt x="14" y="259"/>
                    </a:lnTo>
                    <a:lnTo>
                      <a:pt x="55" y="286"/>
                    </a:lnTo>
                    <a:lnTo>
                      <a:pt x="109" y="286"/>
                    </a:lnTo>
                    <a:lnTo>
                      <a:pt x="136" y="273"/>
                    </a:lnTo>
                    <a:lnTo>
                      <a:pt x="191" y="245"/>
                    </a:lnTo>
                    <a:lnTo>
                      <a:pt x="259" y="218"/>
                    </a:lnTo>
                    <a:lnTo>
                      <a:pt x="340" y="191"/>
                    </a:lnTo>
                    <a:lnTo>
                      <a:pt x="422" y="177"/>
                    </a:lnTo>
                    <a:lnTo>
                      <a:pt x="517" y="177"/>
                    </a:lnTo>
                    <a:lnTo>
                      <a:pt x="612" y="205"/>
                    </a:lnTo>
                    <a:lnTo>
                      <a:pt x="653" y="232"/>
                    </a:lnTo>
                    <a:lnTo>
                      <a:pt x="708" y="273"/>
                    </a:lnTo>
                    <a:lnTo>
                      <a:pt x="735" y="286"/>
                    </a:lnTo>
                    <a:lnTo>
                      <a:pt x="803" y="286"/>
                    </a:lnTo>
                    <a:lnTo>
                      <a:pt x="830" y="259"/>
                    </a:lnTo>
                    <a:lnTo>
                      <a:pt x="844" y="232"/>
                    </a:lnTo>
                    <a:lnTo>
                      <a:pt x="857" y="205"/>
                    </a:lnTo>
                    <a:lnTo>
                      <a:pt x="844" y="164"/>
                    </a:lnTo>
                    <a:lnTo>
                      <a:pt x="830" y="137"/>
                    </a:lnTo>
                    <a:lnTo>
                      <a:pt x="721" y="55"/>
                    </a:lnTo>
                    <a:lnTo>
                      <a:pt x="612" y="14"/>
                    </a:lnTo>
                    <a:lnTo>
                      <a:pt x="5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8"/>
              <p:cNvSpPr/>
              <p:nvPr/>
            </p:nvSpPr>
            <p:spPr>
              <a:xfrm>
                <a:off x="1436667" y="2998166"/>
                <a:ext cx="42496" cy="26446"/>
              </a:xfrm>
              <a:custGeom>
                <a:avLst/>
                <a:gdLst/>
                <a:ahLst/>
                <a:cxnLst/>
                <a:rect l="l" t="t" r="r" b="b"/>
                <a:pathLst>
                  <a:path w="1443" h="898" extrusionOk="0">
                    <a:moveTo>
                      <a:pt x="1238" y="0"/>
                    </a:moveTo>
                    <a:lnTo>
                      <a:pt x="1116" y="14"/>
                    </a:lnTo>
                    <a:lnTo>
                      <a:pt x="980" y="41"/>
                    </a:lnTo>
                    <a:lnTo>
                      <a:pt x="871" y="95"/>
                    </a:lnTo>
                    <a:lnTo>
                      <a:pt x="749" y="150"/>
                    </a:lnTo>
                    <a:lnTo>
                      <a:pt x="640" y="204"/>
                    </a:lnTo>
                    <a:lnTo>
                      <a:pt x="436" y="340"/>
                    </a:lnTo>
                    <a:lnTo>
                      <a:pt x="272" y="490"/>
                    </a:lnTo>
                    <a:lnTo>
                      <a:pt x="150" y="612"/>
                    </a:lnTo>
                    <a:lnTo>
                      <a:pt x="28" y="762"/>
                    </a:lnTo>
                    <a:lnTo>
                      <a:pt x="0" y="789"/>
                    </a:lnTo>
                    <a:lnTo>
                      <a:pt x="0" y="816"/>
                    </a:lnTo>
                    <a:lnTo>
                      <a:pt x="14" y="857"/>
                    </a:lnTo>
                    <a:lnTo>
                      <a:pt x="41" y="884"/>
                    </a:lnTo>
                    <a:lnTo>
                      <a:pt x="68" y="898"/>
                    </a:lnTo>
                    <a:lnTo>
                      <a:pt x="123" y="898"/>
                    </a:lnTo>
                    <a:lnTo>
                      <a:pt x="164" y="871"/>
                    </a:lnTo>
                    <a:lnTo>
                      <a:pt x="259" y="748"/>
                    </a:lnTo>
                    <a:lnTo>
                      <a:pt x="381" y="626"/>
                    </a:lnTo>
                    <a:lnTo>
                      <a:pt x="531" y="503"/>
                    </a:lnTo>
                    <a:lnTo>
                      <a:pt x="708" y="367"/>
                    </a:lnTo>
                    <a:lnTo>
                      <a:pt x="803" y="313"/>
                    </a:lnTo>
                    <a:lnTo>
                      <a:pt x="912" y="259"/>
                    </a:lnTo>
                    <a:lnTo>
                      <a:pt x="1021" y="218"/>
                    </a:lnTo>
                    <a:lnTo>
                      <a:pt x="1129" y="191"/>
                    </a:lnTo>
                    <a:lnTo>
                      <a:pt x="1238" y="177"/>
                    </a:lnTo>
                    <a:lnTo>
                      <a:pt x="1388" y="177"/>
                    </a:lnTo>
                    <a:lnTo>
                      <a:pt x="1415" y="163"/>
                    </a:lnTo>
                    <a:lnTo>
                      <a:pt x="1442" y="136"/>
                    </a:lnTo>
                    <a:lnTo>
                      <a:pt x="1442" y="95"/>
                    </a:lnTo>
                    <a:lnTo>
                      <a:pt x="1442" y="68"/>
                    </a:lnTo>
                    <a:lnTo>
                      <a:pt x="1429" y="41"/>
                    </a:lnTo>
                    <a:lnTo>
                      <a:pt x="1401" y="14"/>
                    </a:lnTo>
                    <a:lnTo>
                      <a:pt x="1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8"/>
              <p:cNvSpPr/>
              <p:nvPr/>
            </p:nvSpPr>
            <p:spPr>
              <a:xfrm>
                <a:off x="1212312" y="2998166"/>
                <a:ext cx="50919" cy="26446"/>
              </a:xfrm>
              <a:custGeom>
                <a:avLst/>
                <a:gdLst/>
                <a:ahLst/>
                <a:cxnLst/>
                <a:rect l="l" t="t" r="r" b="b"/>
                <a:pathLst>
                  <a:path w="1729" h="898" extrusionOk="0">
                    <a:moveTo>
                      <a:pt x="55" y="0"/>
                    </a:moveTo>
                    <a:lnTo>
                      <a:pt x="28" y="27"/>
                    </a:lnTo>
                    <a:lnTo>
                      <a:pt x="15" y="55"/>
                    </a:lnTo>
                    <a:lnTo>
                      <a:pt x="1" y="82"/>
                    </a:lnTo>
                    <a:lnTo>
                      <a:pt x="15" y="123"/>
                    </a:lnTo>
                    <a:lnTo>
                      <a:pt x="28" y="150"/>
                    </a:lnTo>
                    <a:lnTo>
                      <a:pt x="55" y="163"/>
                    </a:lnTo>
                    <a:lnTo>
                      <a:pt x="96" y="177"/>
                    </a:lnTo>
                    <a:lnTo>
                      <a:pt x="246" y="191"/>
                    </a:lnTo>
                    <a:lnTo>
                      <a:pt x="395" y="204"/>
                    </a:lnTo>
                    <a:lnTo>
                      <a:pt x="545" y="245"/>
                    </a:lnTo>
                    <a:lnTo>
                      <a:pt x="681" y="286"/>
                    </a:lnTo>
                    <a:lnTo>
                      <a:pt x="803" y="340"/>
                    </a:lnTo>
                    <a:lnTo>
                      <a:pt x="926" y="395"/>
                    </a:lnTo>
                    <a:lnTo>
                      <a:pt x="1144" y="517"/>
                    </a:lnTo>
                    <a:lnTo>
                      <a:pt x="1320" y="653"/>
                    </a:lnTo>
                    <a:lnTo>
                      <a:pt x="1456" y="762"/>
                    </a:lnTo>
                    <a:lnTo>
                      <a:pt x="1579" y="871"/>
                    </a:lnTo>
                    <a:lnTo>
                      <a:pt x="1606" y="898"/>
                    </a:lnTo>
                    <a:lnTo>
                      <a:pt x="1674" y="898"/>
                    </a:lnTo>
                    <a:lnTo>
                      <a:pt x="1701" y="871"/>
                    </a:lnTo>
                    <a:lnTo>
                      <a:pt x="1715" y="843"/>
                    </a:lnTo>
                    <a:lnTo>
                      <a:pt x="1728" y="816"/>
                    </a:lnTo>
                    <a:lnTo>
                      <a:pt x="1728" y="775"/>
                    </a:lnTo>
                    <a:lnTo>
                      <a:pt x="1701" y="748"/>
                    </a:lnTo>
                    <a:lnTo>
                      <a:pt x="1565" y="626"/>
                    </a:lnTo>
                    <a:lnTo>
                      <a:pt x="1416" y="503"/>
                    </a:lnTo>
                    <a:lnTo>
                      <a:pt x="1225" y="367"/>
                    </a:lnTo>
                    <a:lnTo>
                      <a:pt x="994" y="231"/>
                    </a:lnTo>
                    <a:lnTo>
                      <a:pt x="871" y="163"/>
                    </a:lnTo>
                    <a:lnTo>
                      <a:pt x="722" y="109"/>
                    </a:lnTo>
                    <a:lnTo>
                      <a:pt x="586" y="68"/>
                    </a:lnTo>
                    <a:lnTo>
                      <a:pt x="423" y="27"/>
                    </a:lnTo>
                    <a:lnTo>
                      <a:pt x="273" y="14"/>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8"/>
              <p:cNvSpPr/>
              <p:nvPr/>
            </p:nvSpPr>
            <p:spPr>
              <a:xfrm>
                <a:off x="857786" y="3259333"/>
                <a:ext cx="410651" cy="1028365"/>
              </a:xfrm>
              <a:custGeom>
                <a:avLst/>
                <a:gdLst/>
                <a:ahLst/>
                <a:cxnLst/>
                <a:rect l="l" t="t" r="r" b="b"/>
                <a:pathLst>
                  <a:path w="13944" h="34919" extrusionOk="0">
                    <a:moveTo>
                      <a:pt x="8774" y="1"/>
                    </a:moveTo>
                    <a:lnTo>
                      <a:pt x="8597" y="15"/>
                    </a:lnTo>
                    <a:lnTo>
                      <a:pt x="8421" y="42"/>
                    </a:lnTo>
                    <a:lnTo>
                      <a:pt x="8257" y="69"/>
                    </a:lnTo>
                    <a:lnTo>
                      <a:pt x="8081" y="110"/>
                    </a:lnTo>
                    <a:lnTo>
                      <a:pt x="7917" y="151"/>
                    </a:lnTo>
                    <a:lnTo>
                      <a:pt x="7754" y="205"/>
                    </a:lnTo>
                    <a:lnTo>
                      <a:pt x="7591" y="273"/>
                    </a:lnTo>
                    <a:lnTo>
                      <a:pt x="7441" y="341"/>
                    </a:lnTo>
                    <a:lnTo>
                      <a:pt x="7278" y="423"/>
                    </a:lnTo>
                    <a:lnTo>
                      <a:pt x="7128" y="504"/>
                    </a:lnTo>
                    <a:lnTo>
                      <a:pt x="6992" y="599"/>
                    </a:lnTo>
                    <a:lnTo>
                      <a:pt x="6843" y="695"/>
                    </a:lnTo>
                    <a:lnTo>
                      <a:pt x="6707" y="804"/>
                    </a:lnTo>
                    <a:lnTo>
                      <a:pt x="6571" y="912"/>
                    </a:lnTo>
                    <a:lnTo>
                      <a:pt x="6448" y="1035"/>
                    </a:lnTo>
                    <a:lnTo>
                      <a:pt x="6326" y="1157"/>
                    </a:lnTo>
                    <a:lnTo>
                      <a:pt x="6203" y="1293"/>
                    </a:lnTo>
                    <a:lnTo>
                      <a:pt x="6095" y="1429"/>
                    </a:lnTo>
                    <a:lnTo>
                      <a:pt x="5986" y="1579"/>
                    </a:lnTo>
                    <a:lnTo>
                      <a:pt x="5891" y="1728"/>
                    </a:lnTo>
                    <a:lnTo>
                      <a:pt x="5809" y="1878"/>
                    </a:lnTo>
                    <a:lnTo>
                      <a:pt x="5727" y="2041"/>
                    </a:lnTo>
                    <a:lnTo>
                      <a:pt x="5646" y="2218"/>
                    </a:lnTo>
                    <a:lnTo>
                      <a:pt x="5428" y="2735"/>
                    </a:lnTo>
                    <a:lnTo>
                      <a:pt x="5224" y="3238"/>
                    </a:lnTo>
                    <a:lnTo>
                      <a:pt x="4830" y="4245"/>
                    </a:lnTo>
                    <a:lnTo>
                      <a:pt x="4435" y="5238"/>
                    </a:lnTo>
                    <a:lnTo>
                      <a:pt x="4054" y="6245"/>
                    </a:lnTo>
                    <a:lnTo>
                      <a:pt x="3687" y="7251"/>
                    </a:lnTo>
                    <a:lnTo>
                      <a:pt x="3320" y="8271"/>
                    </a:lnTo>
                    <a:lnTo>
                      <a:pt x="2966" y="9278"/>
                    </a:lnTo>
                    <a:lnTo>
                      <a:pt x="2612" y="10298"/>
                    </a:lnTo>
                    <a:lnTo>
                      <a:pt x="2272" y="11332"/>
                    </a:lnTo>
                    <a:lnTo>
                      <a:pt x="1946" y="12366"/>
                    </a:lnTo>
                    <a:lnTo>
                      <a:pt x="1633" y="13399"/>
                    </a:lnTo>
                    <a:lnTo>
                      <a:pt x="1334" y="14460"/>
                    </a:lnTo>
                    <a:lnTo>
                      <a:pt x="1034" y="15521"/>
                    </a:lnTo>
                    <a:lnTo>
                      <a:pt x="762" y="16596"/>
                    </a:lnTo>
                    <a:lnTo>
                      <a:pt x="518" y="17684"/>
                    </a:lnTo>
                    <a:lnTo>
                      <a:pt x="300" y="18800"/>
                    </a:lnTo>
                    <a:lnTo>
                      <a:pt x="191" y="19371"/>
                    </a:lnTo>
                    <a:lnTo>
                      <a:pt x="96" y="19942"/>
                    </a:lnTo>
                    <a:lnTo>
                      <a:pt x="55" y="20337"/>
                    </a:lnTo>
                    <a:lnTo>
                      <a:pt x="14" y="20745"/>
                    </a:lnTo>
                    <a:lnTo>
                      <a:pt x="1" y="21139"/>
                    </a:lnTo>
                    <a:lnTo>
                      <a:pt x="14" y="21534"/>
                    </a:lnTo>
                    <a:lnTo>
                      <a:pt x="28" y="21915"/>
                    </a:lnTo>
                    <a:lnTo>
                      <a:pt x="69" y="22309"/>
                    </a:lnTo>
                    <a:lnTo>
                      <a:pt x="123" y="22676"/>
                    </a:lnTo>
                    <a:lnTo>
                      <a:pt x="191" y="23057"/>
                    </a:lnTo>
                    <a:lnTo>
                      <a:pt x="273" y="23411"/>
                    </a:lnTo>
                    <a:lnTo>
                      <a:pt x="368" y="23765"/>
                    </a:lnTo>
                    <a:lnTo>
                      <a:pt x="477" y="24118"/>
                    </a:lnTo>
                    <a:lnTo>
                      <a:pt x="586" y="24445"/>
                    </a:lnTo>
                    <a:lnTo>
                      <a:pt x="722" y="24771"/>
                    </a:lnTo>
                    <a:lnTo>
                      <a:pt x="858" y="25098"/>
                    </a:lnTo>
                    <a:lnTo>
                      <a:pt x="994" y="25410"/>
                    </a:lnTo>
                    <a:lnTo>
                      <a:pt x="1143" y="25710"/>
                    </a:lnTo>
                    <a:lnTo>
                      <a:pt x="1293" y="26009"/>
                    </a:lnTo>
                    <a:lnTo>
                      <a:pt x="1456" y="26295"/>
                    </a:lnTo>
                    <a:lnTo>
                      <a:pt x="1796" y="26852"/>
                    </a:lnTo>
                    <a:lnTo>
                      <a:pt x="2150" y="27369"/>
                    </a:lnTo>
                    <a:lnTo>
                      <a:pt x="2517" y="27873"/>
                    </a:lnTo>
                    <a:lnTo>
                      <a:pt x="2898" y="28362"/>
                    </a:lnTo>
                    <a:lnTo>
                      <a:pt x="3292" y="28825"/>
                    </a:lnTo>
                    <a:lnTo>
                      <a:pt x="3687" y="29274"/>
                    </a:lnTo>
                    <a:lnTo>
                      <a:pt x="4095" y="29709"/>
                    </a:lnTo>
                    <a:lnTo>
                      <a:pt x="4517" y="30117"/>
                    </a:lnTo>
                    <a:lnTo>
                      <a:pt x="4938" y="30525"/>
                    </a:lnTo>
                    <a:lnTo>
                      <a:pt x="5360" y="30906"/>
                    </a:lnTo>
                    <a:lnTo>
                      <a:pt x="5795" y="31287"/>
                    </a:lnTo>
                    <a:lnTo>
                      <a:pt x="6231" y="31654"/>
                    </a:lnTo>
                    <a:lnTo>
                      <a:pt x="6666" y="32021"/>
                    </a:lnTo>
                    <a:lnTo>
                      <a:pt x="7115" y="32361"/>
                    </a:lnTo>
                    <a:lnTo>
                      <a:pt x="7564" y="32701"/>
                    </a:lnTo>
                    <a:lnTo>
                      <a:pt x="8026" y="33042"/>
                    </a:lnTo>
                    <a:lnTo>
                      <a:pt x="8489" y="33354"/>
                    </a:lnTo>
                    <a:lnTo>
                      <a:pt x="8951" y="33681"/>
                    </a:lnTo>
                    <a:lnTo>
                      <a:pt x="9427" y="33980"/>
                    </a:lnTo>
                    <a:lnTo>
                      <a:pt x="9903" y="34293"/>
                    </a:lnTo>
                    <a:lnTo>
                      <a:pt x="10148" y="34443"/>
                    </a:lnTo>
                    <a:lnTo>
                      <a:pt x="10434" y="34606"/>
                    </a:lnTo>
                    <a:lnTo>
                      <a:pt x="10624" y="34701"/>
                    </a:lnTo>
                    <a:lnTo>
                      <a:pt x="10828" y="34783"/>
                    </a:lnTo>
                    <a:lnTo>
                      <a:pt x="11032" y="34851"/>
                    </a:lnTo>
                    <a:lnTo>
                      <a:pt x="11250" y="34891"/>
                    </a:lnTo>
                    <a:lnTo>
                      <a:pt x="11454" y="34919"/>
                    </a:lnTo>
                    <a:lnTo>
                      <a:pt x="11672" y="34919"/>
                    </a:lnTo>
                    <a:lnTo>
                      <a:pt x="11876" y="34905"/>
                    </a:lnTo>
                    <a:lnTo>
                      <a:pt x="12093" y="34878"/>
                    </a:lnTo>
                    <a:lnTo>
                      <a:pt x="12297" y="34823"/>
                    </a:lnTo>
                    <a:lnTo>
                      <a:pt x="12501" y="34755"/>
                    </a:lnTo>
                    <a:lnTo>
                      <a:pt x="12692" y="34660"/>
                    </a:lnTo>
                    <a:lnTo>
                      <a:pt x="12869" y="34551"/>
                    </a:lnTo>
                    <a:lnTo>
                      <a:pt x="13046" y="34429"/>
                    </a:lnTo>
                    <a:lnTo>
                      <a:pt x="13222" y="34279"/>
                    </a:lnTo>
                    <a:lnTo>
                      <a:pt x="13372" y="34130"/>
                    </a:lnTo>
                    <a:lnTo>
                      <a:pt x="13508" y="33953"/>
                    </a:lnTo>
                    <a:lnTo>
                      <a:pt x="13644" y="33749"/>
                    </a:lnTo>
                    <a:lnTo>
                      <a:pt x="13739" y="33545"/>
                    </a:lnTo>
                    <a:lnTo>
                      <a:pt x="13821" y="33327"/>
                    </a:lnTo>
                    <a:lnTo>
                      <a:pt x="13889" y="33110"/>
                    </a:lnTo>
                    <a:lnTo>
                      <a:pt x="13930" y="32878"/>
                    </a:lnTo>
                    <a:lnTo>
                      <a:pt x="13943" y="32661"/>
                    </a:lnTo>
                    <a:lnTo>
                      <a:pt x="13930" y="32429"/>
                    </a:lnTo>
                    <a:lnTo>
                      <a:pt x="13916" y="32212"/>
                    </a:lnTo>
                    <a:lnTo>
                      <a:pt x="13862" y="31994"/>
                    </a:lnTo>
                    <a:lnTo>
                      <a:pt x="13794" y="31776"/>
                    </a:lnTo>
                    <a:lnTo>
                      <a:pt x="13712" y="31572"/>
                    </a:lnTo>
                    <a:lnTo>
                      <a:pt x="13603" y="31382"/>
                    </a:lnTo>
                    <a:lnTo>
                      <a:pt x="13467" y="31192"/>
                    </a:lnTo>
                    <a:lnTo>
                      <a:pt x="13318" y="31015"/>
                    </a:lnTo>
                    <a:lnTo>
                      <a:pt x="13154" y="30852"/>
                    </a:lnTo>
                    <a:lnTo>
                      <a:pt x="12964" y="30702"/>
                    </a:lnTo>
                    <a:lnTo>
                      <a:pt x="12855" y="30634"/>
                    </a:lnTo>
                    <a:lnTo>
                      <a:pt x="12501" y="30375"/>
                    </a:lnTo>
                    <a:lnTo>
                      <a:pt x="12121" y="30090"/>
                    </a:lnTo>
                    <a:lnTo>
                      <a:pt x="11740" y="29791"/>
                    </a:lnTo>
                    <a:lnTo>
                      <a:pt x="11359" y="29491"/>
                    </a:lnTo>
                    <a:lnTo>
                      <a:pt x="10624" y="28879"/>
                    </a:lnTo>
                    <a:lnTo>
                      <a:pt x="10257" y="28553"/>
                    </a:lnTo>
                    <a:lnTo>
                      <a:pt x="9903" y="28226"/>
                    </a:lnTo>
                    <a:lnTo>
                      <a:pt x="9550" y="27900"/>
                    </a:lnTo>
                    <a:lnTo>
                      <a:pt x="9210" y="27573"/>
                    </a:lnTo>
                    <a:lnTo>
                      <a:pt x="8883" y="27233"/>
                    </a:lnTo>
                    <a:lnTo>
                      <a:pt x="8557" y="26893"/>
                    </a:lnTo>
                    <a:lnTo>
                      <a:pt x="8257" y="26540"/>
                    </a:lnTo>
                    <a:lnTo>
                      <a:pt x="7958" y="26199"/>
                    </a:lnTo>
                    <a:lnTo>
                      <a:pt x="7672" y="25846"/>
                    </a:lnTo>
                    <a:lnTo>
                      <a:pt x="7400" y="25492"/>
                    </a:lnTo>
                    <a:lnTo>
                      <a:pt x="7142" y="25125"/>
                    </a:lnTo>
                    <a:lnTo>
                      <a:pt x="6897" y="24771"/>
                    </a:lnTo>
                    <a:lnTo>
                      <a:pt x="6679" y="24404"/>
                    </a:lnTo>
                    <a:lnTo>
                      <a:pt x="6475" y="24050"/>
                    </a:lnTo>
                    <a:lnTo>
                      <a:pt x="6299" y="23697"/>
                    </a:lnTo>
                    <a:lnTo>
                      <a:pt x="6135" y="23343"/>
                    </a:lnTo>
                    <a:lnTo>
                      <a:pt x="6013" y="23003"/>
                    </a:lnTo>
                    <a:lnTo>
                      <a:pt x="5904" y="22663"/>
                    </a:lnTo>
                    <a:lnTo>
                      <a:pt x="5836" y="22350"/>
                    </a:lnTo>
                    <a:lnTo>
                      <a:pt x="5782" y="22037"/>
                    </a:lnTo>
                    <a:lnTo>
                      <a:pt x="5768" y="21751"/>
                    </a:lnTo>
                    <a:lnTo>
                      <a:pt x="5768" y="21479"/>
                    </a:lnTo>
                    <a:lnTo>
                      <a:pt x="5795" y="21221"/>
                    </a:lnTo>
                    <a:lnTo>
                      <a:pt x="5850" y="20990"/>
                    </a:lnTo>
                    <a:lnTo>
                      <a:pt x="5959" y="20541"/>
                    </a:lnTo>
                    <a:lnTo>
                      <a:pt x="6081" y="20078"/>
                    </a:lnTo>
                    <a:lnTo>
                      <a:pt x="6339" y="19153"/>
                    </a:lnTo>
                    <a:lnTo>
                      <a:pt x="6625" y="18228"/>
                    </a:lnTo>
                    <a:lnTo>
                      <a:pt x="6938" y="17290"/>
                    </a:lnTo>
                    <a:lnTo>
                      <a:pt x="7264" y="16351"/>
                    </a:lnTo>
                    <a:lnTo>
                      <a:pt x="7618" y="15426"/>
                    </a:lnTo>
                    <a:lnTo>
                      <a:pt x="7985" y="14488"/>
                    </a:lnTo>
                    <a:lnTo>
                      <a:pt x="8366" y="13549"/>
                    </a:lnTo>
                    <a:lnTo>
                      <a:pt x="8747" y="12611"/>
                    </a:lnTo>
                    <a:lnTo>
                      <a:pt x="9142" y="11686"/>
                    </a:lnTo>
                    <a:lnTo>
                      <a:pt x="9550" y="10747"/>
                    </a:lnTo>
                    <a:lnTo>
                      <a:pt x="9971" y="9822"/>
                    </a:lnTo>
                    <a:lnTo>
                      <a:pt x="10393" y="8897"/>
                    </a:lnTo>
                    <a:lnTo>
                      <a:pt x="10828" y="7972"/>
                    </a:lnTo>
                    <a:lnTo>
                      <a:pt x="11264" y="7047"/>
                    </a:lnTo>
                    <a:lnTo>
                      <a:pt x="11712" y="6136"/>
                    </a:lnTo>
                    <a:lnTo>
                      <a:pt x="11944" y="5687"/>
                    </a:lnTo>
                    <a:lnTo>
                      <a:pt x="12161" y="5252"/>
                    </a:lnTo>
                    <a:lnTo>
                      <a:pt x="12175" y="5224"/>
                    </a:lnTo>
                    <a:lnTo>
                      <a:pt x="12284" y="4980"/>
                    </a:lnTo>
                    <a:lnTo>
                      <a:pt x="12352" y="4803"/>
                    </a:lnTo>
                    <a:lnTo>
                      <a:pt x="12406" y="4639"/>
                    </a:lnTo>
                    <a:lnTo>
                      <a:pt x="12461" y="4463"/>
                    </a:lnTo>
                    <a:lnTo>
                      <a:pt x="12501" y="4286"/>
                    </a:lnTo>
                    <a:lnTo>
                      <a:pt x="12529" y="4109"/>
                    </a:lnTo>
                    <a:lnTo>
                      <a:pt x="12542" y="3932"/>
                    </a:lnTo>
                    <a:lnTo>
                      <a:pt x="12556" y="3755"/>
                    </a:lnTo>
                    <a:lnTo>
                      <a:pt x="12569" y="3578"/>
                    </a:lnTo>
                    <a:lnTo>
                      <a:pt x="12556" y="3402"/>
                    </a:lnTo>
                    <a:lnTo>
                      <a:pt x="12542" y="3225"/>
                    </a:lnTo>
                    <a:lnTo>
                      <a:pt x="12529" y="3062"/>
                    </a:lnTo>
                    <a:lnTo>
                      <a:pt x="12488" y="2885"/>
                    </a:lnTo>
                    <a:lnTo>
                      <a:pt x="12461" y="2721"/>
                    </a:lnTo>
                    <a:lnTo>
                      <a:pt x="12406" y="2558"/>
                    </a:lnTo>
                    <a:lnTo>
                      <a:pt x="12352" y="2395"/>
                    </a:lnTo>
                    <a:lnTo>
                      <a:pt x="12297" y="2232"/>
                    </a:lnTo>
                    <a:lnTo>
                      <a:pt x="12216" y="2069"/>
                    </a:lnTo>
                    <a:lnTo>
                      <a:pt x="12148" y="1919"/>
                    </a:lnTo>
                    <a:lnTo>
                      <a:pt x="12066" y="1769"/>
                    </a:lnTo>
                    <a:lnTo>
                      <a:pt x="11971" y="1620"/>
                    </a:lnTo>
                    <a:lnTo>
                      <a:pt x="11876" y="1470"/>
                    </a:lnTo>
                    <a:lnTo>
                      <a:pt x="11767" y="1334"/>
                    </a:lnTo>
                    <a:lnTo>
                      <a:pt x="11658" y="1198"/>
                    </a:lnTo>
                    <a:lnTo>
                      <a:pt x="11536" y="1076"/>
                    </a:lnTo>
                    <a:lnTo>
                      <a:pt x="11413" y="953"/>
                    </a:lnTo>
                    <a:lnTo>
                      <a:pt x="11277" y="844"/>
                    </a:lnTo>
                    <a:lnTo>
                      <a:pt x="11141" y="722"/>
                    </a:lnTo>
                    <a:lnTo>
                      <a:pt x="10992" y="627"/>
                    </a:lnTo>
                    <a:lnTo>
                      <a:pt x="10842" y="531"/>
                    </a:lnTo>
                    <a:lnTo>
                      <a:pt x="10679" y="436"/>
                    </a:lnTo>
                    <a:lnTo>
                      <a:pt x="10515" y="355"/>
                    </a:lnTo>
                    <a:lnTo>
                      <a:pt x="10352" y="273"/>
                    </a:lnTo>
                    <a:lnTo>
                      <a:pt x="10175" y="205"/>
                    </a:lnTo>
                    <a:lnTo>
                      <a:pt x="9999" y="151"/>
                    </a:lnTo>
                    <a:lnTo>
                      <a:pt x="9822" y="110"/>
                    </a:lnTo>
                    <a:lnTo>
                      <a:pt x="9645" y="69"/>
                    </a:lnTo>
                    <a:lnTo>
                      <a:pt x="9482" y="42"/>
                    </a:lnTo>
                    <a:lnTo>
                      <a:pt x="9305" y="15"/>
                    </a:lnTo>
                    <a:lnTo>
                      <a:pt x="91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8"/>
              <p:cNvSpPr/>
              <p:nvPr/>
            </p:nvSpPr>
            <p:spPr>
              <a:xfrm>
                <a:off x="1444265" y="3259333"/>
                <a:ext cx="410651" cy="1028365"/>
              </a:xfrm>
              <a:custGeom>
                <a:avLst/>
                <a:gdLst/>
                <a:ahLst/>
                <a:cxnLst/>
                <a:rect l="l" t="t" r="r" b="b"/>
                <a:pathLst>
                  <a:path w="13944" h="34919" extrusionOk="0">
                    <a:moveTo>
                      <a:pt x="4898" y="1"/>
                    </a:moveTo>
                    <a:lnTo>
                      <a:pt x="4721" y="15"/>
                    </a:lnTo>
                    <a:lnTo>
                      <a:pt x="4544" y="28"/>
                    </a:lnTo>
                    <a:lnTo>
                      <a:pt x="4381" y="55"/>
                    </a:lnTo>
                    <a:lnTo>
                      <a:pt x="4204" y="83"/>
                    </a:lnTo>
                    <a:lnTo>
                      <a:pt x="4027" y="123"/>
                    </a:lnTo>
                    <a:lnTo>
                      <a:pt x="3850" y="178"/>
                    </a:lnTo>
                    <a:lnTo>
                      <a:pt x="3687" y="246"/>
                    </a:lnTo>
                    <a:lnTo>
                      <a:pt x="3510" y="314"/>
                    </a:lnTo>
                    <a:lnTo>
                      <a:pt x="3347" y="395"/>
                    </a:lnTo>
                    <a:lnTo>
                      <a:pt x="3184" y="477"/>
                    </a:lnTo>
                    <a:lnTo>
                      <a:pt x="3034" y="572"/>
                    </a:lnTo>
                    <a:lnTo>
                      <a:pt x="2885" y="681"/>
                    </a:lnTo>
                    <a:lnTo>
                      <a:pt x="2735" y="790"/>
                    </a:lnTo>
                    <a:lnTo>
                      <a:pt x="2599" y="899"/>
                    </a:lnTo>
                    <a:lnTo>
                      <a:pt x="2463" y="1021"/>
                    </a:lnTo>
                    <a:lnTo>
                      <a:pt x="2340" y="1144"/>
                    </a:lnTo>
                    <a:lnTo>
                      <a:pt x="2232" y="1280"/>
                    </a:lnTo>
                    <a:lnTo>
                      <a:pt x="2123" y="1416"/>
                    </a:lnTo>
                    <a:lnTo>
                      <a:pt x="2014" y="1552"/>
                    </a:lnTo>
                    <a:lnTo>
                      <a:pt x="1919" y="1701"/>
                    </a:lnTo>
                    <a:lnTo>
                      <a:pt x="1837" y="1851"/>
                    </a:lnTo>
                    <a:lnTo>
                      <a:pt x="1756" y="2001"/>
                    </a:lnTo>
                    <a:lnTo>
                      <a:pt x="1674" y="2164"/>
                    </a:lnTo>
                    <a:lnTo>
                      <a:pt x="1620" y="2313"/>
                    </a:lnTo>
                    <a:lnTo>
                      <a:pt x="1552" y="2477"/>
                    </a:lnTo>
                    <a:lnTo>
                      <a:pt x="1511" y="2653"/>
                    </a:lnTo>
                    <a:lnTo>
                      <a:pt x="1470" y="2817"/>
                    </a:lnTo>
                    <a:lnTo>
                      <a:pt x="1429" y="2980"/>
                    </a:lnTo>
                    <a:lnTo>
                      <a:pt x="1402" y="3157"/>
                    </a:lnTo>
                    <a:lnTo>
                      <a:pt x="1388" y="3334"/>
                    </a:lnTo>
                    <a:lnTo>
                      <a:pt x="1375" y="3497"/>
                    </a:lnTo>
                    <a:lnTo>
                      <a:pt x="1375" y="3674"/>
                    </a:lnTo>
                    <a:lnTo>
                      <a:pt x="1388" y="3850"/>
                    </a:lnTo>
                    <a:lnTo>
                      <a:pt x="1402" y="4027"/>
                    </a:lnTo>
                    <a:lnTo>
                      <a:pt x="1429" y="4204"/>
                    </a:lnTo>
                    <a:lnTo>
                      <a:pt x="1470" y="4381"/>
                    </a:lnTo>
                    <a:lnTo>
                      <a:pt x="1511" y="4544"/>
                    </a:lnTo>
                    <a:lnTo>
                      <a:pt x="1565" y="4721"/>
                    </a:lnTo>
                    <a:lnTo>
                      <a:pt x="1620" y="4884"/>
                    </a:lnTo>
                    <a:lnTo>
                      <a:pt x="1688" y="5061"/>
                    </a:lnTo>
                    <a:lnTo>
                      <a:pt x="1769" y="5224"/>
                    </a:lnTo>
                    <a:lnTo>
                      <a:pt x="1783" y="5252"/>
                    </a:lnTo>
                    <a:lnTo>
                      <a:pt x="2000" y="5687"/>
                    </a:lnTo>
                    <a:lnTo>
                      <a:pt x="2232" y="6136"/>
                    </a:lnTo>
                    <a:lnTo>
                      <a:pt x="2681" y="7047"/>
                    </a:lnTo>
                    <a:lnTo>
                      <a:pt x="3116" y="7972"/>
                    </a:lnTo>
                    <a:lnTo>
                      <a:pt x="3551" y="8897"/>
                    </a:lnTo>
                    <a:lnTo>
                      <a:pt x="3973" y="9822"/>
                    </a:lnTo>
                    <a:lnTo>
                      <a:pt x="4394" y="10747"/>
                    </a:lnTo>
                    <a:lnTo>
                      <a:pt x="4803" y="11686"/>
                    </a:lnTo>
                    <a:lnTo>
                      <a:pt x="5197" y="12611"/>
                    </a:lnTo>
                    <a:lnTo>
                      <a:pt x="5578" y="13549"/>
                    </a:lnTo>
                    <a:lnTo>
                      <a:pt x="5959" y="14488"/>
                    </a:lnTo>
                    <a:lnTo>
                      <a:pt x="6326" y="15426"/>
                    </a:lnTo>
                    <a:lnTo>
                      <a:pt x="6680" y="16351"/>
                    </a:lnTo>
                    <a:lnTo>
                      <a:pt x="7006" y="17290"/>
                    </a:lnTo>
                    <a:lnTo>
                      <a:pt x="7319" y="18228"/>
                    </a:lnTo>
                    <a:lnTo>
                      <a:pt x="7605" y="19153"/>
                    </a:lnTo>
                    <a:lnTo>
                      <a:pt x="7863" y="20078"/>
                    </a:lnTo>
                    <a:lnTo>
                      <a:pt x="7986" y="20541"/>
                    </a:lnTo>
                    <a:lnTo>
                      <a:pt x="8094" y="20990"/>
                    </a:lnTo>
                    <a:lnTo>
                      <a:pt x="8149" y="21221"/>
                    </a:lnTo>
                    <a:lnTo>
                      <a:pt x="8176" y="21479"/>
                    </a:lnTo>
                    <a:lnTo>
                      <a:pt x="8176" y="21751"/>
                    </a:lnTo>
                    <a:lnTo>
                      <a:pt x="8162" y="22037"/>
                    </a:lnTo>
                    <a:lnTo>
                      <a:pt x="8108" y="22350"/>
                    </a:lnTo>
                    <a:lnTo>
                      <a:pt x="8040" y="22663"/>
                    </a:lnTo>
                    <a:lnTo>
                      <a:pt x="7931" y="23003"/>
                    </a:lnTo>
                    <a:lnTo>
                      <a:pt x="7795" y="23343"/>
                    </a:lnTo>
                    <a:lnTo>
                      <a:pt x="7645" y="23697"/>
                    </a:lnTo>
                    <a:lnTo>
                      <a:pt x="7469" y="24050"/>
                    </a:lnTo>
                    <a:lnTo>
                      <a:pt x="7265" y="24404"/>
                    </a:lnTo>
                    <a:lnTo>
                      <a:pt x="7047" y="24771"/>
                    </a:lnTo>
                    <a:lnTo>
                      <a:pt x="6802" y="25125"/>
                    </a:lnTo>
                    <a:lnTo>
                      <a:pt x="6544" y="25492"/>
                    </a:lnTo>
                    <a:lnTo>
                      <a:pt x="6272" y="25846"/>
                    </a:lnTo>
                    <a:lnTo>
                      <a:pt x="5986" y="26199"/>
                    </a:lnTo>
                    <a:lnTo>
                      <a:pt x="5687" y="26540"/>
                    </a:lnTo>
                    <a:lnTo>
                      <a:pt x="5387" y="26893"/>
                    </a:lnTo>
                    <a:lnTo>
                      <a:pt x="5061" y="27233"/>
                    </a:lnTo>
                    <a:lnTo>
                      <a:pt x="4735" y="27573"/>
                    </a:lnTo>
                    <a:lnTo>
                      <a:pt x="4394" y="27900"/>
                    </a:lnTo>
                    <a:lnTo>
                      <a:pt x="4041" y="28226"/>
                    </a:lnTo>
                    <a:lnTo>
                      <a:pt x="3687" y="28553"/>
                    </a:lnTo>
                    <a:lnTo>
                      <a:pt x="3320" y="28879"/>
                    </a:lnTo>
                    <a:lnTo>
                      <a:pt x="2585" y="29491"/>
                    </a:lnTo>
                    <a:lnTo>
                      <a:pt x="2204" y="29791"/>
                    </a:lnTo>
                    <a:lnTo>
                      <a:pt x="1824" y="30090"/>
                    </a:lnTo>
                    <a:lnTo>
                      <a:pt x="1443" y="30375"/>
                    </a:lnTo>
                    <a:lnTo>
                      <a:pt x="1089" y="30634"/>
                    </a:lnTo>
                    <a:lnTo>
                      <a:pt x="967" y="30702"/>
                    </a:lnTo>
                    <a:lnTo>
                      <a:pt x="803" y="30838"/>
                    </a:lnTo>
                    <a:lnTo>
                      <a:pt x="640" y="31001"/>
                    </a:lnTo>
                    <a:lnTo>
                      <a:pt x="504" y="31164"/>
                    </a:lnTo>
                    <a:lnTo>
                      <a:pt x="368" y="31328"/>
                    </a:lnTo>
                    <a:lnTo>
                      <a:pt x="273" y="31518"/>
                    </a:lnTo>
                    <a:lnTo>
                      <a:pt x="178" y="31708"/>
                    </a:lnTo>
                    <a:lnTo>
                      <a:pt x="110" y="31913"/>
                    </a:lnTo>
                    <a:lnTo>
                      <a:pt x="55" y="32117"/>
                    </a:lnTo>
                    <a:lnTo>
                      <a:pt x="14" y="32321"/>
                    </a:lnTo>
                    <a:lnTo>
                      <a:pt x="1" y="32538"/>
                    </a:lnTo>
                    <a:lnTo>
                      <a:pt x="1" y="32742"/>
                    </a:lnTo>
                    <a:lnTo>
                      <a:pt x="28" y="32960"/>
                    </a:lnTo>
                    <a:lnTo>
                      <a:pt x="69" y="33164"/>
                    </a:lnTo>
                    <a:lnTo>
                      <a:pt x="137" y="33382"/>
                    </a:lnTo>
                    <a:lnTo>
                      <a:pt x="218" y="33586"/>
                    </a:lnTo>
                    <a:lnTo>
                      <a:pt x="327" y="33776"/>
                    </a:lnTo>
                    <a:lnTo>
                      <a:pt x="463" y="33980"/>
                    </a:lnTo>
                    <a:lnTo>
                      <a:pt x="599" y="34157"/>
                    </a:lnTo>
                    <a:lnTo>
                      <a:pt x="763" y="34320"/>
                    </a:lnTo>
                    <a:lnTo>
                      <a:pt x="939" y="34470"/>
                    </a:lnTo>
                    <a:lnTo>
                      <a:pt x="1130" y="34592"/>
                    </a:lnTo>
                    <a:lnTo>
                      <a:pt x="1334" y="34701"/>
                    </a:lnTo>
                    <a:lnTo>
                      <a:pt x="1538" y="34783"/>
                    </a:lnTo>
                    <a:lnTo>
                      <a:pt x="1756" y="34851"/>
                    </a:lnTo>
                    <a:lnTo>
                      <a:pt x="1973" y="34891"/>
                    </a:lnTo>
                    <a:lnTo>
                      <a:pt x="2191" y="34919"/>
                    </a:lnTo>
                    <a:lnTo>
                      <a:pt x="2422" y="34919"/>
                    </a:lnTo>
                    <a:lnTo>
                      <a:pt x="2640" y="34905"/>
                    </a:lnTo>
                    <a:lnTo>
                      <a:pt x="2871" y="34864"/>
                    </a:lnTo>
                    <a:lnTo>
                      <a:pt x="3089" y="34796"/>
                    </a:lnTo>
                    <a:lnTo>
                      <a:pt x="3306" y="34715"/>
                    </a:lnTo>
                    <a:lnTo>
                      <a:pt x="3510" y="34606"/>
                    </a:lnTo>
                    <a:lnTo>
                      <a:pt x="3796" y="34443"/>
                    </a:lnTo>
                    <a:lnTo>
                      <a:pt x="4041" y="34293"/>
                    </a:lnTo>
                    <a:lnTo>
                      <a:pt x="4517" y="33980"/>
                    </a:lnTo>
                    <a:lnTo>
                      <a:pt x="4993" y="33681"/>
                    </a:lnTo>
                    <a:lnTo>
                      <a:pt x="5455" y="33354"/>
                    </a:lnTo>
                    <a:lnTo>
                      <a:pt x="5918" y="33042"/>
                    </a:lnTo>
                    <a:lnTo>
                      <a:pt x="6380" y="32701"/>
                    </a:lnTo>
                    <a:lnTo>
                      <a:pt x="6829" y="32361"/>
                    </a:lnTo>
                    <a:lnTo>
                      <a:pt x="7278" y="32021"/>
                    </a:lnTo>
                    <a:lnTo>
                      <a:pt x="7714" y="31654"/>
                    </a:lnTo>
                    <a:lnTo>
                      <a:pt x="8149" y="31287"/>
                    </a:lnTo>
                    <a:lnTo>
                      <a:pt x="8584" y="30906"/>
                    </a:lnTo>
                    <a:lnTo>
                      <a:pt x="9006" y="30525"/>
                    </a:lnTo>
                    <a:lnTo>
                      <a:pt x="9427" y="30117"/>
                    </a:lnTo>
                    <a:lnTo>
                      <a:pt x="9849" y="29709"/>
                    </a:lnTo>
                    <a:lnTo>
                      <a:pt x="10257" y="29274"/>
                    </a:lnTo>
                    <a:lnTo>
                      <a:pt x="10652" y="28825"/>
                    </a:lnTo>
                    <a:lnTo>
                      <a:pt x="11046" y="28362"/>
                    </a:lnTo>
                    <a:lnTo>
                      <a:pt x="11427" y="27873"/>
                    </a:lnTo>
                    <a:lnTo>
                      <a:pt x="11794" y="27369"/>
                    </a:lnTo>
                    <a:lnTo>
                      <a:pt x="12148" y="26852"/>
                    </a:lnTo>
                    <a:lnTo>
                      <a:pt x="12488" y="26295"/>
                    </a:lnTo>
                    <a:lnTo>
                      <a:pt x="12638" y="26009"/>
                    </a:lnTo>
                    <a:lnTo>
                      <a:pt x="12801" y="25710"/>
                    </a:lnTo>
                    <a:lnTo>
                      <a:pt x="12951" y="25410"/>
                    </a:lnTo>
                    <a:lnTo>
                      <a:pt x="13087" y="25098"/>
                    </a:lnTo>
                    <a:lnTo>
                      <a:pt x="13223" y="24771"/>
                    </a:lnTo>
                    <a:lnTo>
                      <a:pt x="13345" y="24445"/>
                    </a:lnTo>
                    <a:lnTo>
                      <a:pt x="13467" y="24118"/>
                    </a:lnTo>
                    <a:lnTo>
                      <a:pt x="13576" y="23765"/>
                    </a:lnTo>
                    <a:lnTo>
                      <a:pt x="13671" y="23411"/>
                    </a:lnTo>
                    <a:lnTo>
                      <a:pt x="13753" y="23057"/>
                    </a:lnTo>
                    <a:lnTo>
                      <a:pt x="13821" y="22676"/>
                    </a:lnTo>
                    <a:lnTo>
                      <a:pt x="13875" y="22309"/>
                    </a:lnTo>
                    <a:lnTo>
                      <a:pt x="13916" y="21915"/>
                    </a:lnTo>
                    <a:lnTo>
                      <a:pt x="13930" y="21534"/>
                    </a:lnTo>
                    <a:lnTo>
                      <a:pt x="13944" y="21139"/>
                    </a:lnTo>
                    <a:lnTo>
                      <a:pt x="13930" y="20745"/>
                    </a:lnTo>
                    <a:lnTo>
                      <a:pt x="13889" y="20337"/>
                    </a:lnTo>
                    <a:lnTo>
                      <a:pt x="13848" y="19942"/>
                    </a:lnTo>
                    <a:lnTo>
                      <a:pt x="13753" y="19371"/>
                    </a:lnTo>
                    <a:lnTo>
                      <a:pt x="13644" y="18800"/>
                    </a:lnTo>
                    <a:lnTo>
                      <a:pt x="13427" y="17684"/>
                    </a:lnTo>
                    <a:lnTo>
                      <a:pt x="13182" y="16596"/>
                    </a:lnTo>
                    <a:lnTo>
                      <a:pt x="12910" y="15521"/>
                    </a:lnTo>
                    <a:lnTo>
                      <a:pt x="12610" y="14460"/>
                    </a:lnTo>
                    <a:lnTo>
                      <a:pt x="12311" y="13399"/>
                    </a:lnTo>
                    <a:lnTo>
                      <a:pt x="11998" y="12366"/>
                    </a:lnTo>
                    <a:lnTo>
                      <a:pt x="11672" y="11332"/>
                    </a:lnTo>
                    <a:lnTo>
                      <a:pt x="11332" y="10298"/>
                    </a:lnTo>
                    <a:lnTo>
                      <a:pt x="10978" y="9278"/>
                    </a:lnTo>
                    <a:lnTo>
                      <a:pt x="10624" y="8271"/>
                    </a:lnTo>
                    <a:lnTo>
                      <a:pt x="10257" y="7251"/>
                    </a:lnTo>
                    <a:lnTo>
                      <a:pt x="9890" y="6245"/>
                    </a:lnTo>
                    <a:lnTo>
                      <a:pt x="9509" y="5238"/>
                    </a:lnTo>
                    <a:lnTo>
                      <a:pt x="9115" y="4245"/>
                    </a:lnTo>
                    <a:lnTo>
                      <a:pt x="8720" y="3238"/>
                    </a:lnTo>
                    <a:lnTo>
                      <a:pt x="8516" y="2735"/>
                    </a:lnTo>
                    <a:lnTo>
                      <a:pt x="8298" y="2218"/>
                    </a:lnTo>
                    <a:lnTo>
                      <a:pt x="8190" y="1973"/>
                    </a:lnTo>
                    <a:lnTo>
                      <a:pt x="8094" y="1810"/>
                    </a:lnTo>
                    <a:lnTo>
                      <a:pt x="7999" y="1647"/>
                    </a:lnTo>
                    <a:lnTo>
                      <a:pt x="7904" y="1497"/>
                    </a:lnTo>
                    <a:lnTo>
                      <a:pt x="7795" y="1361"/>
                    </a:lnTo>
                    <a:lnTo>
                      <a:pt x="7673" y="1212"/>
                    </a:lnTo>
                    <a:lnTo>
                      <a:pt x="7550" y="1089"/>
                    </a:lnTo>
                    <a:lnTo>
                      <a:pt x="7428" y="967"/>
                    </a:lnTo>
                    <a:lnTo>
                      <a:pt x="7292" y="844"/>
                    </a:lnTo>
                    <a:lnTo>
                      <a:pt x="7156" y="736"/>
                    </a:lnTo>
                    <a:lnTo>
                      <a:pt x="7020" y="640"/>
                    </a:lnTo>
                    <a:lnTo>
                      <a:pt x="6870" y="545"/>
                    </a:lnTo>
                    <a:lnTo>
                      <a:pt x="6721" y="450"/>
                    </a:lnTo>
                    <a:lnTo>
                      <a:pt x="6571" y="368"/>
                    </a:lnTo>
                    <a:lnTo>
                      <a:pt x="6421" y="300"/>
                    </a:lnTo>
                    <a:lnTo>
                      <a:pt x="6258" y="232"/>
                    </a:lnTo>
                    <a:lnTo>
                      <a:pt x="6095" y="178"/>
                    </a:lnTo>
                    <a:lnTo>
                      <a:pt x="5932" y="123"/>
                    </a:lnTo>
                    <a:lnTo>
                      <a:pt x="5755" y="83"/>
                    </a:lnTo>
                    <a:lnTo>
                      <a:pt x="5592" y="55"/>
                    </a:lnTo>
                    <a:lnTo>
                      <a:pt x="5415" y="28"/>
                    </a:lnTo>
                    <a:lnTo>
                      <a:pt x="5251" y="15"/>
                    </a:lnTo>
                    <a:lnTo>
                      <a:pt x="50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8"/>
              <p:cNvSpPr/>
              <p:nvPr/>
            </p:nvSpPr>
            <p:spPr>
              <a:xfrm>
                <a:off x="967166" y="3914341"/>
                <a:ext cx="807224" cy="427054"/>
              </a:xfrm>
              <a:custGeom>
                <a:avLst/>
                <a:gdLst/>
                <a:ahLst/>
                <a:cxnLst/>
                <a:rect l="l" t="t" r="r" b="b"/>
                <a:pathLst>
                  <a:path w="27410" h="14501" extrusionOk="0">
                    <a:moveTo>
                      <a:pt x="993" y="0"/>
                    </a:moveTo>
                    <a:lnTo>
                      <a:pt x="857" y="27"/>
                    </a:lnTo>
                    <a:lnTo>
                      <a:pt x="735" y="68"/>
                    </a:lnTo>
                    <a:lnTo>
                      <a:pt x="612" y="123"/>
                    </a:lnTo>
                    <a:lnTo>
                      <a:pt x="503" y="177"/>
                    </a:lnTo>
                    <a:lnTo>
                      <a:pt x="408" y="259"/>
                    </a:lnTo>
                    <a:lnTo>
                      <a:pt x="313" y="340"/>
                    </a:lnTo>
                    <a:lnTo>
                      <a:pt x="231" y="435"/>
                    </a:lnTo>
                    <a:lnTo>
                      <a:pt x="163" y="544"/>
                    </a:lnTo>
                    <a:lnTo>
                      <a:pt x="95" y="653"/>
                    </a:lnTo>
                    <a:lnTo>
                      <a:pt x="55" y="762"/>
                    </a:lnTo>
                    <a:lnTo>
                      <a:pt x="14" y="884"/>
                    </a:lnTo>
                    <a:lnTo>
                      <a:pt x="0" y="1020"/>
                    </a:lnTo>
                    <a:lnTo>
                      <a:pt x="0" y="1143"/>
                    </a:lnTo>
                    <a:lnTo>
                      <a:pt x="0" y="1279"/>
                    </a:lnTo>
                    <a:lnTo>
                      <a:pt x="27" y="1415"/>
                    </a:lnTo>
                    <a:lnTo>
                      <a:pt x="3265" y="13657"/>
                    </a:lnTo>
                    <a:lnTo>
                      <a:pt x="3333" y="13834"/>
                    </a:lnTo>
                    <a:lnTo>
                      <a:pt x="3428" y="13997"/>
                    </a:lnTo>
                    <a:lnTo>
                      <a:pt x="3537" y="14133"/>
                    </a:lnTo>
                    <a:lnTo>
                      <a:pt x="3673" y="14256"/>
                    </a:lnTo>
                    <a:lnTo>
                      <a:pt x="3822" y="14364"/>
                    </a:lnTo>
                    <a:lnTo>
                      <a:pt x="3986" y="14432"/>
                    </a:lnTo>
                    <a:lnTo>
                      <a:pt x="4176" y="14473"/>
                    </a:lnTo>
                    <a:lnTo>
                      <a:pt x="4367" y="14500"/>
                    </a:lnTo>
                    <a:lnTo>
                      <a:pt x="23043" y="14500"/>
                    </a:lnTo>
                    <a:lnTo>
                      <a:pt x="23233" y="14473"/>
                    </a:lnTo>
                    <a:lnTo>
                      <a:pt x="23410" y="14432"/>
                    </a:lnTo>
                    <a:lnTo>
                      <a:pt x="23573" y="14364"/>
                    </a:lnTo>
                    <a:lnTo>
                      <a:pt x="23737" y="14256"/>
                    </a:lnTo>
                    <a:lnTo>
                      <a:pt x="23873" y="14133"/>
                    </a:lnTo>
                    <a:lnTo>
                      <a:pt x="23982" y="13997"/>
                    </a:lnTo>
                    <a:lnTo>
                      <a:pt x="24077" y="13834"/>
                    </a:lnTo>
                    <a:lnTo>
                      <a:pt x="24131" y="13657"/>
                    </a:lnTo>
                    <a:lnTo>
                      <a:pt x="27369" y="1415"/>
                    </a:lnTo>
                    <a:lnTo>
                      <a:pt x="27396" y="1279"/>
                    </a:lnTo>
                    <a:lnTo>
                      <a:pt x="27409" y="1143"/>
                    </a:lnTo>
                    <a:lnTo>
                      <a:pt x="27396" y="1020"/>
                    </a:lnTo>
                    <a:lnTo>
                      <a:pt x="27382" y="884"/>
                    </a:lnTo>
                    <a:lnTo>
                      <a:pt x="27355" y="762"/>
                    </a:lnTo>
                    <a:lnTo>
                      <a:pt x="27301" y="653"/>
                    </a:lnTo>
                    <a:lnTo>
                      <a:pt x="27246" y="544"/>
                    </a:lnTo>
                    <a:lnTo>
                      <a:pt x="27178" y="435"/>
                    </a:lnTo>
                    <a:lnTo>
                      <a:pt x="27097" y="340"/>
                    </a:lnTo>
                    <a:lnTo>
                      <a:pt x="27001" y="259"/>
                    </a:lnTo>
                    <a:lnTo>
                      <a:pt x="26892" y="177"/>
                    </a:lnTo>
                    <a:lnTo>
                      <a:pt x="26784" y="123"/>
                    </a:lnTo>
                    <a:lnTo>
                      <a:pt x="26675" y="68"/>
                    </a:lnTo>
                    <a:lnTo>
                      <a:pt x="26539" y="27"/>
                    </a:lnTo>
                    <a:lnTo>
                      <a:pt x="264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8"/>
              <p:cNvSpPr/>
              <p:nvPr/>
            </p:nvSpPr>
            <p:spPr>
              <a:xfrm>
                <a:off x="558952" y="2780233"/>
                <a:ext cx="121010" cy="207946"/>
              </a:xfrm>
              <a:custGeom>
                <a:avLst/>
                <a:gdLst/>
                <a:ahLst/>
                <a:cxnLst/>
                <a:rect l="l" t="t" r="r" b="b"/>
                <a:pathLst>
                  <a:path w="4109" h="7061" extrusionOk="0">
                    <a:moveTo>
                      <a:pt x="3305" y="327"/>
                    </a:moveTo>
                    <a:lnTo>
                      <a:pt x="3401" y="354"/>
                    </a:lnTo>
                    <a:lnTo>
                      <a:pt x="3496" y="408"/>
                    </a:lnTo>
                    <a:lnTo>
                      <a:pt x="3578" y="504"/>
                    </a:lnTo>
                    <a:lnTo>
                      <a:pt x="3646" y="612"/>
                    </a:lnTo>
                    <a:lnTo>
                      <a:pt x="3700" y="762"/>
                    </a:lnTo>
                    <a:lnTo>
                      <a:pt x="3741" y="925"/>
                    </a:lnTo>
                    <a:lnTo>
                      <a:pt x="3768" y="1116"/>
                    </a:lnTo>
                    <a:lnTo>
                      <a:pt x="3782" y="1333"/>
                    </a:lnTo>
                    <a:lnTo>
                      <a:pt x="3782" y="1565"/>
                    </a:lnTo>
                    <a:lnTo>
                      <a:pt x="3754" y="1809"/>
                    </a:lnTo>
                    <a:lnTo>
                      <a:pt x="3727" y="2082"/>
                    </a:lnTo>
                    <a:lnTo>
                      <a:pt x="3673" y="2367"/>
                    </a:lnTo>
                    <a:lnTo>
                      <a:pt x="3605" y="2666"/>
                    </a:lnTo>
                    <a:lnTo>
                      <a:pt x="3523" y="2993"/>
                    </a:lnTo>
                    <a:lnTo>
                      <a:pt x="3414" y="3319"/>
                    </a:lnTo>
                    <a:lnTo>
                      <a:pt x="3292" y="3659"/>
                    </a:lnTo>
                    <a:lnTo>
                      <a:pt x="3156" y="4000"/>
                    </a:lnTo>
                    <a:lnTo>
                      <a:pt x="3006" y="4340"/>
                    </a:lnTo>
                    <a:lnTo>
                      <a:pt x="2843" y="4666"/>
                    </a:lnTo>
                    <a:lnTo>
                      <a:pt x="2680" y="4965"/>
                    </a:lnTo>
                    <a:lnTo>
                      <a:pt x="2517" y="5237"/>
                    </a:lnTo>
                    <a:lnTo>
                      <a:pt x="2340" y="5496"/>
                    </a:lnTo>
                    <a:lnTo>
                      <a:pt x="2163" y="5741"/>
                    </a:lnTo>
                    <a:lnTo>
                      <a:pt x="2000" y="5945"/>
                    </a:lnTo>
                    <a:lnTo>
                      <a:pt x="1823" y="6135"/>
                    </a:lnTo>
                    <a:lnTo>
                      <a:pt x="1660" y="6298"/>
                    </a:lnTo>
                    <a:lnTo>
                      <a:pt x="1496" y="6434"/>
                    </a:lnTo>
                    <a:lnTo>
                      <a:pt x="1347" y="6543"/>
                    </a:lnTo>
                    <a:lnTo>
                      <a:pt x="1197" y="6638"/>
                    </a:lnTo>
                    <a:lnTo>
                      <a:pt x="1047" y="6693"/>
                    </a:lnTo>
                    <a:lnTo>
                      <a:pt x="925" y="6720"/>
                    </a:lnTo>
                    <a:lnTo>
                      <a:pt x="803" y="6734"/>
                    </a:lnTo>
                    <a:lnTo>
                      <a:pt x="707" y="6706"/>
                    </a:lnTo>
                    <a:lnTo>
                      <a:pt x="612" y="6638"/>
                    </a:lnTo>
                    <a:lnTo>
                      <a:pt x="531" y="6557"/>
                    </a:lnTo>
                    <a:lnTo>
                      <a:pt x="463" y="6448"/>
                    </a:lnTo>
                    <a:lnTo>
                      <a:pt x="408" y="6298"/>
                    </a:lnTo>
                    <a:lnTo>
                      <a:pt x="367" y="6135"/>
                    </a:lnTo>
                    <a:lnTo>
                      <a:pt x="340" y="5945"/>
                    </a:lnTo>
                    <a:lnTo>
                      <a:pt x="327" y="5727"/>
                    </a:lnTo>
                    <a:lnTo>
                      <a:pt x="327" y="5496"/>
                    </a:lnTo>
                    <a:lnTo>
                      <a:pt x="354" y="5237"/>
                    </a:lnTo>
                    <a:lnTo>
                      <a:pt x="381" y="4979"/>
                    </a:lnTo>
                    <a:lnTo>
                      <a:pt x="435" y="4680"/>
                    </a:lnTo>
                    <a:lnTo>
                      <a:pt x="503" y="4380"/>
                    </a:lnTo>
                    <a:lnTo>
                      <a:pt x="585" y="4068"/>
                    </a:lnTo>
                    <a:lnTo>
                      <a:pt x="694" y="3741"/>
                    </a:lnTo>
                    <a:lnTo>
                      <a:pt x="816" y="3401"/>
                    </a:lnTo>
                    <a:lnTo>
                      <a:pt x="952" y="3061"/>
                    </a:lnTo>
                    <a:lnTo>
                      <a:pt x="1102" y="2721"/>
                    </a:lnTo>
                    <a:lnTo>
                      <a:pt x="1265" y="2394"/>
                    </a:lnTo>
                    <a:lnTo>
                      <a:pt x="1428" y="2095"/>
                    </a:lnTo>
                    <a:lnTo>
                      <a:pt x="1592" y="1809"/>
                    </a:lnTo>
                    <a:lnTo>
                      <a:pt x="1768" y="1565"/>
                    </a:lnTo>
                    <a:lnTo>
                      <a:pt x="1945" y="1320"/>
                    </a:lnTo>
                    <a:lnTo>
                      <a:pt x="2108" y="1116"/>
                    </a:lnTo>
                    <a:lnTo>
                      <a:pt x="2285" y="925"/>
                    </a:lnTo>
                    <a:lnTo>
                      <a:pt x="2449" y="762"/>
                    </a:lnTo>
                    <a:lnTo>
                      <a:pt x="2612" y="626"/>
                    </a:lnTo>
                    <a:lnTo>
                      <a:pt x="2761" y="504"/>
                    </a:lnTo>
                    <a:lnTo>
                      <a:pt x="2911" y="422"/>
                    </a:lnTo>
                    <a:lnTo>
                      <a:pt x="3061" y="368"/>
                    </a:lnTo>
                    <a:lnTo>
                      <a:pt x="3183" y="327"/>
                    </a:lnTo>
                    <a:close/>
                    <a:moveTo>
                      <a:pt x="3129" y="0"/>
                    </a:moveTo>
                    <a:lnTo>
                      <a:pt x="3033" y="28"/>
                    </a:lnTo>
                    <a:lnTo>
                      <a:pt x="2843" y="82"/>
                    </a:lnTo>
                    <a:lnTo>
                      <a:pt x="2653" y="177"/>
                    </a:lnTo>
                    <a:lnTo>
                      <a:pt x="2462" y="313"/>
                    </a:lnTo>
                    <a:lnTo>
                      <a:pt x="2258" y="476"/>
                    </a:lnTo>
                    <a:lnTo>
                      <a:pt x="2040" y="680"/>
                    </a:lnTo>
                    <a:lnTo>
                      <a:pt x="1850" y="898"/>
                    </a:lnTo>
                    <a:lnTo>
                      <a:pt x="1660" y="1129"/>
                    </a:lnTo>
                    <a:lnTo>
                      <a:pt x="1483" y="1388"/>
                    </a:lnTo>
                    <a:lnTo>
                      <a:pt x="1292" y="1673"/>
                    </a:lnTo>
                    <a:lnTo>
                      <a:pt x="1115" y="1959"/>
                    </a:lnTo>
                    <a:lnTo>
                      <a:pt x="952" y="2272"/>
                    </a:lnTo>
                    <a:lnTo>
                      <a:pt x="789" y="2598"/>
                    </a:lnTo>
                    <a:lnTo>
                      <a:pt x="639" y="2925"/>
                    </a:lnTo>
                    <a:lnTo>
                      <a:pt x="503" y="3265"/>
                    </a:lnTo>
                    <a:lnTo>
                      <a:pt x="381" y="3605"/>
                    </a:lnTo>
                    <a:lnTo>
                      <a:pt x="272" y="3945"/>
                    </a:lnTo>
                    <a:lnTo>
                      <a:pt x="190" y="4272"/>
                    </a:lnTo>
                    <a:lnTo>
                      <a:pt x="109" y="4598"/>
                    </a:lnTo>
                    <a:lnTo>
                      <a:pt x="54" y="4911"/>
                    </a:lnTo>
                    <a:lnTo>
                      <a:pt x="14" y="5210"/>
                    </a:lnTo>
                    <a:lnTo>
                      <a:pt x="0" y="5496"/>
                    </a:lnTo>
                    <a:lnTo>
                      <a:pt x="0" y="5781"/>
                    </a:lnTo>
                    <a:lnTo>
                      <a:pt x="14" y="6040"/>
                    </a:lnTo>
                    <a:lnTo>
                      <a:pt x="54" y="6285"/>
                    </a:lnTo>
                    <a:lnTo>
                      <a:pt x="122" y="6489"/>
                    </a:lnTo>
                    <a:lnTo>
                      <a:pt x="204" y="6666"/>
                    </a:lnTo>
                    <a:lnTo>
                      <a:pt x="245" y="6747"/>
                    </a:lnTo>
                    <a:lnTo>
                      <a:pt x="299" y="6815"/>
                    </a:lnTo>
                    <a:lnTo>
                      <a:pt x="367" y="6870"/>
                    </a:lnTo>
                    <a:lnTo>
                      <a:pt x="422" y="6924"/>
                    </a:lnTo>
                    <a:lnTo>
                      <a:pt x="490" y="6965"/>
                    </a:lnTo>
                    <a:lnTo>
                      <a:pt x="571" y="7006"/>
                    </a:lnTo>
                    <a:lnTo>
                      <a:pt x="653" y="7033"/>
                    </a:lnTo>
                    <a:lnTo>
                      <a:pt x="721" y="7060"/>
                    </a:lnTo>
                    <a:lnTo>
                      <a:pt x="979" y="7060"/>
                    </a:lnTo>
                    <a:lnTo>
                      <a:pt x="1075" y="7033"/>
                    </a:lnTo>
                    <a:lnTo>
                      <a:pt x="1252" y="6978"/>
                    </a:lnTo>
                    <a:lnTo>
                      <a:pt x="1456" y="6870"/>
                    </a:lnTo>
                    <a:lnTo>
                      <a:pt x="1646" y="6747"/>
                    </a:lnTo>
                    <a:lnTo>
                      <a:pt x="1850" y="6570"/>
                    </a:lnTo>
                    <a:lnTo>
                      <a:pt x="2054" y="6380"/>
                    </a:lnTo>
                    <a:lnTo>
                      <a:pt x="2258" y="6162"/>
                    </a:lnTo>
                    <a:lnTo>
                      <a:pt x="2449" y="5917"/>
                    </a:lnTo>
                    <a:lnTo>
                      <a:pt x="2625" y="5673"/>
                    </a:lnTo>
                    <a:lnTo>
                      <a:pt x="2816" y="5387"/>
                    </a:lnTo>
                    <a:lnTo>
                      <a:pt x="2993" y="5101"/>
                    </a:lnTo>
                    <a:lnTo>
                      <a:pt x="3156" y="4788"/>
                    </a:lnTo>
                    <a:lnTo>
                      <a:pt x="3319" y="4462"/>
                    </a:lnTo>
                    <a:lnTo>
                      <a:pt x="3469" y="4136"/>
                    </a:lnTo>
                    <a:lnTo>
                      <a:pt x="3605" y="3795"/>
                    </a:lnTo>
                    <a:lnTo>
                      <a:pt x="3727" y="3455"/>
                    </a:lnTo>
                    <a:lnTo>
                      <a:pt x="3836" y="3115"/>
                    </a:lnTo>
                    <a:lnTo>
                      <a:pt x="3918" y="2789"/>
                    </a:lnTo>
                    <a:lnTo>
                      <a:pt x="3999" y="2462"/>
                    </a:lnTo>
                    <a:lnTo>
                      <a:pt x="4054" y="2150"/>
                    </a:lnTo>
                    <a:lnTo>
                      <a:pt x="4094" y="1850"/>
                    </a:lnTo>
                    <a:lnTo>
                      <a:pt x="4108" y="1565"/>
                    </a:lnTo>
                    <a:lnTo>
                      <a:pt x="4108" y="1279"/>
                    </a:lnTo>
                    <a:lnTo>
                      <a:pt x="4094" y="1007"/>
                    </a:lnTo>
                    <a:lnTo>
                      <a:pt x="4054" y="776"/>
                    </a:lnTo>
                    <a:lnTo>
                      <a:pt x="3986" y="572"/>
                    </a:lnTo>
                    <a:lnTo>
                      <a:pt x="3904" y="395"/>
                    </a:lnTo>
                    <a:lnTo>
                      <a:pt x="3863" y="313"/>
                    </a:lnTo>
                    <a:lnTo>
                      <a:pt x="3809" y="245"/>
                    </a:lnTo>
                    <a:lnTo>
                      <a:pt x="3741" y="191"/>
                    </a:lnTo>
                    <a:lnTo>
                      <a:pt x="3686" y="136"/>
                    </a:lnTo>
                    <a:lnTo>
                      <a:pt x="3605" y="82"/>
                    </a:lnTo>
                    <a:lnTo>
                      <a:pt x="3537" y="55"/>
                    </a:lnTo>
                    <a:lnTo>
                      <a:pt x="3455" y="28"/>
                    </a:lnTo>
                    <a:lnTo>
                      <a:pt x="33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8"/>
              <p:cNvSpPr/>
              <p:nvPr/>
            </p:nvSpPr>
            <p:spPr>
              <a:xfrm>
                <a:off x="538513" y="2794663"/>
                <a:ext cx="161857" cy="179085"/>
              </a:xfrm>
              <a:custGeom>
                <a:avLst/>
                <a:gdLst/>
                <a:ahLst/>
                <a:cxnLst/>
                <a:rect l="l" t="t" r="r" b="b"/>
                <a:pathLst>
                  <a:path w="5496" h="6081" extrusionOk="0">
                    <a:moveTo>
                      <a:pt x="871" y="327"/>
                    </a:moveTo>
                    <a:lnTo>
                      <a:pt x="993" y="340"/>
                    </a:lnTo>
                    <a:lnTo>
                      <a:pt x="1129" y="381"/>
                    </a:lnTo>
                    <a:lnTo>
                      <a:pt x="1279" y="422"/>
                    </a:lnTo>
                    <a:lnTo>
                      <a:pt x="1442" y="476"/>
                    </a:lnTo>
                    <a:lnTo>
                      <a:pt x="1728" y="626"/>
                    </a:lnTo>
                    <a:lnTo>
                      <a:pt x="1959" y="762"/>
                    </a:lnTo>
                    <a:lnTo>
                      <a:pt x="2204" y="911"/>
                    </a:lnTo>
                    <a:lnTo>
                      <a:pt x="2449" y="1102"/>
                    </a:lnTo>
                    <a:lnTo>
                      <a:pt x="2694" y="1292"/>
                    </a:lnTo>
                    <a:lnTo>
                      <a:pt x="2938" y="1510"/>
                    </a:lnTo>
                    <a:lnTo>
                      <a:pt x="3183" y="1741"/>
                    </a:lnTo>
                    <a:lnTo>
                      <a:pt x="3415" y="1986"/>
                    </a:lnTo>
                    <a:lnTo>
                      <a:pt x="3659" y="2258"/>
                    </a:lnTo>
                    <a:lnTo>
                      <a:pt x="3891" y="2544"/>
                    </a:lnTo>
                    <a:lnTo>
                      <a:pt x="4108" y="2829"/>
                    </a:lnTo>
                    <a:lnTo>
                      <a:pt x="4312" y="3101"/>
                    </a:lnTo>
                    <a:lnTo>
                      <a:pt x="4489" y="3373"/>
                    </a:lnTo>
                    <a:lnTo>
                      <a:pt x="4639" y="3646"/>
                    </a:lnTo>
                    <a:lnTo>
                      <a:pt x="4775" y="3904"/>
                    </a:lnTo>
                    <a:lnTo>
                      <a:pt x="4897" y="4149"/>
                    </a:lnTo>
                    <a:lnTo>
                      <a:pt x="4992" y="4380"/>
                    </a:lnTo>
                    <a:lnTo>
                      <a:pt x="5061" y="4611"/>
                    </a:lnTo>
                    <a:lnTo>
                      <a:pt x="5115" y="4815"/>
                    </a:lnTo>
                    <a:lnTo>
                      <a:pt x="5156" y="5006"/>
                    </a:lnTo>
                    <a:lnTo>
                      <a:pt x="5169" y="5169"/>
                    </a:lnTo>
                    <a:lnTo>
                      <a:pt x="5156" y="5319"/>
                    </a:lnTo>
                    <a:lnTo>
                      <a:pt x="5129" y="5455"/>
                    </a:lnTo>
                    <a:lnTo>
                      <a:pt x="5074" y="5563"/>
                    </a:lnTo>
                    <a:lnTo>
                      <a:pt x="5006" y="5645"/>
                    </a:lnTo>
                    <a:lnTo>
                      <a:pt x="4911" y="5700"/>
                    </a:lnTo>
                    <a:lnTo>
                      <a:pt x="4802" y="5740"/>
                    </a:lnTo>
                    <a:lnTo>
                      <a:pt x="4666" y="5754"/>
                    </a:lnTo>
                    <a:lnTo>
                      <a:pt x="4516" y="5740"/>
                    </a:lnTo>
                    <a:lnTo>
                      <a:pt x="4353" y="5700"/>
                    </a:lnTo>
                    <a:lnTo>
                      <a:pt x="4176" y="5645"/>
                    </a:lnTo>
                    <a:lnTo>
                      <a:pt x="3972" y="5563"/>
                    </a:lnTo>
                    <a:lnTo>
                      <a:pt x="3768" y="5455"/>
                    </a:lnTo>
                    <a:lnTo>
                      <a:pt x="3537" y="5319"/>
                    </a:lnTo>
                    <a:lnTo>
                      <a:pt x="3292" y="5155"/>
                    </a:lnTo>
                    <a:lnTo>
                      <a:pt x="3047" y="4979"/>
                    </a:lnTo>
                    <a:lnTo>
                      <a:pt x="2802" y="4788"/>
                    </a:lnTo>
                    <a:lnTo>
                      <a:pt x="2558" y="4570"/>
                    </a:lnTo>
                    <a:lnTo>
                      <a:pt x="2313" y="4339"/>
                    </a:lnTo>
                    <a:lnTo>
                      <a:pt x="2082" y="4081"/>
                    </a:lnTo>
                    <a:lnTo>
                      <a:pt x="1837" y="3822"/>
                    </a:lnTo>
                    <a:lnTo>
                      <a:pt x="1619" y="3550"/>
                    </a:lnTo>
                    <a:lnTo>
                      <a:pt x="1401" y="3278"/>
                    </a:lnTo>
                    <a:lnTo>
                      <a:pt x="1211" y="3006"/>
                    </a:lnTo>
                    <a:lnTo>
                      <a:pt x="1034" y="2734"/>
                    </a:lnTo>
                    <a:lnTo>
                      <a:pt x="871" y="2462"/>
                    </a:lnTo>
                    <a:lnTo>
                      <a:pt x="721" y="2204"/>
                    </a:lnTo>
                    <a:lnTo>
                      <a:pt x="599" y="1932"/>
                    </a:lnTo>
                    <a:lnTo>
                      <a:pt x="504" y="1687"/>
                    </a:lnTo>
                    <a:lnTo>
                      <a:pt x="422" y="1469"/>
                    </a:lnTo>
                    <a:lnTo>
                      <a:pt x="368" y="1251"/>
                    </a:lnTo>
                    <a:lnTo>
                      <a:pt x="340" y="1075"/>
                    </a:lnTo>
                    <a:lnTo>
                      <a:pt x="327" y="898"/>
                    </a:lnTo>
                    <a:lnTo>
                      <a:pt x="340" y="748"/>
                    </a:lnTo>
                    <a:lnTo>
                      <a:pt x="368" y="626"/>
                    </a:lnTo>
                    <a:lnTo>
                      <a:pt x="422" y="517"/>
                    </a:lnTo>
                    <a:lnTo>
                      <a:pt x="490" y="435"/>
                    </a:lnTo>
                    <a:lnTo>
                      <a:pt x="558" y="381"/>
                    </a:lnTo>
                    <a:lnTo>
                      <a:pt x="653" y="354"/>
                    </a:lnTo>
                    <a:lnTo>
                      <a:pt x="748" y="327"/>
                    </a:lnTo>
                    <a:close/>
                    <a:moveTo>
                      <a:pt x="735" y="0"/>
                    </a:moveTo>
                    <a:lnTo>
                      <a:pt x="653" y="14"/>
                    </a:lnTo>
                    <a:lnTo>
                      <a:pt x="558" y="27"/>
                    </a:lnTo>
                    <a:lnTo>
                      <a:pt x="476" y="54"/>
                    </a:lnTo>
                    <a:lnTo>
                      <a:pt x="408" y="95"/>
                    </a:lnTo>
                    <a:lnTo>
                      <a:pt x="340" y="136"/>
                    </a:lnTo>
                    <a:lnTo>
                      <a:pt x="272" y="177"/>
                    </a:lnTo>
                    <a:lnTo>
                      <a:pt x="218" y="245"/>
                    </a:lnTo>
                    <a:lnTo>
                      <a:pt x="164" y="299"/>
                    </a:lnTo>
                    <a:lnTo>
                      <a:pt x="109" y="367"/>
                    </a:lnTo>
                    <a:lnTo>
                      <a:pt x="82" y="449"/>
                    </a:lnTo>
                    <a:lnTo>
                      <a:pt x="41" y="531"/>
                    </a:lnTo>
                    <a:lnTo>
                      <a:pt x="28" y="626"/>
                    </a:lnTo>
                    <a:lnTo>
                      <a:pt x="0" y="816"/>
                    </a:lnTo>
                    <a:lnTo>
                      <a:pt x="0" y="1034"/>
                    </a:lnTo>
                    <a:lnTo>
                      <a:pt x="41" y="1265"/>
                    </a:lnTo>
                    <a:lnTo>
                      <a:pt x="96" y="1524"/>
                    </a:lnTo>
                    <a:lnTo>
                      <a:pt x="191" y="1796"/>
                    </a:lnTo>
                    <a:lnTo>
                      <a:pt x="300" y="2068"/>
                    </a:lnTo>
                    <a:lnTo>
                      <a:pt x="422" y="2340"/>
                    </a:lnTo>
                    <a:lnTo>
                      <a:pt x="572" y="2625"/>
                    </a:lnTo>
                    <a:lnTo>
                      <a:pt x="748" y="2911"/>
                    </a:lnTo>
                    <a:lnTo>
                      <a:pt x="925" y="3197"/>
                    </a:lnTo>
                    <a:lnTo>
                      <a:pt x="1129" y="3482"/>
                    </a:lnTo>
                    <a:lnTo>
                      <a:pt x="1347" y="3768"/>
                    </a:lnTo>
                    <a:lnTo>
                      <a:pt x="1592" y="4040"/>
                    </a:lnTo>
                    <a:lnTo>
                      <a:pt x="1837" y="4312"/>
                    </a:lnTo>
                    <a:lnTo>
                      <a:pt x="2082" y="4570"/>
                    </a:lnTo>
                    <a:lnTo>
                      <a:pt x="2340" y="4815"/>
                    </a:lnTo>
                    <a:lnTo>
                      <a:pt x="2598" y="5047"/>
                    </a:lnTo>
                    <a:lnTo>
                      <a:pt x="2857" y="5251"/>
                    </a:lnTo>
                    <a:lnTo>
                      <a:pt x="3115" y="5441"/>
                    </a:lnTo>
                    <a:lnTo>
                      <a:pt x="3360" y="5604"/>
                    </a:lnTo>
                    <a:lnTo>
                      <a:pt x="3619" y="5754"/>
                    </a:lnTo>
                    <a:lnTo>
                      <a:pt x="3918" y="5904"/>
                    </a:lnTo>
                    <a:lnTo>
                      <a:pt x="4122" y="5972"/>
                    </a:lnTo>
                    <a:lnTo>
                      <a:pt x="4326" y="6040"/>
                    </a:lnTo>
                    <a:lnTo>
                      <a:pt x="4503" y="6067"/>
                    </a:lnTo>
                    <a:lnTo>
                      <a:pt x="4680" y="6080"/>
                    </a:lnTo>
                    <a:lnTo>
                      <a:pt x="4843" y="6067"/>
                    </a:lnTo>
                    <a:lnTo>
                      <a:pt x="4979" y="6040"/>
                    </a:lnTo>
                    <a:lnTo>
                      <a:pt x="5115" y="5972"/>
                    </a:lnTo>
                    <a:lnTo>
                      <a:pt x="5224" y="5890"/>
                    </a:lnTo>
                    <a:lnTo>
                      <a:pt x="5278" y="5836"/>
                    </a:lnTo>
                    <a:lnTo>
                      <a:pt x="5333" y="5781"/>
                    </a:lnTo>
                    <a:lnTo>
                      <a:pt x="5387" y="5700"/>
                    </a:lnTo>
                    <a:lnTo>
                      <a:pt x="5414" y="5631"/>
                    </a:lnTo>
                    <a:lnTo>
                      <a:pt x="5441" y="5550"/>
                    </a:lnTo>
                    <a:lnTo>
                      <a:pt x="5469" y="5455"/>
                    </a:lnTo>
                    <a:lnTo>
                      <a:pt x="5496" y="5264"/>
                    </a:lnTo>
                    <a:lnTo>
                      <a:pt x="5496" y="5047"/>
                    </a:lnTo>
                    <a:lnTo>
                      <a:pt x="5455" y="4815"/>
                    </a:lnTo>
                    <a:lnTo>
                      <a:pt x="5401" y="4557"/>
                    </a:lnTo>
                    <a:lnTo>
                      <a:pt x="5305" y="4285"/>
                    </a:lnTo>
                    <a:lnTo>
                      <a:pt x="5197" y="4013"/>
                    </a:lnTo>
                    <a:lnTo>
                      <a:pt x="5074" y="3741"/>
                    </a:lnTo>
                    <a:lnTo>
                      <a:pt x="4924" y="3455"/>
                    </a:lnTo>
                    <a:lnTo>
                      <a:pt x="4748" y="3169"/>
                    </a:lnTo>
                    <a:lnTo>
                      <a:pt x="4571" y="2884"/>
                    </a:lnTo>
                    <a:lnTo>
                      <a:pt x="4367" y="2598"/>
                    </a:lnTo>
                    <a:lnTo>
                      <a:pt x="4136" y="2312"/>
                    </a:lnTo>
                    <a:lnTo>
                      <a:pt x="3904" y="2040"/>
                    </a:lnTo>
                    <a:lnTo>
                      <a:pt x="3659" y="1755"/>
                    </a:lnTo>
                    <a:lnTo>
                      <a:pt x="3415" y="1510"/>
                    </a:lnTo>
                    <a:lnTo>
                      <a:pt x="3156" y="1265"/>
                    </a:lnTo>
                    <a:lnTo>
                      <a:pt x="2898" y="1034"/>
                    </a:lnTo>
                    <a:lnTo>
                      <a:pt x="2639" y="830"/>
                    </a:lnTo>
                    <a:lnTo>
                      <a:pt x="2381" y="639"/>
                    </a:lnTo>
                    <a:lnTo>
                      <a:pt x="2136" y="476"/>
                    </a:lnTo>
                    <a:lnTo>
                      <a:pt x="1877" y="327"/>
                    </a:lnTo>
                    <a:lnTo>
                      <a:pt x="1619" y="204"/>
                    </a:lnTo>
                    <a:lnTo>
                      <a:pt x="1374" y="109"/>
                    </a:lnTo>
                    <a:lnTo>
                      <a:pt x="1143" y="41"/>
                    </a:lnTo>
                    <a:lnTo>
                      <a:pt x="9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8"/>
              <p:cNvSpPr/>
              <p:nvPr/>
            </p:nvSpPr>
            <p:spPr>
              <a:xfrm>
                <a:off x="508061" y="2838721"/>
                <a:ext cx="222760" cy="90971"/>
              </a:xfrm>
              <a:custGeom>
                <a:avLst/>
                <a:gdLst/>
                <a:ahLst/>
                <a:cxnLst/>
                <a:rect l="l" t="t" r="r" b="b"/>
                <a:pathLst>
                  <a:path w="7564" h="3089" extrusionOk="0">
                    <a:moveTo>
                      <a:pt x="4068" y="327"/>
                    </a:moveTo>
                    <a:lnTo>
                      <a:pt x="4421" y="340"/>
                    </a:lnTo>
                    <a:lnTo>
                      <a:pt x="4748" y="354"/>
                    </a:lnTo>
                    <a:lnTo>
                      <a:pt x="5074" y="381"/>
                    </a:lnTo>
                    <a:lnTo>
                      <a:pt x="5387" y="422"/>
                    </a:lnTo>
                    <a:lnTo>
                      <a:pt x="5686" y="463"/>
                    </a:lnTo>
                    <a:lnTo>
                      <a:pt x="5972" y="531"/>
                    </a:lnTo>
                    <a:lnTo>
                      <a:pt x="6231" y="612"/>
                    </a:lnTo>
                    <a:lnTo>
                      <a:pt x="6530" y="721"/>
                    </a:lnTo>
                    <a:lnTo>
                      <a:pt x="6679" y="789"/>
                    </a:lnTo>
                    <a:lnTo>
                      <a:pt x="6815" y="871"/>
                    </a:lnTo>
                    <a:lnTo>
                      <a:pt x="6938" y="939"/>
                    </a:lnTo>
                    <a:lnTo>
                      <a:pt x="7033" y="1021"/>
                    </a:lnTo>
                    <a:lnTo>
                      <a:pt x="7115" y="1102"/>
                    </a:lnTo>
                    <a:lnTo>
                      <a:pt x="7169" y="1197"/>
                    </a:lnTo>
                    <a:lnTo>
                      <a:pt x="7210" y="1279"/>
                    </a:lnTo>
                    <a:lnTo>
                      <a:pt x="7224" y="1374"/>
                    </a:lnTo>
                    <a:lnTo>
                      <a:pt x="7210" y="1483"/>
                    </a:lnTo>
                    <a:lnTo>
                      <a:pt x="7169" y="1592"/>
                    </a:lnTo>
                    <a:lnTo>
                      <a:pt x="7101" y="1701"/>
                    </a:lnTo>
                    <a:lnTo>
                      <a:pt x="6992" y="1809"/>
                    </a:lnTo>
                    <a:lnTo>
                      <a:pt x="6856" y="1918"/>
                    </a:lnTo>
                    <a:lnTo>
                      <a:pt x="6707" y="2027"/>
                    </a:lnTo>
                    <a:lnTo>
                      <a:pt x="6516" y="2136"/>
                    </a:lnTo>
                    <a:lnTo>
                      <a:pt x="6312" y="2231"/>
                    </a:lnTo>
                    <a:lnTo>
                      <a:pt x="6067" y="2326"/>
                    </a:lnTo>
                    <a:lnTo>
                      <a:pt x="5809" y="2408"/>
                    </a:lnTo>
                    <a:lnTo>
                      <a:pt x="5537" y="2490"/>
                    </a:lnTo>
                    <a:lnTo>
                      <a:pt x="5238" y="2558"/>
                    </a:lnTo>
                    <a:lnTo>
                      <a:pt x="4911" y="2626"/>
                    </a:lnTo>
                    <a:lnTo>
                      <a:pt x="4571" y="2680"/>
                    </a:lnTo>
                    <a:lnTo>
                      <a:pt x="4217" y="2721"/>
                    </a:lnTo>
                    <a:lnTo>
                      <a:pt x="3836" y="2748"/>
                    </a:lnTo>
                    <a:lnTo>
                      <a:pt x="3143" y="2748"/>
                    </a:lnTo>
                    <a:lnTo>
                      <a:pt x="2816" y="2734"/>
                    </a:lnTo>
                    <a:lnTo>
                      <a:pt x="2490" y="2707"/>
                    </a:lnTo>
                    <a:lnTo>
                      <a:pt x="2177" y="2666"/>
                    </a:lnTo>
                    <a:lnTo>
                      <a:pt x="1878" y="2612"/>
                    </a:lnTo>
                    <a:lnTo>
                      <a:pt x="1592" y="2558"/>
                    </a:lnTo>
                    <a:lnTo>
                      <a:pt x="1334" y="2476"/>
                    </a:lnTo>
                    <a:lnTo>
                      <a:pt x="1116" y="2394"/>
                    </a:lnTo>
                    <a:lnTo>
                      <a:pt x="912" y="2313"/>
                    </a:lnTo>
                    <a:lnTo>
                      <a:pt x="749" y="2231"/>
                    </a:lnTo>
                    <a:lnTo>
                      <a:pt x="613" y="2136"/>
                    </a:lnTo>
                    <a:lnTo>
                      <a:pt x="490" y="2027"/>
                    </a:lnTo>
                    <a:lnTo>
                      <a:pt x="409" y="1932"/>
                    </a:lnTo>
                    <a:lnTo>
                      <a:pt x="354" y="1823"/>
                    </a:lnTo>
                    <a:lnTo>
                      <a:pt x="341" y="1714"/>
                    </a:lnTo>
                    <a:lnTo>
                      <a:pt x="354" y="1605"/>
                    </a:lnTo>
                    <a:lnTo>
                      <a:pt x="395" y="1497"/>
                    </a:lnTo>
                    <a:lnTo>
                      <a:pt x="463" y="1388"/>
                    </a:lnTo>
                    <a:lnTo>
                      <a:pt x="558" y="1279"/>
                    </a:lnTo>
                    <a:lnTo>
                      <a:pt x="694" y="1170"/>
                    </a:lnTo>
                    <a:lnTo>
                      <a:pt x="857" y="1061"/>
                    </a:lnTo>
                    <a:lnTo>
                      <a:pt x="1034" y="953"/>
                    </a:lnTo>
                    <a:lnTo>
                      <a:pt x="1252" y="857"/>
                    </a:lnTo>
                    <a:lnTo>
                      <a:pt x="1497" y="762"/>
                    </a:lnTo>
                    <a:lnTo>
                      <a:pt x="1769" y="667"/>
                    </a:lnTo>
                    <a:lnTo>
                      <a:pt x="2068" y="585"/>
                    </a:lnTo>
                    <a:lnTo>
                      <a:pt x="2367" y="517"/>
                    </a:lnTo>
                    <a:lnTo>
                      <a:pt x="2694" y="449"/>
                    </a:lnTo>
                    <a:lnTo>
                      <a:pt x="3034" y="408"/>
                    </a:lnTo>
                    <a:lnTo>
                      <a:pt x="3374" y="368"/>
                    </a:lnTo>
                    <a:lnTo>
                      <a:pt x="3728" y="340"/>
                    </a:lnTo>
                    <a:lnTo>
                      <a:pt x="4068" y="327"/>
                    </a:lnTo>
                    <a:close/>
                    <a:moveTo>
                      <a:pt x="4068" y="0"/>
                    </a:moveTo>
                    <a:lnTo>
                      <a:pt x="3700" y="14"/>
                    </a:lnTo>
                    <a:lnTo>
                      <a:pt x="3333" y="41"/>
                    </a:lnTo>
                    <a:lnTo>
                      <a:pt x="2980" y="68"/>
                    </a:lnTo>
                    <a:lnTo>
                      <a:pt x="2639" y="123"/>
                    </a:lnTo>
                    <a:lnTo>
                      <a:pt x="2299" y="191"/>
                    </a:lnTo>
                    <a:lnTo>
                      <a:pt x="1973" y="259"/>
                    </a:lnTo>
                    <a:lnTo>
                      <a:pt x="1674" y="354"/>
                    </a:lnTo>
                    <a:lnTo>
                      <a:pt x="1388" y="449"/>
                    </a:lnTo>
                    <a:lnTo>
                      <a:pt x="1116" y="558"/>
                    </a:lnTo>
                    <a:lnTo>
                      <a:pt x="857" y="680"/>
                    </a:lnTo>
                    <a:lnTo>
                      <a:pt x="626" y="816"/>
                    </a:lnTo>
                    <a:lnTo>
                      <a:pt x="436" y="953"/>
                    </a:lnTo>
                    <a:lnTo>
                      <a:pt x="273" y="1102"/>
                    </a:lnTo>
                    <a:lnTo>
                      <a:pt x="150" y="1252"/>
                    </a:lnTo>
                    <a:lnTo>
                      <a:pt x="109" y="1333"/>
                    </a:lnTo>
                    <a:lnTo>
                      <a:pt x="69" y="1401"/>
                    </a:lnTo>
                    <a:lnTo>
                      <a:pt x="41" y="1483"/>
                    </a:lnTo>
                    <a:lnTo>
                      <a:pt x="14" y="1565"/>
                    </a:lnTo>
                    <a:lnTo>
                      <a:pt x="1" y="1646"/>
                    </a:lnTo>
                    <a:lnTo>
                      <a:pt x="1" y="1728"/>
                    </a:lnTo>
                    <a:lnTo>
                      <a:pt x="28" y="1864"/>
                    </a:lnTo>
                    <a:lnTo>
                      <a:pt x="69" y="2000"/>
                    </a:lnTo>
                    <a:lnTo>
                      <a:pt x="150" y="2136"/>
                    </a:lnTo>
                    <a:lnTo>
                      <a:pt x="245" y="2258"/>
                    </a:lnTo>
                    <a:lnTo>
                      <a:pt x="381" y="2367"/>
                    </a:lnTo>
                    <a:lnTo>
                      <a:pt x="531" y="2476"/>
                    </a:lnTo>
                    <a:lnTo>
                      <a:pt x="708" y="2585"/>
                    </a:lnTo>
                    <a:lnTo>
                      <a:pt x="912" y="2680"/>
                    </a:lnTo>
                    <a:lnTo>
                      <a:pt x="1225" y="2789"/>
                    </a:lnTo>
                    <a:lnTo>
                      <a:pt x="1497" y="2870"/>
                    </a:lnTo>
                    <a:lnTo>
                      <a:pt x="1796" y="2938"/>
                    </a:lnTo>
                    <a:lnTo>
                      <a:pt x="2109" y="2993"/>
                    </a:lnTo>
                    <a:lnTo>
                      <a:pt x="2435" y="3034"/>
                    </a:lnTo>
                    <a:lnTo>
                      <a:pt x="2775" y="3074"/>
                    </a:lnTo>
                    <a:lnTo>
                      <a:pt x="3129" y="3088"/>
                    </a:lnTo>
                    <a:lnTo>
                      <a:pt x="3496" y="3088"/>
                    </a:lnTo>
                    <a:lnTo>
                      <a:pt x="3864" y="3074"/>
                    </a:lnTo>
                    <a:lnTo>
                      <a:pt x="4231" y="3047"/>
                    </a:lnTo>
                    <a:lnTo>
                      <a:pt x="4585" y="3006"/>
                    </a:lnTo>
                    <a:lnTo>
                      <a:pt x="4925" y="2966"/>
                    </a:lnTo>
                    <a:lnTo>
                      <a:pt x="5265" y="2898"/>
                    </a:lnTo>
                    <a:lnTo>
                      <a:pt x="5591" y="2830"/>
                    </a:lnTo>
                    <a:lnTo>
                      <a:pt x="5890" y="2734"/>
                    </a:lnTo>
                    <a:lnTo>
                      <a:pt x="6176" y="2639"/>
                    </a:lnTo>
                    <a:lnTo>
                      <a:pt x="6448" y="2530"/>
                    </a:lnTo>
                    <a:lnTo>
                      <a:pt x="6707" y="2408"/>
                    </a:lnTo>
                    <a:lnTo>
                      <a:pt x="6938" y="2272"/>
                    </a:lnTo>
                    <a:lnTo>
                      <a:pt x="7128" y="2136"/>
                    </a:lnTo>
                    <a:lnTo>
                      <a:pt x="7292" y="1986"/>
                    </a:lnTo>
                    <a:lnTo>
                      <a:pt x="7414" y="1837"/>
                    </a:lnTo>
                    <a:lnTo>
                      <a:pt x="7455" y="1755"/>
                    </a:lnTo>
                    <a:lnTo>
                      <a:pt x="7496" y="1673"/>
                    </a:lnTo>
                    <a:lnTo>
                      <a:pt x="7523" y="1592"/>
                    </a:lnTo>
                    <a:lnTo>
                      <a:pt x="7550" y="1510"/>
                    </a:lnTo>
                    <a:lnTo>
                      <a:pt x="7564" y="1429"/>
                    </a:lnTo>
                    <a:lnTo>
                      <a:pt x="7564" y="1347"/>
                    </a:lnTo>
                    <a:lnTo>
                      <a:pt x="7550" y="1265"/>
                    </a:lnTo>
                    <a:lnTo>
                      <a:pt x="7536" y="1197"/>
                    </a:lnTo>
                    <a:lnTo>
                      <a:pt x="7509" y="1116"/>
                    </a:lnTo>
                    <a:lnTo>
                      <a:pt x="7468" y="1034"/>
                    </a:lnTo>
                    <a:lnTo>
                      <a:pt x="7414" y="966"/>
                    </a:lnTo>
                    <a:lnTo>
                      <a:pt x="7360" y="884"/>
                    </a:lnTo>
                    <a:lnTo>
                      <a:pt x="7224" y="748"/>
                    </a:lnTo>
                    <a:lnTo>
                      <a:pt x="7060" y="612"/>
                    </a:lnTo>
                    <a:lnTo>
                      <a:pt x="6843" y="504"/>
                    </a:lnTo>
                    <a:lnTo>
                      <a:pt x="6611" y="395"/>
                    </a:lnTo>
                    <a:lnTo>
                      <a:pt x="6339" y="286"/>
                    </a:lnTo>
                    <a:lnTo>
                      <a:pt x="6054" y="204"/>
                    </a:lnTo>
                    <a:lnTo>
                      <a:pt x="5768" y="136"/>
                    </a:lnTo>
                    <a:lnTo>
                      <a:pt x="5455" y="82"/>
                    </a:lnTo>
                    <a:lnTo>
                      <a:pt x="5129" y="41"/>
                    </a:lnTo>
                    <a:lnTo>
                      <a:pt x="4789" y="14"/>
                    </a:lnTo>
                    <a:lnTo>
                      <a:pt x="4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8"/>
              <p:cNvSpPr/>
              <p:nvPr/>
            </p:nvSpPr>
            <p:spPr>
              <a:xfrm>
                <a:off x="594999" y="2859543"/>
                <a:ext cx="48887" cy="48916"/>
              </a:xfrm>
              <a:custGeom>
                <a:avLst/>
                <a:gdLst/>
                <a:ahLst/>
                <a:cxnLst/>
                <a:rect l="l" t="t" r="r" b="b"/>
                <a:pathLst>
                  <a:path w="1660" h="1661" extrusionOk="0">
                    <a:moveTo>
                      <a:pt x="830" y="1"/>
                    </a:moveTo>
                    <a:lnTo>
                      <a:pt x="667" y="28"/>
                    </a:lnTo>
                    <a:lnTo>
                      <a:pt x="517" y="69"/>
                    </a:lnTo>
                    <a:lnTo>
                      <a:pt x="381" y="137"/>
                    </a:lnTo>
                    <a:lnTo>
                      <a:pt x="259" y="246"/>
                    </a:lnTo>
                    <a:lnTo>
                      <a:pt x="191" y="300"/>
                    </a:lnTo>
                    <a:lnTo>
                      <a:pt x="150" y="368"/>
                    </a:lnTo>
                    <a:lnTo>
                      <a:pt x="109" y="436"/>
                    </a:lnTo>
                    <a:lnTo>
                      <a:pt x="68" y="504"/>
                    </a:lnTo>
                    <a:lnTo>
                      <a:pt x="41" y="586"/>
                    </a:lnTo>
                    <a:lnTo>
                      <a:pt x="14" y="667"/>
                    </a:lnTo>
                    <a:lnTo>
                      <a:pt x="0" y="749"/>
                    </a:lnTo>
                    <a:lnTo>
                      <a:pt x="0" y="830"/>
                    </a:lnTo>
                    <a:lnTo>
                      <a:pt x="14" y="994"/>
                    </a:lnTo>
                    <a:lnTo>
                      <a:pt x="55" y="1143"/>
                    </a:lnTo>
                    <a:lnTo>
                      <a:pt x="136" y="1293"/>
                    </a:lnTo>
                    <a:lnTo>
                      <a:pt x="232" y="1415"/>
                    </a:lnTo>
                    <a:lnTo>
                      <a:pt x="286" y="1470"/>
                    </a:lnTo>
                    <a:lnTo>
                      <a:pt x="354" y="1511"/>
                    </a:lnTo>
                    <a:lnTo>
                      <a:pt x="422" y="1565"/>
                    </a:lnTo>
                    <a:lnTo>
                      <a:pt x="504" y="1592"/>
                    </a:lnTo>
                    <a:lnTo>
                      <a:pt x="585" y="1633"/>
                    </a:lnTo>
                    <a:lnTo>
                      <a:pt x="667" y="1647"/>
                    </a:lnTo>
                    <a:lnTo>
                      <a:pt x="748" y="1660"/>
                    </a:lnTo>
                    <a:lnTo>
                      <a:pt x="830" y="1660"/>
                    </a:lnTo>
                    <a:lnTo>
                      <a:pt x="980" y="1647"/>
                    </a:lnTo>
                    <a:lnTo>
                      <a:pt x="1143" y="1606"/>
                    </a:lnTo>
                    <a:lnTo>
                      <a:pt x="1279" y="1538"/>
                    </a:lnTo>
                    <a:lnTo>
                      <a:pt x="1401" y="1429"/>
                    </a:lnTo>
                    <a:lnTo>
                      <a:pt x="1456" y="1375"/>
                    </a:lnTo>
                    <a:lnTo>
                      <a:pt x="1510" y="1307"/>
                    </a:lnTo>
                    <a:lnTo>
                      <a:pt x="1551" y="1238"/>
                    </a:lnTo>
                    <a:lnTo>
                      <a:pt x="1592" y="1157"/>
                    </a:lnTo>
                    <a:lnTo>
                      <a:pt x="1619" y="1075"/>
                    </a:lnTo>
                    <a:lnTo>
                      <a:pt x="1646" y="1007"/>
                    </a:lnTo>
                    <a:lnTo>
                      <a:pt x="1660" y="926"/>
                    </a:lnTo>
                    <a:lnTo>
                      <a:pt x="1660" y="844"/>
                    </a:lnTo>
                    <a:lnTo>
                      <a:pt x="1646" y="681"/>
                    </a:lnTo>
                    <a:lnTo>
                      <a:pt x="1592" y="531"/>
                    </a:lnTo>
                    <a:lnTo>
                      <a:pt x="1524" y="382"/>
                    </a:lnTo>
                    <a:lnTo>
                      <a:pt x="1429" y="259"/>
                    </a:lnTo>
                    <a:lnTo>
                      <a:pt x="1361" y="205"/>
                    </a:lnTo>
                    <a:lnTo>
                      <a:pt x="1306" y="150"/>
                    </a:lnTo>
                    <a:lnTo>
                      <a:pt x="1225" y="109"/>
                    </a:lnTo>
                    <a:lnTo>
                      <a:pt x="1157" y="69"/>
                    </a:lnTo>
                    <a:lnTo>
                      <a:pt x="1075" y="41"/>
                    </a:lnTo>
                    <a:lnTo>
                      <a:pt x="993" y="28"/>
                    </a:lnTo>
                    <a:lnTo>
                      <a:pt x="912" y="14"/>
                    </a:lnTo>
                    <a:lnTo>
                      <a:pt x="8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8"/>
              <p:cNvSpPr/>
              <p:nvPr/>
            </p:nvSpPr>
            <p:spPr>
              <a:xfrm>
                <a:off x="661086" y="2790658"/>
                <a:ext cx="28890" cy="28449"/>
              </a:xfrm>
              <a:custGeom>
                <a:avLst/>
                <a:gdLst/>
                <a:ahLst/>
                <a:cxnLst/>
                <a:rect l="l" t="t" r="r" b="b"/>
                <a:pathLst>
                  <a:path w="981" h="966" extrusionOk="0">
                    <a:moveTo>
                      <a:pt x="395" y="0"/>
                    </a:moveTo>
                    <a:lnTo>
                      <a:pt x="314" y="27"/>
                    </a:lnTo>
                    <a:lnTo>
                      <a:pt x="232" y="68"/>
                    </a:lnTo>
                    <a:lnTo>
                      <a:pt x="150" y="136"/>
                    </a:lnTo>
                    <a:lnTo>
                      <a:pt x="96" y="204"/>
                    </a:lnTo>
                    <a:lnTo>
                      <a:pt x="42" y="286"/>
                    </a:lnTo>
                    <a:lnTo>
                      <a:pt x="14" y="381"/>
                    </a:lnTo>
                    <a:lnTo>
                      <a:pt x="1" y="476"/>
                    </a:lnTo>
                    <a:lnTo>
                      <a:pt x="14" y="571"/>
                    </a:lnTo>
                    <a:lnTo>
                      <a:pt x="42" y="667"/>
                    </a:lnTo>
                    <a:lnTo>
                      <a:pt x="82" y="748"/>
                    </a:lnTo>
                    <a:lnTo>
                      <a:pt x="137" y="816"/>
                    </a:lnTo>
                    <a:lnTo>
                      <a:pt x="218" y="884"/>
                    </a:lnTo>
                    <a:lnTo>
                      <a:pt x="300" y="925"/>
                    </a:lnTo>
                    <a:lnTo>
                      <a:pt x="395" y="966"/>
                    </a:lnTo>
                    <a:lnTo>
                      <a:pt x="586" y="966"/>
                    </a:lnTo>
                    <a:lnTo>
                      <a:pt x="681" y="939"/>
                    </a:lnTo>
                    <a:lnTo>
                      <a:pt x="762" y="884"/>
                    </a:lnTo>
                    <a:lnTo>
                      <a:pt x="830" y="830"/>
                    </a:lnTo>
                    <a:lnTo>
                      <a:pt x="899" y="762"/>
                    </a:lnTo>
                    <a:lnTo>
                      <a:pt x="939" y="667"/>
                    </a:lnTo>
                    <a:lnTo>
                      <a:pt x="967" y="585"/>
                    </a:lnTo>
                    <a:lnTo>
                      <a:pt x="980" y="490"/>
                    </a:lnTo>
                    <a:lnTo>
                      <a:pt x="967" y="394"/>
                    </a:lnTo>
                    <a:lnTo>
                      <a:pt x="939" y="299"/>
                    </a:lnTo>
                    <a:lnTo>
                      <a:pt x="899" y="218"/>
                    </a:lnTo>
                    <a:lnTo>
                      <a:pt x="844" y="150"/>
                    </a:lnTo>
                    <a:lnTo>
                      <a:pt x="776" y="82"/>
                    </a:lnTo>
                    <a:lnTo>
                      <a:pt x="681" y="27"/>
                    </a:lnTo>
                    <a:lnTo>
                      <a:pt x="5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8"/>
              <p:cNvSpPr/>
              <p:nvPr/>
            </p:nvSpPr>
            <p:spPr>
              <a:xfrm>
                <a:off x="506471" y="2860750"/>
                <a:ext cx="28449" cy="28861"/>
              </a:xfrm>
              <a:custGeom>
                <a:avLst/>
                <a:gdLst/>
                <a:ahLst/>
                <a:cxnLst/>
                <a:rect l="l" t="t" r="r" b="b"/>
                <a:pathLst>
                  <a:path w="966" h="980" extrusionOk="0">
                    <a:moveTo>
                      <a:pt x="490" y="0"/>
                    </a:moveTo>
                    <a:lnTo>
                      <a:pt x="395" y="14"/>
                    </a:lnTo>
                    <a:lnTo>
                      <a:pt x="299" y="41"/>
                    </a:lnTo>
                    <a:lnTo>
                      <a:pt x="218" y="82"/>
                    </a:lnTo>
                    <a:lnTo>
                      <a:pt x="150" y="136"/>
                    </a:lnTo>
                    <a:lnTo>
                      <a:pt x="82" y="218"/>
                    </a:lnTo>
                    <a:lnTo>
                      <a:pt x="27" y="300"/>
                    </a:lnTo>
                    <a:lnTo>
                      <a:pt x="0" y="395"/>
                    </a:lnTo>
                    <a:lnTo>
                      <a:pt x="0" y="490"/>
                    </a:lnTo>
                    <a:lnTo>
                      <a:pt x="0" y="585"/>
                    </a:lnTo>
                    <a:lnTo>
                      <a:pt x="27" y="667"/>
                    </a:lnTo>
                    <a:lnTo>
                      <a:pt x="68" y="762"/>
                    </a:lnTo>
                    <a:lnTo>
                      <a:pt x="136" y="830"/>
                    </a:lnTo>
                    <a:lnTo>
                      <a:pt x="204" y="898"/>
                    </a:lnTo>
                    <a:lnTo>
                      <a:pt x="286" y="939"/>
                    </a:lnTo>
                    <a:lnTo>
                      <a:pt x="381" y="966"/>
                    </a:lnTo>
                    <a:lnTo>
                      <a:pt x="476" y="980"/>
                    </a:lnTo>
                    <a:lnTo>
                      <a:pt x="571" y="966"/>
                    </a:lnTo>
                    <a:lnTo>
                      <a:pt x="667" y="939"/>
                    </a:lnTo>
                    <a:lnTo>
                      <a:pt x="748" y="898"/>
                    </a:lnTo>
                    <a:lnTo>
                      <a:pt x="816" y="844"/>
                    </a:lnTo>
                    <a:lnTo>
                      <a:pt x="884" y="762"/>
                    </a:lnTo>
                    <a:lnTo>
                      <a:pt x="925" y="681"/>
                    </a:lnTo>
                    <a:lnTo>
                      <a:pt x="966" y="585"/>
                    </a:lnTo>
                    <a:lnTo>
                      <a:pt x="966" y="490"/>
                    </a:lnTo>
                    <a:lnTo>
                      <a:pt x="966" y="395"/>
                    </a:lnTo>
                    <a:lnTo>
                      <a:pt x="939" y="313"/>
                    </a:lnTo>
                    <a:lnTo>
                      <a:pt x="898" y="232"/>
                    </a:lnTo>
                    <a:lnTo>
                      <a:pt x="830" y="150"/>
                    </a:lnTo>
                    <a:lnTo>
                      <a:pt x="762" y="96"/>
                    </a:lnTo>
                    <a:lnTo>
                      <a:pt x="667" y="41"/>
                    </a:lnTo>
                    <a:lnTo>
                      <a:pt x="585"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8"/>
              <p:cNvSpPr/>
              <p:nvPr/>
            </p:nvSpPr>
            <p:spPr>
              <a:xfrm>
                <a:off x="678315" y="2916441"/>
                <a:ext cx="28478" cy="28861"/>
              </a:xfrm>
              <a:custGeom>
                <a:avLst/>
                <a:gdLst/>
                <a:ahLst/>
                <a:cxnLst/>
                <a:rect l="l" t="t" r="r" b="b"/>
                <a:pathLst>
                  <a:path w="967" h="980" extrusionOk="0">
                    <a:moveTo>
                      <a:pt x="490" y="0"/>
                    </a:moveTo>
                    <a:lnTo>
                      <a:pt x="395" y="14"/>
                    </a:lnTo>
                    <a:lnTo>
                      <a:pt x="300" y="41"/>
                    </a:lnTo>
                    <a:lnTo>
                      <a:pt x="218" y="82"/>
                    </a:lnTo>
                    <a:lnTo>
                      <a:pt x="150" y="136"/>
                    </a:lnTo>
                    <a:lnTo>
                      <a:pt x="82" y="218"/>
                    </a:lnTo>
                    <a:lnTo>
                      <a:pt x="41" y="299"/>
                    </a:lnTo>
                    <a:lnTo>
                      <a:pt x="1" y="395"/>
                    </a:lnTo>
                    <a:lnTo>
                      <a:pt x="1" y="490"/>
                    </a:lnTo>
                    <a:lnTo>
                      <a:pt x="1" y="585"/>
                    </a:lnTo>
                    <a:lnTo>
                      <a:pt x="28" y="680"/>
                    </a:lnTo>
                    <a:lnTo>
                      <a:pt x="82" y="762"/>
                    </a:lnTo>
                    <a:lnTo>
                      <a:pt x="137" y="830"/>
                    </a:lnTo>
                    <a:lnTo>
                      <a:pt x="205" y="898"/>
                    </a:lnTo>
                    <a:lnTo>
                      <a:pt x="300" y="939"/>
                    </a:lnTo>
                    <a:lnTo>
                      <a:pt x="382" y="966"/>
                    </a:lnTo>
                    <a:lnTo>
                      <a:pt x="477" y="980"/>
                    </a:lnTo>
                    <a:lnTo>
                      <a:pt x="572" y="966"/>
                    </a:lnTo>
                    <a:lnTo>
                      <a:pt x="667" y="939"/>
                    </a:lnTo>
                    <a:lnTo>
                      <a:pt x="749" y="898"/>
                    </a:lnTo>
                    <a:lnTo>
                      <a:pt x="817" y="844"/>
                    </a:lnTo>
                    <a:lnTo>
                      <a:pt x="885" y="776"/>
                    </a:lnTo>
                    <a:lnTo>
                      <a:pt x="939" y="680"/>
                    </a:lnTo>
                    <a:lnTo>
                      <a:pt x="966" y="585"/>
                    </a:lnTo>
                    <a:lnTo>
                      <a:pt x="966" y="490"/>
                    </a:lnTo>
                    <a:lnTo>
                      <a:pt x="966" y="395"/>
                    </a:lnTo>
                    <a:lnTo>
                      <a:pt x="939" y="313"/>
                    </a:lnTo>
                    <a:lnTo>
                      <a:pt x="898" y="231"/>
                    </a:lnTo>
                    <a:lnTo>
                      <a:pt x="830" y="150"/>
                    </a:lnTo>
                    <a:lnTo>
                      <a:pt x="762" y="95"/>
                    </a:lnTo>
                    <a:lnTo>
                      <a:pt x="681" y="41"/>
                    </a:lnTo>
                    <a:lnTo>
                      <a:pt x="586"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28"/>
            <p:cNvSpPr/>
            <p:nvPr/>
          </p:nvSpPr>
          <p:spPr>
            <a:xfrm>
              <a:off x="3542850"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a:off x="5475175"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8"/>
            <p:cNvSpPr/>
            <p:nvPr/>
          </p:nvSpPr>
          <p:spPr>
            <a:xfrm>
              <a:off x="5160850" y="1646150"/>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 name="Picture 80" descr="Graphical user interface, chart, application, line chart&#10;&#10;Description automatically generated">
            <a:extLst>
              <a:ext uri="{FF2B5EF4-FFF2-40B4-BE49-F238E27FC236}">
                <a16:creationId xmlns:a16="http://schemas.microsoft.com/office/drawing/2014/main" id="{69B67EB8-BED5-2F42-A8BB-A15F539092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3751" y="1220262"/>
            <a:ext cx="5542280" cy="3364865"/>
          </a:xfrm>
          <a:prstGeom prst="rect">
            <a:avLst/>
          </a:prstGeom>
        </p:spPr>
      </p:pic>
    </p:spTree>
    <p:extLst>
      <p:ext uri="{BB962C8B-B14F-4D97-AF65-F5344CB8AC3E}">
        <p14:creationId xmlns:p14="http://schemas.microsoft.com/office/powerpoint/2010/main" val="2967147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5" name="Google Shape;1085;p2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Exploratory Data Analysis (Cont.)</a:t>
            </a:r>
            <a:endParaRPr dirty="0"/>
          </a:p>
        </p:txBody>
      </p:sp>
      <p:grpSp>
        <p:nvGrpSpPr>
          <p:cNvPr id="1102" name="Google Shape;1102;p28"/>
          <p:cNvGrpSpPr/>
          <p:nvPr/>
        </p:nvGrpSpPr>
        <p:grpSpPr>
          <a:xfrm>
            <a:off x="457200" y="1527100"/>
            <a:ext cx="1695352" cy="2983156"/>
            <a:chOff x="3542850" y="1110125"/>
            <a:chExt cx="2058325" cy="3621846"/>
          </a:xfrm>
        </p:grpSpPr>
        <p:grpSp>
          <p:nvGrpSpPr>
            <p:cNvPr id="1103" name="Google Shape;1103;p28"/>
            <p:cNvGrpSpPr/>
            <p:nvPr/>
          </p:nvGrpSpPr>
          <p:grpSpPr>
            <a:xfrm>
              <a:off x="3689660" y="1110125"/>
              <a:ext cx="1785509" cy="3621846"/>
              <a:chOff x="478022" y="1110125"/>
              <a:chExt cx="1785509" cy="3621846"/>
            </a:xfrm>
          </p:grpSpPr>
          <p:sp>
            <p:nvSpPr>
              <p:cNvPr id="1104" name="Google Shape;1104;p28"/>
              <p:cNvSpPr/>
              <p:nvPr/>
            </p:nvSpPr>
            <p:spPr>
              <a:xfrm>
                <a:off x="732798" y="1219887"/>
                <a:ext cx="1267116" cy="1408917"/>
              </a:xfrm>
              <a:custGeom>
                <a:avLst/>
                <a:gdLst/>
                <a:ahLst/>
                <a:cxnLst/>
                <a:rect l="l" t="t" r="r" b="b"/>
                <a:pathLst>
                  <a:path w="43026" h="47841" extrusionOk="0">
                    <a:moveTo>
                      <a:pt x="1" y="1"/>
                    </a:moveTo>
                    <a:lnTo>
                      <a:pt x="1" y="43597"/>
                    </a:lnTo>
                    <a:lnTo>
                      <a:pt x="14" y="43814"/>
                    </a:lnTo>
                    <a:lnTo>
                      <a:pt x="28" y="44032"/>
                    </a:lnTo>
                    <a:lnTo>
                      <a:pt x="55" y="44250"/>
                    </a:lnTo>
                    <a:lnTo>
                      <a:pt x="96" y="44454"/>
                    </a:lnTo>
                    <a:lnTo>
                      <a:pt x="137" y="44658"/>
                    </a:lnTo>
                    <a:lnTo>
                      <a:pt x="191" y="44862"/>
                    </a:lnTo>
                    <a:lnTo>
                      <a:pt x="259" y="45052"/>
                    </a:lnTo>
                    <a:lnTo>
                      <a:pt x="341" y="45243"/>
                    </a:lnTo>
                    <a:lnTo>
                      <a:pt x="422" y="45433"/>
                    </a:lnTo>
                    <a:lnTo>
                      <a:pt x="517" y="45623"/>
                    </a:lnTo>
                    <a:lnTo>
                      <a:pt x="626" y="45800"/>
                    </a:lnTo>
                    <a:lnTo>
                      <a:pt x="735" y="45963"/>
                    </a:lnTo>
                    <a:lnTo>
                      <a:pt x="844" y="46140"/>
                    </a:lnTo>
                    <a:lnTo>
                      <a:pt x="980" y="46290"/>
                    </a:lnTo>
                    <a:lnTo>
                      <a:pt x="1102" y="46453"/>
                    </a:lnTo>
                    <a:lnTo>
                      <a:pt x="1252" y="46603"/>
                    </a:lnTo>
                    <a:lnTo>
                      <a:pt x="1402" y="46739"/>
                    </a:lnTo>
                    <a:lnTo>
                      <a:pt x="1551" y="46875"/>
                    </a:lnTo>
                    <a:lnTo>
                      <a:pt x="1715" y="46997"/>
                    </a:lnTo>
                    <a:lnTo>
                      <a:pt x="1878" y="47120"/>
                    </a:lnTo>
                    <a:lnTo>
                      <a:pt x="2055" y="47228"/>
                    </a:lnTo>
                    <a:lnTo>
                      <a:pt x="2231" y="47324"/>
                    </a:lnTo>
                    <a:lnTo>
                      <a:pt x="2408" y="47419"/>
                    </a:lnTo>
                    <a:lnTo>
                      <a:pt x="2599" y="47501"/>
                    </a:lnTo>
                    <a:lnTo>
                      <a:pt x="2789" y="47582"/>
                    </a:lnTo>
                    <a:lnTo>
                      <a:pt x="2993" y="47650"/>
                    </a:lnTo>
                    <a:lnTo>
                      <a:pt x="3184" y="47705"/>
                    </a:lnTo>
                    <a:lnTo>
                      <a:pt x="3401" y="47759"/>
                    </a:lnTo>
                    <a:lnTo>
                      <a:pt x="3605" y="47786"/>
                    </a:lnTo>
                    <a:lnTo>
                      <a:pt x="3809" y="47813"/>
                    </a:lnTo>
                    <a:lnTo>
                      <a:pt x="4027" y="47841"/>
                    </a:lnTo>
                    <a:lnTo>
                      <a:pt x="38999" y="47841"/>
                    </a:lnTo>
                    <a:lnTo>
                      <a:pt x="39217" y="47813"/>
                    </a:lnTo>
                    <a:lnTo>
                      <a:pt x="39421" y="47786"/>
                    </a:lnTo>
                    <a:lnTo>
                      <a:pt x="39625" y="47759"/>
                    </a:lnTo>
                    <a:lnTo>
                      <a:pt x="39843" y="47705"/>
                    </a:lnTo>
                    <a:lnTo>
                      <a:pt x="40033" y="47650"/>
                    </a:lnTo>
                    <a:lnTo>
                      <a:pt x="40237" y="47582"/>
                    </a:lnTo>
                    <a:lnTo>
                      <a:pt x="40428" y="47501"/>
                    </a:lnTo>
                    <a:lnTo>
                      <a:pt x="40618" y="47419"/>
                    </a:lnTo>
                    <a:lnTo>
                      <a:pt x="40795" y="47324"/>
                    </a:lnTo>
                    <a:lnTo>
                      <a:pt x="40972" y="47228"/>
                    </a:lnTo>
                    <a:lnTo>
                      <a:pt x="41148" y="47120"/>
                    </a:lnTo>
                    <a:lnTo>
                      <a:pt x="41312" y="46997"/>
                    </a:lnTo>
                    <a:lnTo>
                      <a:pt x="41475" y="46875"/>
                    </a:lnTo>
                    <a:lnTo>
                      <a:pt x="41625" y="46739"/>
                    </a:lnTo>
                    <a:lnTo>
                      <a:pt x="41774" y="46603"/>
                    </a:lnTo>
                    <a:lnTo>
                      <a:pt x="41924" y="46453"/>
                    </a:lnTo>
                    <a:lnTo>
                      <a:pt x="42046" y="46290"/>
                    </a:lnTo>
                    <a:lnTo>
                      <a:pt x="42182" y="46140"/>
                    </a:lnTo>
                    <a:lnTo>
                      <a:pt x="42291" y="45963"/>
                    </a:lnTo>
                    <a:lnTo>
                      <a:pt x="42400" y="45800"/>
                    </a:lnTo>
                    <a:lnTo>
                      <a:pt x="42509" y="45623"/>
                    </a:lnTo>
                    <a:lnTo>
                      <a:pt x="42604" y="45433"/>
                    </a:lnTo>
                    <a:lnTo>
                      <a:pt x="42686" y="45243"/>
                    </a:lnTo>
                    <a:lnTo>
                      <a:pt x="42767" y="45052"/>
                    </a:lnTo>
                    <a:lnTo>
                      <a:pt x="42835" y="44862"/>
                    </a:lnTo>
                    <a:lnTo>
                      <a:pt x="42890" y="44658"/>
                    </a:lnTo>
                    <a:lnTo>
                      <a:pt x="42930" y="44454"/>
                    </a:lnTo>
                    <a:lnTo>
                      <a:pt x="42971" y="44250"/>
                    </a:lnTo>
                    <a:lnTo>
                      <a:pt x="42998" y="44032"/>
                    </a:lnTo>
                    <a:lnTo>
                      <a:pt x="43012" y="43814"/>
                    </a:lnTo>
                    <a:lnTo>
                      <a:pt x="43026" y="43597"/>
                    </a:lnTo>
                    <a:lnTo>
                      <a:pt x="430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a:off x="732798" y="1110125"/>
                <a:ext cx="1267116" cy="235571"/>
              </a:xfrm>
              <a:custGeom>
                <a:avLst/>
                <a:gdLst/>
                <a:ahLst/>
                <a:cxnLst/>
                <a:rect l="l" t="t" r="r" b="b"/>
                <a:pathLst>
                  <a:path w="43026" h="7999" extrusionOk="0">
                    <a:moveTo>
                      <a:pt x="2123" y="0"/>
                    </a:moveTo>
                    <a:lnTo>
                      <a:pt x="1905" y="14"/>
                    </a:lnTo>
                    <a:lnTo>
                      <a:pt x="1701" y="41"/>
                    </a:lnTo>
                    <a:lnTo>
                      <a:pt x="1497" y="96"/>
                    </a:lnTo>
                    <a:lnTo>
                      <a:pt x="1306" y="164"/>
                    </a:lnTo>
                    <a:lnTo>
                      <a:pt x="1116" y="259"/>
                    </a:lnTo>
                    <a:lnTo>
                      <a:pt x="939" y="354"/>
                    </a:lnTo>
                    <a:lnTo>
                      <a:pt x="776" y="477"/>
                    </a:lnTo>
                    <a:lnTo>
                      <a:pt x="626" y="613"/>
                    </a:lnTo>
                    <a:lnTo>
                      <a:pt x="490" y="776"/>
                    </a:lnTo>
                    <a:lnTo>
                      <a:pt x="368" y="939"/>
                    </a:lnTo>
                    <a:lnTo>
                      <a:pt x="259" y="1102"/>
                    </a:lnTo>
                    <a:lnTo>
                      <a:pt x="177" y="1293"/>
                    </a:lnTo>
                    <a:lnTo>
                      <a:pt x="96" y="1483"/>
                    </a:lnTo>
                    <a:lnTo>
                      <a:pt x="55" y="1687"/>
                    </a:lnTo>
                    <a:lnTo>
                      <a:pt x="14" y="1905"/>
                    </a:lnTo>
                    <a:lnTo>
                      <a:pt x="1" y="2122"/>
                    </a:lnTo>
                    <a:lnTo>
                      <a:pt x="1" y="7999"/>
                    </a:lnTo>
                    <a:lnTo>
                      <a:pt x="43026" y="7999"/>
                    </a:lnTo>
                    <a:lnTo>
                      <a:pt x="43026" y="2122"/>
                    </a:lnTo>
                    <a:lnTo>
                      <a:pt x="43012" y="1905"/>
                    </a:lnTo>
                    <a:lnTo>
                      <a:pt x="42971" y="1687"/>
                    </a:lnTo>
                    <a:lnTo>
                      <a:pt x="42930" y="1483"/>
                    </a:lnTo>
                    <a:lnTo>
                      <a:pt x="42849" y="1293"/>
                    </a:lnTo>
                    <a:lnTo>
                      <a:pt x="42767" y="1102"/>
                    </a:lnTo>
                    <a:lnTo>
                      <a:pt x="42658" y="939"/>
                    </a:lnTo>
                    <a:lnTo>
                      <a:pt x="42536" y="776"/>
                    </a:lnTo>
                    <a:lnTo>
                      <a:pt x="42400" y="613"/>
                    </a:lnTo>
                    <a:lnTo>
                      <a:pt x="42250" y="477"/>
                    </a:lnTo>
                    <a:lnTo>
                      <a:pt x="42087" y="354"/>
                    </a:lnTo>
                    <a:lnTo>
                      <a:pt x="41910" y="259"/>
                    </a:lnTo>
                    <a:lnTo>
                      <a:pt x="41720" y="164"/>
                    </a:lnTo>
                    <a:lnTo>
                      <a:pt x="41529" y="96"/>
                    </a:lnTo>
                    <a:lnTo>
                      <a:pt x="41325" y="41"/>
                    </a:lnTo>
                    <a:lnTo>
                      <a:pt x="41121" y="14"/>
                    </a:lnTo>
                    <a:lnTo>
                      <a:pt x="409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a:off x="1610513" y="1175417"/>
                <a:ext cx="82578" cy="82166"/>
              </a:xfrm>
              <a:custGeom>
                <a:avLst/>
                <a:gdLst/>
                <a:ahLst/>
                <a:cxnLst/>
                <a:rect l="l" t="t" r="r" b="b"/>
                <a:pathLst>
                  <a:path w="2804" h="2790" extrusionOk="0">
                    <a:moveTo>
                      <a:pt x="1266" y="1"/>
                    </a:moveTo>
                    <a:lnTo>
                      <a:pt x="1116" y="28"/>
                    </a:lnTo>
                    <a:lnTo>
                      <a:pt x="980" y="55"/>
                    </a:lnTo>
                    <a:lnTo>
                      <a:pt x="858" y="109"/>
                    </a:lnTo>
                    <a:lnTo>
                      <a:pt x="735" y="164"/>
                    </a:lnTo>
                    <a:lnTo>
                      <a:pt x="627" y="232"/>
                    </a:lnTo>
                    <a:lnTo>
                      <a:pt x="518" y="314"/>
                    </a:lnTo>
                    <a:lnTo>
                      <a:pt x="409" y="409"/>
                    </a:lnTo>
                    <a:lnTo>
                      <a:pt x="327" y="504"/>
                    </a:lnTo>
                    <a:lnTo>
                      <a:pt x="246" y="613"/>
                    </a:lnTo>
                    <a:lnTo>
                      <a:pt x="178" y="735"/>
                    </a:lnTo>
                    <a:lnTo>
                      <a:pt x="110" y="858"/>
                    </a:lnTo>
                    <a:lnTo>
                      <a:pt x="69" y="980"/>
                    </a:lnTo>
                    <a:lnTo>
                      <a:pt x="28" y="1116"/>
                    </a:lnTo>
                    <a:lnTo>
                      <a:pt x="15" y="1252"/>
                    </a:lnTo>
                    <a:lnTo>
                      <a:pt x="1" y="1402"/>
                    </a:lnTo>
                    <a:lnTo>
                      <a:pt x="15" y="1538"/>
                    </a:lnTo>
                    <a:lnTo>
                      <a:pt x="28" y="1674"/>
                    </a:lnTo>
                    <a:lnTo>
                      <a:pt x="69" y="1810"/>
                    </a:lnTo>
                    <a:lnTo>
                      <a:pt x="110" y="1946"/>
                    </a:lnTo>
                    <a:lnTo>
                      <a:pt x="178" y="2068"/>
                    </a:lnTo>
                    <a:lnTo>
                      <a:pt x="246" y="2177"/>
                    </a:lnTo>
                    <a:lnTo>
                      <a:pt x="327" y="2286"/>
                    </a:lnTo>
                    <a:lnTo>
                      <a:pt x="409" y="2381"/>
                    </a:lnTo>
                    <a:lnTo>
                      <a:pt x="518" y="2476"/>
                    </a:lnTo>
                    <a:lnTo>
                      <a:pt x="627" y="2558"/>
                    </a:lnTo>
                    <a:lnTo>
                      <a:pt x="735" y="2626"/>
                    </a:lnTo>
                    <a:lnTo>
                      <a:pt x="858" y="2680"/>
                    </a:lnTo>
                    <a:lnTo>
                      <a:pt x="980" y="2735"/>
                    </a:lnTo>
                    <a:lnTo>
                      <a:pt x="1116" y="2762"/>
                    </a:lnTo>
                    <a:lnTo>
                      <a:pt x="1266" y="2789"/>
                    </a:lnTo>
                    <a:lnTo>
                      <a:pt x="1552" y="2789"/>
                    </a:lnTo>
                    <a:lnTo>
                      <a:pt x="1688" y="2762"/>
                    </a:lnTo>
                    <a:lnTo>
                      <a:pt x="1824" y="2735"/>
                    </a:lnTo>
                    <a:lnTo>
                      <a:pt x="1946" y="2680"/>
                    </a:lnTo>
                    <a:lnTo>
                      <a:pt x="2069" y="2626"/>
                    </a:lnTo>
                    <a:lnTo>
                      <a:pt x="2191" y="2558"/>
                    </a:lnTo>
                    <a:lnTo>
                      <a:pt x="2286" y="2476"/>
                    </a:lnTo>
                    <a:lnTo>
                      <a:pt x="2395" y="2381"/>
                    </a:lnTo>
                    <a:lnTo>
                      <a:pt x="2477" y="2286"/>
                    </a:lnTo>
                    <a:lnTo>
                      <a:pt x="2558" y="2177"/>
                    </a:lnTo>
                    <a:lnTo>
                      <a:pt x="2626" y="2068"/>
                    </a:lnTo>
                    <a:lnTo>
                      <a:pt x="2694" y="1946"/>
                    </a:lnTo>
                    <a:lnTo>
                      <a:pt x="2735" y="1810"/>
                    </a:lnTo>
                    <a:lnTo>
                      <a:pt x="2776" y="1674"/>
                    </a:lnTo>
                    <a:lnTo>
                      <a:pt x="2789" y="1538"/>
                    </a:lnTo>
                    <a:lnTo>
                      <a:pt x="2803" y="1402"/>
                    </a:lnTo>
                    <a:lnTo>
                      <a:pt x="2789" y="1252"/>
                    </a:lnTo>
                    <a:lnTo>
                      <a:pt x="2776" y="1116"/>
                    </a:lnTo>
                    <a:lnTo>
                      <a:pt x="2735" y="980"/>
                    </a:lnTo>
                    <a:lnTo>
                      <a:pt x="2694" y="858"/>
                    </a:lnTo>
                    <a:lnTo>
                      <a:pt x="2626" y="735"/>
                    </a:lnTo>
                    <a:lnTo>
                      <a:pt x="2558" y="613"/>
                    </a:lnTo>
                    <a:lnTo>
                      <a:pt x="2477" y="504"/>
                    </a:lnTo>
                    <a:lnTo>
                      <a:pt x="2395" y="409"/>
                    </a:lnTo>
                    <a:lnTo>
                      <a:pt x="2286" y="314"/>
                    </a:lnTo>
                    <a:lnTo>
                      <a:pt x="2191" y="232"/>
                    </a:lnTo>
                    <a:lnTo>
                      <a:pt x="2069" y="164"/>
                    </a:lnTo>
                    <a:lnTo>
                      <a:pt x="1946" y="109"/>
                    </a:lnTo>
                    <a:lnTo>
                      <a:pt x="1824" y="55"/>
                    </a:lnTo>
                    <a:lnTo>
                      <a:pt x="1688" y="28"/>
                    </a:lnTo>
                    <a:lnTo>
                      <a:pt x="15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a:off x="1743924" y="1175417"/>
                <a:ext cx="82548" cy="82166"/>
              </a:xfrm>
              <a:custGeom>
                <a:avLst/>
                <a:gdLst/>
                <a:ahLst/>
                <a:cxnLst/>
                <a:rect l="l" t="t" r="r" b="b"/>
                <a:pathLst>
                  <a:path w="2803" h="2790" extrusionOk="0">
                    <a:moveTo>
                      <a:pt x="1266" y="1"/>
                    </a:moveTo>
                    <a:lnTo>
                      <a:pt x="1130" y="28"/>
                    </a:lnTo>
                    <a:lnTo>
                      <a:pt x="994" y="55"/>
                    </a:lnTo>
                    <a:lnTo>
                      <a:pt x="858" y="109"/>
                    </a:lnTo>
                    <a:lnTo>
                      <a:pt x="735" y="164"/>
                    </a:lnTo>
                    <a:lnTo>
                      <a:pt x="626" y="232"/>
                    </a:lnTo>
                    <a:lnTo>
                      <a:pt x="517" y="314"/>
                    </a:lnTo>
                    <a:lnTo>
                      <a:pt x="422" y="409"/>
                    </a:lnTo>
                    <a:lnTo>
                      <a:pt x="327" y="504"/>
                    </a:lnTo>
                    <a:lnTo>
                      <a:pt x="245" y="613"/>
                    </a:lnTo>
                    <a:lnTo>
                      <a:pt x="177" y="735"/>
                    </a:lnTo>
                    <a:lnTo>
                      <a:pt x="123" y="858"/>
                    </a:lnTo>
                    <a:lnTo>
                      <a:pt x="69" y="980"/>
                    </a:lnTo>
                    <a:lnTo>
                      <a:pt x="41" y="1116"/>
                    </a:lnTo>
                    <a:lnTo>
                      <a:pt x="14" y="1252"/>
                    </a:lnTo>
                    <a:lnTo>
                      <a:pt x="1" y="1402"/>
                    </a:lnTo>
                    <a:lnTo>
                      <a:pt x="14" y="1538"/>
                    </a:lnTo>
                    <a:lnTo>
                      <a:pt x="41" y="1674"/>
                    </a:lnTo>
                    <a:lnTo>
                      <a:pt x="69" y="1810"/>
                    </a:lnTo>
                    <a:lnTo>
                      <a:pt x="123" y="1946"/>
                    </a:lnTo>
                    <a:lnTo>
                      <a:pt x="177" y="2068"/>
                    </a:lnTo>
                    <a:lnTo>
                      <a:pt x="245" y="2177"/>
                    </a:lnTo>
                    <a:lnTo>
                      <a:pt x="327" y="2286"/>
                    </a:lnTo>
                    <a:lnTo>
                      <a:pt x="422" y="2381"/>
                    </a:lnTo>
                    <a:lnTo>
                      <a:pt x="517" y="2476"/>
                    </a:lnTo>
                    <a:lnTo>
                      <a:pt x="626" y="2558"/>
                    </a:lnTo>
                    <a:lnTo>
                      <a:pt x="735" y="2626"/>
                    </a:lnTo>
                    <a:lnTo>
                      <a:pt x="858" y="2680"/>
                    </a:lnTo>
                    <a:lnTo>
                      <a:pt x="994" y="2735"/>
                    </a:lnTo>
                    <a:lnTo>
                      <a:pt x="1130" y="2762"/>
                    </a:lnTo>
                    <a:lnTo>
                      <a:pt x="1266" y="2789"/>
                    </a:lnTo>
                    <a:lnTo>
                      <a:pt x="1551" y="2789"/>
                    </a:lnTo>
                    <a:lnTo>
                      <a:pt x="1687" y="2762"/>
                    </a:lnTo>
                    <a:lnTo>
                      <a:pt x="1823" y="2735"/>
                    </a:lnTo>
                    <a:lnTo>
                      <a:pt x="1946" y="2680"/>
                    </a:lnTo>
                    <a:lnTo>
                      <a:pt x="2068" y="2626"/>
                    </a:lnTo>
                    <a:lnTo>
                      <a:pt x="2191" y="2558"/>
                    </a:lnTo>
                    <a:lnTo>
                      <a:pt x="2299" y="2476"/>
                    </a:lnTo>
                    <a:lnTo>
                      <a:pt x="2395" y="2381"/>
                    </a:lnTo>
                    <a:lnTo>
                      <a:pt x="2490" y="2286"/>
                    </a:lnTo>
                    <a:lnTo>
                      <a:pt x="2571" y="2177"/>
                    </a:lnTo>
                    <a:lnTo>
                      <a:pt x="2639" y="2068"/>
                    </a:lnTo>
                    <a:lnTo>
                      <a:pt x="2694" y="1946"/>
                    </a:lnTo>
                    <a:lnTo>
                      <a:pt x="2735" y="1810"/>
                    </a:lnTo>
                    <a:lnTo>
                      <a:pt x="2776" y="1674"/>
                    </a:lnTo>
                    <a:lnTo>
                      <a:pt x="2803" y="1538"/>
                    </a:lnTo>
                    <a:lnTo>
                      <a:pt x="2803" y="1402"/>
                    </a:lnTo>
                    <a:lnTo>
                      <a:pt x="2803" y="1252"/>
                    </a:lnTo>
                    <a:lnTo>
                      <a:pt x="2776" y="1116"/>
                    </a:lnTo>
                    <a:lnTo>
                      <a:pt x="2735" y="980"/>
                    </a:lnTo>
                    <a:lnTo>
                      <a:pt x="2694" y="858"/>
                    </a:lnTo>
                    <a:lnTo>
                      <a:pt x="2639" y="735"/>
                    </a:lnTo>
                    <a:lnTo>
                      <a:pt x="2571" y="613"/>
                    </a:lnTo>
                    <a:lnTo>
                      <a:pt x="2490" y="504"/>
                    </a:lnTo>
                    <a:lnTo>
                      <a:pt x="2395" y="409"/>
                    </a:lnTo>
                    <a:lnTo>
                      <a:pt x="2299" y="314"/>
                    </a:lnTo>
                    <a:lnTo>
                      <a:pt x="2191" y="232"/>
                    </a:lnTo>
                    <a:lnTo>
                      <a:pt x="2068" y="164"/>
                    </a:lnTo>
                    <a:lnTo>
                      <a:pt x="1946" y="109"/>
                    </a:lnTo>
                    <a:lnTo>
                      <a:pt x="1823" y="55"/>
                    </a:lnTo>
                    <a:lnTo>
                      <a:pt x="1687" y="28"/>
                    </a:lnTo>
                    <a:lnTo>
                      <a:pt x="1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a:off x="1872123" y="1175417"/>
                <a:ext cx="82136" cy="82166"/>
              </a:xfrm>
              <a:custGeom>
                <a:avLst/>
                <a:gdLst/>
                <a:ahLst/>
                <a:cxnLst/>
                <a:rect l="l" t="t" r="r" b="b"/>
                <a:pathLst>
                  <a:path w="2789" h="2790" extrusionOk="0">
                    <a:moveTo>
                      <a:pt x="1252" y="1"/>
                    </a:moveTo>
                    <a:lnTo>
                      <a:pt x="1116" y="28"/>
                    </a:lnTo>
                    <a:lnTo>
                      <a:pt x="980" y="55"/>
                    </a:lnTo>
                    <a:lnTo>
                      <a:pt x="844" y="109"/>
                    </a:lnTo>
                    <a:lnTo>
                      <a:pt x="721" y="164"/>
                    </a:lnTo>
                    <a:lnTo>
                      <a:pt x="613" y="232"/>
                    </a:lnTo>
                    <a:lnTo>
                      <a:pt x="504" y="314"/>
                    </a:lnTo>
                    <a:lnTo>
                      <a:pt x="408" y="409"/>
                    </a:lnTo>
                    <a:lnTo>
                      <a:pt x="313" y="504"/>
                    </a:lnTo>
                    <a:lnTo>
                      <a:pt x="232" y="613"/>
                    </a:lnTo>
                    <a:lnTo>
                      <a:pt x="164" y="735"/>
                    </a:lnTo>
                    <a:lnTo>
                      <a:pt x="109" y="858"/>
                    </a:lnTo>
                    <a:lnTo>
                      <a:pt x="55" y="980"/>
                    </a:lnTo>
                    <a:lnTo>
                      <a:pt x="28" y="1116"/>
                    </a:lnTo>
                    <a:lnTo>
                      <a:pt x="0" y="1252"/>
                    </a:lnTo>
                    <a:lnTo>
                      <a:pt x="0" y="1402"/>
                    </a:lnTo>
                    <a:lnTo>
                      <a:pt x="0" y="1538"/>
                    </a:lnTo>
                    <a:lnTo>
                      <a:pt x="28" y="1674"/>
                    </a:lnTo>
                    <a:lnTo>
                      <a:pt x="55" y="1810"/>
                    </a:lnTo>
                    <a:lnTo>
                      <a:pt x="109" y="1946"/>
                    </a:lnTo>
                    <a:lnTo>
                      <a:pt x="164" y="2068"/>
                    </a:lnTo>
                    <a:lnTo>
                      <a:pt x="232" y="2177"/>
                    </a:lnTo>
                    <a:lnTo>
                      <a:pt x="313" y="2286"/>
                    </a:lnTo>
                    <a:lnTo>
                      <a:pt x="408" y="2381"/>
                    </a:lnTo>
                    <a:lnTo>
                      <a:pt x="504" y="2476"/>
                    </a:lnTo>
                    <a:lnTo>
                      <a:pt x="613" y="2558"/>
                    </a:lnTo>
                    <a:lnTo>
                      <a:pt x="721" y="2626"/>
                    </a:lnTo>
                    <a:lnTo>
                      <a:pt x="844" y="2680"/>
                    </a:lnTo>
                    <a:lnTo>
                      <a:pt x="980" y="2735"/>
                    </a:lnTo>
                    <a:lnTo>
                      <a:pt x="1116" y="2762"/>
                    </a:lnTo>
                    <a:lnTo>
                      <a:pt x="1252" y="2789"/>
                    </a:lnTo>
                    <a:lnTo>
                      <a:pt x="1538" y="2789"/>
                    </a:lnTo>
                    <a:lnTo>
                      <a:pt x="1674" y="2762"/>
                    </a:lnTo>
                    <a:lnTo>
                      <a:pt x="1810" y="2735"/>
                    </a:lnTo>
                    <a:lnTo>
                      <a:pt x="1932" y="2680"/>
                    </a:lnTo>
                    <a:lnTo>
                      <a:pt x="2054" y="2626"/>
                    </a:lnTo>
                    <a:lnTo>
                      <a:pt x="2177" y="2558"/>
                    </a:lnTo>
                    <a:lnTo>
                      <a:pt x="2286" y="2476"/>
                    </a:lnTo>
                    <a:lnTo>
                      <a:pt x="2381" y="2381"/>
                    </a:lnTo>
                    <a:lnTo>
                      <a:pt x="2476" y="2286"/>
                    </a:lnTo>
                    <a:lnTo>
                      <a:pt x="2558" y="2177"/>
                    </a:lnTo>
                    <a:lnTo>
                      <a:pt x="2626" y="2068"/>
                    </a:lnTo>
                    <a:lnTo>
                      <a:pt x="2680" y="1946"/>
                    </a:lnTo>
                    <a:lnTo>
                      <a:pt x="2735" y="1810"/>
                    </a:lnTo>
                    <a:lnTo>
                      <a:pt x="2762" y="1674"/>
                    </a:lnTo>
                    <a:lnTo>
                      <a:pt x="2789" y="1538"/>
                    </a:lnTo>
                    <a:lnTo>
                      <a:pt x="2789" y="1402"/>
                    </a:lnTo>
                    <a:lnTo>
                      <a:pt x="2789" y="1252"/>
                    </a:lnTo>
                    <a:lnTo>
                      <a:pt x="2762" y="1116"/>
                    </a:lnTo>
                    <a:lnTo>
                      <a:pt x="2735" y="980"/>
                    </a:lnTo>
                    <a:lnTo>
                      <a:pt x="2680" y="858"/>
                    </a:lnTo>
                    <a:lnTo>
                      <a:pt x="2626" y="735"/>
                    </a:lnTo>
                    <a:lnTo>
                      <a:pt x="2558" y="613"/>
                    </a:lnTo>
                    <a:lnTo>
                      <a:pt x="2476" y="504"/>
                    </a:lnTo>
                    <a:lnTo>
                      <a:pt x="2381" y="409"/>
                    </a:lnTo>
                    <a:lnTo>
                      <a:pt x="2286" y="314"/>
                    </a:lnTo>
                    <a:lnTo>
                      <a:pt x="2177" y="232"/>
                    </a:lnTo>
                    <a:lnTo>
                      <a:pt x="2054" y="164"/>
                    </a:lnTo>
                    <a:lnTo>
                      <a:pt x="1932" y="109"/>
                    </a:lnTo>
                    <a:lnTo>
                      <a:pt x="1810" y="55"/>
                    </a:lnTo>
                    <a:lnTo>
                      <a:pt x="1674" y="28"/>
                    </a:lnTo>
                    <a:lnTo>
                      <a:pt x="15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a:off x="902669" y="2032308"/>
                <a:ext cx="937806" cy="49712"/>
              </a:xfrm>
              <a:custGeom>
                <a:avLst/>
                <a:gdLst/>
                <a:ahLst/>
                <a:cxnLst/>
                <a:rect l="l" t="t" r="r" b="b"/>
                <a:pathLst>
                  <a:path w="31844" h="1688" extrusionOk="0">
                    <a:moveTo>
                      <a:pt x="843" y="0"/>
                    </a:moveTo>
                    <a:lnTo>
                      <a:pt x="762" y="14"/>
                    </a:lnTo>
                    <a:lnTo>
                      <a:pt x="680" y="28"/>
                    </a:lnTo>
                    <a:lnTo>
                      <a:pt x="599" y="41"/>
                    </a:lnTo>
                    <a:lnTo>
                      <a:pt x="517" y="68"/>
                    </a:lnTo>
                    <a:lnTo>
                      <a:pt x="367" y="150"/>
                    </a:lnTo>
                    <a:lnTo>
                      <a:pt x="245" y="245"/>
                    </a:lnTo>
                    <a:lnTo>
                      <a:pt x="150" y="381"/>
                    </a:lnTo>
                    <a:lnTo>
                      <a:pt x="68" y="517"/>
                    </a:lnTo>
                    <a:lnTo>
                      <a:pt x="41" y="599"/>
                    </a:lnTo>
                    <a:lnTo>
                      <a:pt x="14" y="681"/>
                    </a:lnTo>
                    <a:lnTo>
                      <a:pt x="0" y="762"/>
                    </a:lnTo>
                    <a:lnTo>
                      <a:pt x="0" y="844"/>
                    </a:lnTo>
                    <a:lnTo>
                      <a:pt x="0" y="925"/>
                    </a:lnTo>
                    <a:lnTo>
                      <a:pt x="14" y="1021"/>
                    </a:lnTo>
                    <a:lnTo>
                      <a:pt x="41" y="1102"/>
                    </a:lnTo>
                    <a:lnTo>
                      <a:pt x="68" y="1170"/>
                    </a:lnTo>
                    <a:lnTo>
                      <a:pt x="150" y="1320"/>
                    </a:lnTo>
                    <a:lnTo>
                      <a:pt x="245" y="1442"/>
                    </a:lnTo>
                    <a:lnTo>
                      <a:pt x="367" y="1538"/>
                    </a:lnTo>
                    <a:lnTo>
                      <a:pt x="517" y="1619"/>
                    </a:lnTo>
                    <a:lnTo>
                      <a:pt x="599" y="1646"/>
                    </a:lnTo>
                    <a:lnTo>
                      <a:pt x="680" y="1674"/>
                    </a:lnTo>
                    <a:lnTo>
                      <a:pt x="762" y="1687"/>
                    </a:lnTo>
                    <a:lnTo>
                      <a:pt x="31082" y="1687"/>
                    </a:lnTo>
                    <a:lnTo>
                      <a:pt x="31164" y="1674"/>
                    </a:lnTo>
                    <a:lnTo>
                      <a:pt x="31245" y="1646"/>
                    </a:lnTo>
                    <a:lnTo>
                      <a:pt x="31327" y="1619"/>
                    </a:lnTo>
                    <a:lnTo>
                      <a:pt x="31463" y="1538"/>
                    </a:lnTo>
                    <a:lnTo>
                      <a:pt x="31585" y="1442"/>
                    </a:lnTo>
                    <a:lnTo>
                      <a:pt x="31694" y="1320"/>
                    </a:lnTo>
                    <a:lnTo>
                      <a:pt x="31776" y="1170"/>
                    </a:lnTo>
                    <a:lnTo>
                      <a:pt x="31803" y="1102"/>
                    </a:lnTo>
                    <a:lnTo>
                      <a:pt x="31817" y="1021"/>
                    </a:lnTo>
                    <a:lnTo>
                      <a:pt x="31830" y="925"/>
                    </a:lnTo>
                    <a:lnTo>
                      <a:pt x="31844" y="844"/>
                    </a:lnTo>
                    <a:lnTo>
                      <a:pt x="31830" y="762"/>
                    </a:lnTo>
                    <a:lnTo>
                      <a:pt x="31817" y="681"/>
                    </a:lnTo>
                    <a:lnTo>
                      <a:pt x="31803" y="599"/>
                    </a:lnTo>
                    <a:lnTo>
                      <a:pt x="31776" y="517"/>
                    </a:lnTo>
                    <a:lnTo>
                      <a:pt x="31694" y="381"/>
                    </a:lnTo>
                    <a:lnTo>
                      <a:pt x="31585" y="245"/>
                    </a:lnTo>
                    <a:lnTo>
                      <a:pt x="31463" y="150"/>
                    </a:lnTo>
                    <a:lnTo>
                      <a:pt x="31327" y="68"/>
                    </a:lnTo>
                    <a:lnTo>
                      <a:pt x="31245" y="41"/>
                    </a:lnTo>
                    <a:lnTo>
                      <a:pt x="31164" y="28"/>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a:off x="902669" y="2156501"/>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45"/>
                    </a:lnTo>
                    <a:lnTo>
                      <a:pt x="150" y="381"/>
                    </a:lnTo>
                    <a:lnTo>
                      <a:pt x="68" y="517"/>
                    </a:lnTo>
                    <a:lnTo>
                      <a:pt x="41" y="599"/>
                    </a:lnTo>
                    <a:lnTo>
                      <a:pt x="14" y="680"/>
                    </a:lnTo>
                    <a:lnTo>
                      <a:pt x="0" y="762"/>
                    </a:lnTo>
                    <a:lnTo>
                      <a:pt x="0" y="844"/>
                    </a:lnTo>
                    <a:lnTo>
                      <a:pt x="0" y="939"/>
                    </a:lnTo>
                    <a:lnTo>
                      <a:pt x="14" y="1020"/>
                    </a:lnTo>
                    <a:lnTo>
                      <a:pt x="41" y="1102"/>
                    </a:lnTo>
                    <a:lnTo>
                      <a:pt x="68" y="1170"/>
                    </a:lnTo>
                    <a:lnTo>
                      <a:pt x="150" y="1320"/>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20"/>
                    </a:lnTo>
                    <a:lnTo>
                      <a:pt x="31776" y="1170"/>
                    </a:lnTo>
                    <a:lnTo>
                      <a:pt x="31803" y="1102"/>
                    </a:lnTo>
                    <a:lnTo>
                      <a:pt x="31817" y="1020"/>
                    </a:lnTo>
                    <a:lnTo>
                      <a:pt x="31830" y="939"/>
                    </a:lnTo>
                    <a:lnTo>
                      <a:pt x="31844" y="844"/>
                    </a:lnTo>
                    <a:lnTo>
                      <a:pt x="31830" y="762"/>
                    </a:lnTo>
                    <a:lnTo>
                      <a:pt x="31817" y="680"/>
                    </a:lnTo>
                    <a:lnTo>
                      <a:pt x="31803" y="599"/>
                    </a:lnTo>
                    <a:lnTo>
                      <a:pt x="31776" y="517"/>
                    </a:lnTo>
                    <a:lnTo>
                      <a:pt x="31694" y="381"/>
                    </a:lnTo>
                    <a:lnTo>
                      <a:pt x="31585" y="245"/>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a:off x="902669" y="2280693"/>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58"/>
                    </a:lnTo>
                    <a:lnTo>
                      <a:pt x="150" y="381"/>
                    </a:lnTo>
                    <a:lnTo>
                      <a:pt x="68" y="517"/>
                    </a:lnTo>
                    <a:lnTo>
                      <a:pt x="41" y="599"/>
                    </a:lnTo>
                    <a:lnTo>
                      <a:pt x="14" y="680"/>
                    </a:lnTo>
                    <a:lnTo>
                      <a:pt x="0" y="762"/>
                    </a:lnTo>
                    <a:lnTo>
                      <a:pt x="0" y="843"/>
                    </a:lnTo>
                    <a:lnTo>
                      <a:pt x="0" y="939"/>
                    </a:lnTo>
                    <a:lnTo>
                      <a:pt x="14" y="1020"/>
                    </a:lnTo>
                    <a:lnTo>
                      <a:pt x="41" y="1102"/>
                    </a:lnTo>
                    <a:lnTo>
                      <a:pt x="68" y="1170"/>
                    </a:lnTo>
                    <a:lnTo>
                      <a:pt x="150" y="1319"/>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19"/>
                    </a:lnTo>
                    <a:lnTo>
                      <a:pt x="31776" y="1170"/>
                    </a:lnTo>
                    <a:lnTo>
                      <a:pt x="31803" y="1102"/>
                    </a:lnTo>
                    <a:lnTo>
                      <a:pt x="31817" y="1020"/>
                    </a:lnTo>
                    <a:lnTo>
                      <a:pt x="31830" y="939"/>
                    </a:lnTo>
                    <a:lnTo>
                      <a:pt x="31844" y="843"/>
                    </a:lnTo>
                    <a:lnTo>
                      <a:pt x="31830" y="762"/>
                    </a:lnTo>
                    <a:lnTo>
                      <a:pt x="31817" y="680"/>
                    </a:lnTo>
                    <a:lnTo>
                      <a:pt x="31803" y="599"/>
                    </a:lnTo>
                    <a:lnTo>
                      <a:pt x="31776" y="517"/>
                    </a:lnTo>
                    <a:lnTo>
                      <a:pt x="31694" y="381"/>
                    </a:lnTo>
                    <a:lnTo>
                      <a:pt x="31585" y="258"/>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a:off x="902669" y="2405269"/>
                <a:ext cx="937806" cy="49299"/>
              </a:xfrm>
              <a:custGeom>
                <a:avLst/>
                <a:gdLst/>
                <a:ahLst/>
                <a:cxnLst/>
                <a:rect l="l" t="t" r="r" b="b"/>
                <a:pathLst>
                  <a:path w="31844" h="1674" extrusionOk="0">
                    <a:moveTo>
                      <a:pt x="762" y="0"/>
                    </a:moveTo>
                    <a:lnTo>
                      <a:pt x="680" y="14"/>
                    </a:lnTo>
                    <a:lnTo>
                      <a:pt x="599" y="28"/>
                    </a:lnTo>
                    <a:lnTo>
                      <a:pt x="517" y="55"/>
                    </a:lnTo>
                    <a:lnTo>
                      <a:pt x="367" y="136"/>
                    </a:lnTo>
                    <a:lnTo>
                      <a:pt x="245" y="245"/>
                    </a:lnTo>
                    <a:lnTo>
                      <a:pt x="150" y="368"/>
                    </a:lnTo>
                    <a:lnTo>
                      <a:pt x="68" y="504"/>
                    </a:lnTo>
                    <a:lnTo>
                      <a:pt x="41" y="585"/>
                    </a:lnTo>
                    <a:lnTo>
                      <a:pt x="14" y="667"/>
                    </a:lnTo>
                    <a:lnTo>
                      <a:pt x="0" y="749"/>
                    </a:lnTo>
                    <a:lnTo>
                      <a:pt x="0" y="830"/>
                    </a:lnTo>
                    <a:lnTo>
                      <a:pt x="0" y="925"/>
                    </a:lnTo>
                    <a:lnTo>
                      <a:pt x="14" y="1007"/>
                    </a:lnTo>
                    <a:lnTo>
                      <a:pt x="41" y="1089"/>
                    </a:lnTo>
                    <a:lnTo>
                      <a:pt x="68" y="1170"/>
                    </a:lnTo>
                    <a:lnTo>
                      <a:pt x="150" y="1306"/>
                    </a:lnTo>
                    <a:lnTo>
                      <a:pt x="245" y="1429"/>
                    </a:lnTo>
                    <a:lnTo>
                      <a:pt x="367" y="1537"/>
                    </a:lnTo>
                    <a:lnTo>
                      <a:pt x="517" y="1605"/>
                    </a:lnTo>
                    <a:lnTo>
                      <a:pt x="599" y="1646"/>
                    </a:lnTo>
                    <a:lnTo>
                      <a:pt x="680" y="1660"/>
                    </a:lnTo>
                    <a:lnTo>
                      <a:pt x="762" y="1674"/>
                    </a:lnTo>
                    <a:lnTo>
                      <a:pt x="31082" y="1674"/>
                    </a:lnTo>
                    <a:lnTo>
                      <a:pt x="31164" y="1660"/>
                    </a:lnTo>
                    <a:lnTo>
                      <a:pt x="31245" y="1646"/>
                    </a:lnTo>
                    <a:lnTo>
                      <a:pt x="31327" y="1605"/>
                    </a:lnTo>
                    <a:lnTo>
                      <a:pt x="31463" y="1537"/>
                    </a:lnTo>
                    <a:lnTo>
                      <a:pt x="31585" y="1429"/>
                    </a:lnTo>
                    <a:lnTo>
                      <a:pt x="31694" y="1306"/>
                    </a:lnTo>
                    <a:lnTo>
                      <a:pt x="31776" y="1170"/>
                    </a:lnTo>
                    <a:lnTo>
                      <a:pt x="31803" y="1089"/>
                    </a:lnTo>
                    <a:lnTo>
                      <a:pt x="31817" y="1007"/>
                    </a:lnTo>
                    <a:lnTo>
                      <a:pt x="31830" y="925"/>
                    </a:lnTo>
                    <a:lnTo>
                      <a:pt x="31844" y="830"/>
                    </a:lnTo>
                    <a:lnTo>
                      <a:pt x="31830" y="749"/>
                    </a:lnTo>
                    <a:lnTo>
                      <a:pt x="31817" y="667"/>
                    </a:lnTo>
                    <a:lnTo>
                      <a:pt x="31803" y="585"/>
                    </a:lnTo>
                    <a:lnTo>
                      <a:pt x="31776" y="504"/>
                    </a:lnTo>
                    <a:lnTo>
                      <a:pt x="31694" y="368"/>
                    </a:lnTo>
                    <a:lnTo>
                      <a:pt x="31585" y="245"/>
                    </a:lnTo>
                    <a:lnTo>
                      <a:pt x="31463" y="136"/>
                    </a:lnTo>
                    <a:lnTo>
                      <a:pt x="31327" y="55"/>
                    </a:lnTo>
                    <a:lnTo>
                      <a:pt x="31245" y="28"/>
                    </a:lnTo>
                    <a:lnTo>
                      <a:pt x="31164" y="14"/>
                    </a:lnTo>
                    <a:lnTo>
                      <a:pt x="3108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a:off x="1266796" y="1647744"/>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a:off x="1266796" y="1679373"/>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a:off x="1267620" y="1713830"/>
                <a:ext cx="209537" cy="15638"/>
              </a:xfrm>
              <a:custGeom>
                <a:avLst/>
                <a:gdLst/>
                <a:ahLst/>
                <a:cxnLst/>
                <a:rect l="l" t="t" r="r" b="b"/>
                <a:pathLst>
                  <a:path w="7115" h="531" extrusionOk="0">
                    <a:moveTo>
                      <a:pt x="0" y="0"/>
                    </a:moveTo>
                    <a:lnTo>
                      <a:pt x="0" y="531"/>
                    </a:lnTo>
                    <a:lnTo>
                      <a:pt x="7114" y="531"/>
                    </a:lnTo>
                    <a:lnTo>
                      <a:pt x="71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a:off x="1266796" y="1747492"/>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a:off x="1266796" y="1779122"/>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a:off x="1266796" y="1815170"/>
                <a:ext cx="209566" cy="16050"/>
              </a:xfrm>
              <a:custGeom>
                <a:avLst/>
                <a:gdLst/>
                <a:ahLst/>
                <a:cxnLst/>
                <a:rect l="l" t="t" r="r" b="b"/>
                <a:pathLst>
                  <a:path w="7116" h="545" extrusionOk="0">
                    <a:moveTo>
                      <a:pt x="1" y="1"/>
                    </a:moveTo>
                    <a:lnTo>
                      <a:pt x="1" y="545"/>
                    </a:lnTo>
                    <a:lnTo>
                      <a:pt x="7115" y="545"/>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a:off x="913065" y="1530354"/>
                <a:ext cx="395837" cy="395808"/>
              </a:xfrm>
              <a:custGeom>
                <a:avLst/>
                <a:gdLst/>
                <a:ahLst/>
                <a:cxnLst/>
                <a:rect l="l" t="t" r="r" b="b"/>
                <a:pathLst>
                  <a:path w="13441" h="13440" extrusionOk="0">
                    <a:moveTo>
                      <a:pt x="6557" y="0"/>
                    </a:moveTo>
                    <a:lnTo>
                      <a:pt x="6408" y="14"/>
                    </a:lnTo>
                    <a:lnTo>
                      <a:pt x="6176" y="28"/>
                    </a:lnTo>
                    <a:lnTo>
                      <a:pt x="5959" y="41"/>
                    </a:lnTo>
                    <a:lnTo>
                      <a:pt x="5632" y="96"/>
                    </a:lnTo>
                    <a:lnTo>
                      <a:pt x="5319" y="150"/>
                    </a:lnTo>
                    <a:lnTo>
                      <a:pt x="5007" y="218"/>
                    </a:lnTo>
                    <a:lnTo>
                      <a:pt x="4707" y="313"/>
                    </a:lnTo>
                    <a:lnTo>
                      <a:pt x="4408" y="409"/>
                    </a:lnTo>
                    <a:lnTo>
                      <a:pt x="4109" y="531"/>
                    </a:lnTo>
                    <a:lnTo>
                      <a:pt x="3823"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47" y="2680"/>
                    </a:lnTo>
                    <a:lnTo>
                      <a:pt x="1293" y="2748"/>
                    </a:lnTo>
                    <a:lnTo>
                      <a:pt x="1266" y="2803"/>
                    </a:lnTo>
                    <a:lnTo>
                      <a:pt x="1252" y="2816"/>
                    </a:lnTo>
                    <a:lnTo>
                      <a:pt x="1116" y="3007"/>
                    </a:lnTo>
                    <a:lnTo>
                      <a:pt x="994" y="3211"/>
                    </a:lnTo>
                    <a:lnTo>
                      <a:pt x="871" y="3415"/>
                    </a:lnTo>
                    <a:lnTo>
                      <a:pt x="749" y="3619"/>
                    </a:lnTo>
                    <a:lnTo>
                      <a:pt x="654" y="3836"/>
                    </a:lnTo>
                    <a:lnTo>
                      <a:pt x="545" y="4054"/>
                    </a:lnTo>
                    <a:lnTo>
                      <a:pt x="450" y="4285"/>
                    </a:lnTo>
                    <a:lnTo>
                      <a:pt x="368" y="4503"/>
                    </a:lnTo>
                    <a:lnTo>
                      <a:pt x="300" y="4734"/>
                    </a:lnTo>
                    <a:lnTo>
                      <a:pt x="232" y="4965"/>
                    </a:lnTo>
                    <a:lnTo>
                      <a:pt x="164" y="5210"/>
                    </a:lnTo>
                    <a:lnTo>
                      <a:pt x="123" y="5455"/>
                    </a:lnTo>
                    <a:lnTo>
                      <a:pt x="82" y="5700"/>
                    </a:lnTo>
                    <a:lnTo>
                      <a:pt x="42" y="5945"/>
                    </a:lnTo>
                    <a:lnTo>
                      <a:pt x="14" y="6190"/>
                    </a:lnTo>
                    <a:lnTo>
                      <a:pt x="1" y="6448"/>
                    </a:lnTo>
                    <a:lnTo>
                      <a:pt x="1" y="6720"/>
                    </a:lnTo>
                    <a:lnTo>
                      <a:pt x="1" y="7006"/>
                    </a:lnTo>
                    <a:lnTo>
                      <a:pt x="14" y="7278"/>
                    </a:lnTo>
                    <a:lnTo>
                      <a:pt x="42" y="7536"/>
                    </a:lnTo>
                    <a:lnTo>
                      <a:pt x="82" y="7808"/>
                    </a:lnTo>
                    <a:lnTo>
                      <a:pt x="137" y="8067"/>
                    </a:lnTo>
                    <a:lnTo>
                      <a:pt x="191" y="8325"/>
                    </a:lnTo>
                    <a:lnTo>
                      <a:pt x="259" y="8570"/>
                    </a:lnTo>
                    <a:lnTo>
                      <a:pt x="327" y="8829"/>
                    </a:lnTo>
                    <a:lnTo>
                      <a:pt x="422" y="9073"/>
                    </a:lnTo>
                    <a:lnTo>
                      <a:pt x="518" y="9305"/>
                    </a:lnTo>
                    <a:lnTo>
                      <a:pt x="613" y="9549"/>
                    </a:lnTo>
                    <a:lnTo>
                      <a:pt x="722" y="9781"/>
                    </a:lnTo>
                    <a:lnTo>
                      <a:pt x="844" y="9998"/>
                    </a:lnTo>
                    <a:lnTo>
                      <a:pt x="980" y="10216"/>
                    </a:lnTo>
                    <a:lnTo>
                      <a:pt x="1116" y="10434"/>
                    </a:lnTo>
                    <a:lnTo>
                      <a:pt x="1266" y="10638"/>
                    </a:lnTo>
                    <a:lnTo>
                      <a:pt x="1415" y="10842"/>
                    </a:lnTo>
                    <a:lnTo>
                      <a:pt x="1429" y="10869"/>
                    </a:lnTo>
                    <a:lnTo>
                      <a:pt x="1511" y="10964"/>
                    </a:lnTo>
                    <a:lnTo>
                      <a:pt x="1551" y="11032"/>
                    </a:lnTo>
                    <a:lnTo>
                      <a:pt x="1619" y="11100"/>
                    </a:lnTo>
                    <a:lnTo>
                      <a:pt x="1715" y="11209"/>
                    </a:lnTo>
                    <a:lnTo>
                      <a:pt x="1796" y="11304"/>
                    </a:lnTo>
                    <a:lnTo>
                      <a:pt x="1810" y="11318"/>
                    </a:lnTo>
                    <a:lnTo>
                      <a:pt x="2014" y="11522"/>
                    </a:lnTo>
                    <a:lnTo>
                      <a:pt x="2232" y="11726"/>
                    </a:lnTo>
                    <a:lnTo>
                      <a:pt x="2449" y="11916"/>
                    </a:lnTo>
                    <a:lnTo>
                      <a:pt x="2680" y="12093"/>
                    </a:lnTo>
                    <a:lnTo>
                      <a:pt x="2912" y="12270"/>
                    </a:lnTo>
                    <a:lnTo>
                      <a:pt x="3157"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76" y="13426"/>
                    </a:lnTo>
                    <a:lnTo>
                      <a:pt x="6408" y="13440"/>
                    </a:lnTo>
                    <a:lnTo>
                      <a:pt x="6979" y="13440"/>
                    </a:lnTo>
                    <a:lnTo>
                      <a:pt x="7265" y="13426"/>
                    </a:lnTo>
                    <a:lnTo>
                      <a:pt x="7319" y="13413"/>
                    </a:lnTo>
                    <a:lnTo>
                      <a:pt x="7632" y="13385"/>
                    </a:lnTo>
                    <a:lnTo>
                      <a:pt x="7945" y="13331"/>
                    </a:lnTo>
                    <a:lnTo>
                      <a:pt x="8244" y="13263"/>
                    </a:lnTo>
                    <a:lnTo>
                      <a:pt x="8543" y="13195"/>
                    </a:lnTo>
                    <a:lnTo>
                      <a:pt x="8842" y="13100"/>
                    </a:lnTo>
                    <a:lnTo>
                      <a:pt x="9128" y="12991"/>
                    </a:lnTo>
                    <a:lnTo>
                      <a:pt x="9414" y="12882"/>
                    </a:lnTo>
                    <a:lnTo>
                      <a:pt x="9686" y="12760"/>
                    </a:lnTo>
                    <a:lnTo>
                      <a:pt x="9958" y="12610"/>
                    </a:lnTo>
                    <a:lnTo>
                      <a:pt x="10216" y="12460"/>
                    </a:lnTo>
                    <a:lnTo>
                      <a:pt x="10461" y="12297"/>
                    </a:lnTo>
                    <a:lnTo>
                      <a:pt x="10706" y="12134"/>
                    </a:lnTo>
                    <a:lnTo>
                      <a:pt x="10951" y="11944"/>
                    </a:lnTo>
                    <a:lnTo>
                      <a:pt x="11182" y="11753"/>
                    </a:lnTo>
                    <a:lnTo>
                      <a:pt x="11400" y="11549"/>
                    </a:lnTo>
                    <a:lnTo>
                      <a:pt x="11604" y="11331"/>
                    </a:lnTo>
                    <a:lnTo>
                      <a:pt x="11617" y="11318"/>
                    </a:lnTo>
                    <a:lnTo>
                      <a:pt x="11821" y="11100"/>
                    </a:lnTo>
                    <a:lnTo>
                      <a:pt x="11998" y="10883"/>
                    </a:lnTo>
                    <a:lnTo>
                      <a:pt x="12012" y="10869"/>
                    </a:lnTo>
                    <a:lnTo>
                      <a:pt x="12162"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45" y="7808"/>
                    </a:lnTo>
                    <a:lnTo>
                      <a:pt x="13386" y="7550"/>
                    </a:lnTo>
                    <a:lnTo>
                      <a:pt x="13413" y="7278"/>
                    </a:lnTo>
                    <a:lnTo>
                      <a:pt x="13427" y="7006"/>
                    </a:lnTo>
                    <a:lnTo>
                      <a:pt x="13440" y="6720"/>
                    </a:lnTo>
                    <a:lnTo>
                      <a:pt x="13427" y="6448"/>
                    </a:lnTo>
                    <a:lnTo>
                      <a:pt x="13413" y="6190"/>
                    </a:lnTo>
                    <a:lnTo>
                      <a:pt x="13386" y="5945"/>
                    </a:lnTo>
                    <a:lnTo>
                      <a:pt x="13359" y="5700"/>
                    </a:lnTo>
                    <a:lnTo>
                      <a:pt x="13318" y="5455"/>
                    </a:lnTo>
                    <a:lnTo>
                      <a:pt x="13263" y="5210"/>
                    </a:lnTo>
                    <a:lnTo>
                      <a:pt x="13209" y="4965"/>
                    </a:lnTo>
                    <a:lnTo>
                      <a:pt x="13141" y="4734"/>
                    </a:lnTo>
                    <a:lnTo>
                      <a:pt x="13059" y="4503"/>
                    </a:lnTo>
                    <a:lnTo>
                      <a:pt x="12978" y="4285"/>
                    </a:lnTo>
                    <a:lnTo>
                      <a:pt x="12882" y="4054"/>
                    </a:lnTo>
                    <a:lnTo>
                      <a:pt x="12787" y="3836"/>
                    </a:lnTo>
                    <a:lnTo>
                      <a:pt x="12678" y="3619"/>
                    </a:lnTo>
                    <a:lnTo>
                      <a:pt x="12570" y="3415"/>
                    </a:lnTo>
                    <a:lnTo>
                      <a:pt x="12447" y="3211"/>
                    </a:lnTo>
                    <a:lnTo>
                      <a:pt x="12311" y="3007"/>
                    </a:lnTo>
                    <a:lnTo>
                      <a:pt x="12175" y="2816"/>
                    </a:lnTo>
                    <a:lnTo>
                      <a:pt x="12162" y="2789"/>
                    </a:lnTo>
                    <a:lnTo>
                      <a:pt x="11998" y="2571"/>
                    </a:lnTo>
                    <a:lnTo>
                      <a:pt x="11821" y="2340"/>
                    </a:lnTo>
                    <a:lnTo>
                      <a:pt x="11808" y="2327"/>
                    </a:lnTo>
                    <a:lnTo>
                      <a:pt x="11590" y="2095"/>
                    </a:lnTo>
                    <a:lnTo>
                      <a:pt x="11359" y="1878"/>
                    </a:lnTo>
                    <a:lnTo>
                      <a:pt x="11128" y="1660"/>
                    </a:lnTo>
                    <a:lnTo>
                      <a:pt x="10883" y="1456"/>
                    </a:lnTo>
                    <a:lnTo>
                      <a:pt x="10638" y="1266"/>
                    </a:lnTo>
                    <a:lnTo>
                      <a:pt x="10366" y="1089"/>
                    </a:lnTo>
                    <a:lnTo>
                      <a:pt x="10094" y="912"/>
                    </a:lnTo>
                    <a:lnTo>
                      <a:pt x="9822" y="762"/>
                    </a:lnTo>
                    <a:lnTo>
                      <a:pt x="9523" y="626"/>
                    </a:lnTo>
                    <a:lnTo>
                      <a:pt x="9237" y="490"/>
                    </a:lnTo>
                    <a:lnTo>
                      <a:pt x="8924" y="381"/>
                    </a:lnTo>
                    <a:lnTo>
                      <a:pt x="8625" y="273"/>
                    </a:lnTo>
                    <a:lnTo>
                      <a:pt x="8298" y="191"/>
                    </a:lnTo>
                    <a:lnTo>
                      <a:pt x="7986" y="123"/>
                    </a:lnTo>
                    <a:lnTo>
                      <a:pt x="7659" y="68"/>
                    </a:lnTo>
                    <a:lnTo>
                      <a:pt x="7319" y="28"/>
                    </a:lnTo>
                    <a:lnTo>
                      <a:pt x="7265" y="28"/>
                    </a:lnTo>
                    <a:lnTo>
                      <a:pt x="6979" y="14"/>
                    </a:lnTo>
                    <a:lnTo>
                      <a:pt x="6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a:off x="1003596" y="1624095"/>
                <a:ext cx="214749" cy="214749"/>
              </a:xfrm>
              <a:custGeom>
                <a:avLst/>
                <a:gdLst/>
                <a:ahLst/>
                <a:cxnLst/>
                <a:rect l="l" t="t" r="r" b="b"/>
                <a:pathLst>
                  <a:path w="7292" h="7292" extrusionOk="0">
                    <a:moveTo>
                      <a:pt x="3646" y="0"/>
                    </a:moveTo>
                    <a:lnTo>
                      <a:pt x="3456" y="14"/>
                    </a:lnTo>
                    <a:lnTo>
                      <a:pt x="3266" y="28"/>
                    </a:lnTo>
                    <a:lnTo>
                      <a:pt x="3089" y="41"/>
                    </a:lnTo>
                    <a:lnTo>
                      <a:pt x="2912" y="82"/>
                    </a:lnTo>
                    <a:lnTo>
                      <a:pt x="2735" y="123"/>
                    </a:lnTo>
                    <a:lnTo>
                      <a:pt x="2558" y="164"/>
                    </a:lnTo>
                    <a:lnTo>
                      <a:pt x="2395" y="232"/>
                    </a:lnTo>
                    <a:lnTo>
                      <a:pt x="2218" y="286"/>
                    </a:lnTo>
                    <a:lnTo>
                      <a:pt x="2069" y="368"/>
                    </a:lnTo>
                    <a:lnTo>
                      <a:pt x="1905" y="449"/>
                    </a:lnTo>
                    <a:lnTo>
                      <a:pt x="1756" y="531"/>
                    </a:lnTo>
                    <a:lnTo>
                      <a:pt x="1606" y="626"/>
                    </a:lnTo>
                    <a:lnTo>
                      <a:pt x="1456" y="735"/>
                    </a:lnTo>
                    <a:lnTo>
                      <a:pt x="1320" y="844"/>
                    </a:lnTo>
                    <a:lnTo>
                      <a:pt x="1198" y="953"/>
                    </a:lnTo>
                    <a:lnTo>
                      <a:pt x="1062" y="1075"/>
                    </a:lnTo>
                    <a:lnTo>
                      <a:pt x="940" y="1197"/>
                    </a:lnTo>
                    <a:lnTo>
                      <a:pt x="831" y="1334"/>
                    </a:lnTo>
                    <a:lnTo>
                      <a:pt x="722" y="1470"/>
                    </a:lnTo>
                    <a:lnTo>
                      <a:pt x="627" y="1606"/>
                    </a:lnTo>
                    <a:lnTo>
                      <a:pt x="531" y="1755"/>
                    </a:lnTo>
                    <a:lnTo>
                      <a:pt x="436" y="1918"/>
                    </a:lnTo>
                    <a:lnTo>
                      <a:pt x="355" y="2068"/>
                    </a:lnTo>
                    <a:lnTo>
                      <a:pt x="287" y="2231"/>
                    </a:lnTo>
                    <a:lnTo>
                      <a:pt x="219" y="2395"/>
                    </a:lnTo>
                    <a:lnTo>
                      <a:pt x="164" y="2571"/>
                    </a:lnTo>
                    <a:lnTo>
                      <a:pt x="110" y="2735"/>
                    </a:lnTo>
                    <a:lnTo>
                      <a:pt x="69" y="2911"/>
                    </a:lnTo>
                    <a:lnTo>
                      <a:pt x="42" y="3088"/>
                    </a:lnTo>
                    <a:lnTo>
                      <a:pt x="15" y="3279"/>
                    </a:lnTo>
                    <a:lnTo>
                      <a:pt x="1" y="3456"/>
                    </a:lnTo>
                    <a:lnTo>
                      <a:pt x="1" y="3646"/>
                    </a:lnTo>
                    <a:lnTo>
                      <a:pt x="1" y="3836"/>
                    </a:lnTo>
                    <a:lnTo>
                      <a:pt x="15" y="4027"/>
                    </a:lnTo>
                    <a:lnTo>
                      <a:pt x="42" y="4204"/>
                    </a:lnTo>
                    <a:lnTo>
                      <a:pt x="69" y="4380"/>
                    </a:lnTo>
                    <a:lnTo>
                      <a:pt x="110" y="4557"/>
                    </a:lnTo>
                    <a:lnTo>
                      <a:pt x="164" y="4734"/>
                    </a:lnTo>
                    <a:lnTo>
                      <a:pt x="219" y="4897"/>
                    </a:lnTo>
                    <a:lnTo>
                      <a:pt x="287" y="5074"/>
                    </a:lnTo>
                    <a:lnTo>
                      <a:pt x="355" y="5224"/>
                    </a:lnTo>
                    <a:lnTo>
                      <a:pt x="436" y="5387"/>
                    </a:lnTo>
                    <a:lnTo>
                      <a:pt x="531" y="5537"/>
                    </a:lnTo>
                    <a:lnTo>
                      <a:pt x="627" y="5686"/>
                    </a:lnTo>
                    <a:lnTo>
                      <a:pt x="722" y="5836"/>
                    </a:lnTo>
                    <a:lnTo>
                      <a:pt x="831" y="5972"/>
                    </a:lnTo>
                    <a:lnTo>
                      <a:pt x="940" y="6094"/>
                    </a:lnTo>
                    <a:lnTo>
                      <a:pt x="1062" y="6230"/>
                    </a:lnTo>
                    <a:lnTo>
                      <a:pt x="1198" y="6353"/>
                    </a:lnTo>
                    <a:lnTo>
                      <a:pt x="1320" y="6462"/>
                    </a:lnTo>
                    <a:lnTo>
                      <a:pt x="1456" y="6570"/>
                    </a:lnTo>
                    <a:lnTo>
                      <a:pt x="1606" y="6666"/>
                    </a:lnTo>
                    <a:lnTo>
                      <a:pt x="1756" y="6761"/>
                    </a:lnTo>
                    <a:lnTo>
                      <a:pt x="1905" y="6856"/>
                    </a:lnTo>
                    <a:lnTo>
                      <a:pt x="2069" y="6938"/>
                    </a:lnTo>
                    <a:lnTo>
                      <a:pt x="2218" y="7006"/>
                    </a:lnTo>
                    <a:lnTo>
                      <a:pt x="2395" y="7074"/>
                    </a:lnTo>
                    <a:lnTo>
                      <a:pt x="2558" y="7128"/>
                    </a:lnTo>
                    <a:lnTo>
                      <a:pt x="2735" y="7183"/>
                    </a:lnTo>
                    <a:lnTo>
                      <a:pt x="2912" y="7223"/>
                    </a:lnTo>
                    <a:lnTo>
                      <a:pt x="3089" y="7251"/>
                    </a:lnTo>
                    <a:lnTo>
                      <a:pt x="3266" y="7278"/>
                    </a:lnTo>
                    <a:lnTo>
                      <a:pt x="3456" y="7291"/>
                    </a:lnTo>
                    <a:lnTo>
                      <a:pt x="3837" y="7291"/>
                    </a:lnTo>
                    <a:lnTo>
                      <a:pt x="4014" y="7278"/>
                    </a:lnTo>
                    <a:lnTo>
                      <a:pt x="4204" y="7251"/>
                    </a:lnTo>
                    <a:lnTo>
                      <a:pt x="4381" y="7223"/>
                    </a:lnTo>
                    <a:lnTo>
                      <a:pt x="4558" y="7183"/>
                    </a:lnTo>
                    <a:lnTo>
                      <a:pt x="4721" y="7128"/>
                    </a:lnTo>
                    <a:lnTo>
                      <a:pt x="4898" y="7074"/>
                    </a:lnTo>
                    <a:lnTo>
                      <a:pt x="5061" y="7006"/>
                    </a:lnTo>
                    <a:lnTo>
                      <a:pt x="5224" y="6938"/>
                    </a:lnTo>
                    <a:lnTo>
                      <a:pt x="5374" y="6856"/>
                    </a:lnTo>
                    <a:lnTo>
                      <a:pt x="5537" y="6761"/>
                    </a:lnTo>
                    <a:lnTo>
                      <a:pt x="5687" y="6666"/>
                    </a:lnTo>
                    <a:lnTo>
                      <a:pt x="5823" y="6570"/>
                    </a:lnTo>
                    <a:lnTo>
                      <a:pt x="5959" y="6462"/>
                    </a:lnTo>
                    <a:lnTo>
                      <a:pt x="6095" y="6353"/>
                    </a:lnTo>
                    <a:lnTo>
                      <a:pt x="6217" y="6230"/>
                    </a:lnTo>
                    <a:lnTo>
                      <a:pt x="6340" y="6094"/>
                    </a:lnTo>
                    <a:lnTo>
                      <a:pt x="6462" y="5972"/>
                    </a:lnTo>
                    <a:lnTo>
                      <a:pt x="6557" y="5836"/>
                    </a:lnTo>
                    <a:lnTo>
                      <a:pt x="6666" y="5686"/>
                    </a:lnTo>
                    <a:lnTo>
                      <a:pt x="6761" y="5537"/>
                    </a:lnTo>
                    <a:lnTo>
                      <a:pt x="6843" y="5387"/>
                    </a:lnTo>
                    <a:lnTo>
                      <a:pt x="6925" y="5224"/>
                    </a:lnTo>
                    <a:lnTo>
                      <a:pt x="7006" y="5074"/>
                    </a:lnTo>
                    <a:lnTo>
                      <a:pt x="7061" y="4897"/>
                    </a:lnTo>
                    <a:lnTo>
                      <a:pt x="7129" y="4734"/>
                    </a:lnTo>
                    <a:lnTo>
                      <a:pt x="7170" y="4557"/>
                    </a:lnTo>
                    <a:lnTo>
                      <a:pt x="7210" y="4380"/>
                    </a:lnTo>
                    <a:lnTo>
                      <a:pt x="7251" y="4204"/>
                    </a:lnTo>
                    <a:lnTo>
                      <a:pt x="7265" y="4027"/>
                    </a:lnTo>
                    <a:lnTo>
                      <a:pt x="7278" y="3836"/>
                    </a:lnTo>
                    <a:lnTo>
                      <a:pt x="7292" y="3646"/>
                    </a:lnTo>
                    <a:lnTo>
                      <a:pt x="7278" y="3456"/>
                    </a:lnTo>
                    <a:lnTo>
                      <a:pt x="7265" y="3279"/>
                    </a:lnTo>
                    <a:lnTo>
                      <a:pt x="7251" y="3088"/>
                    </a:lnTo>
                    <a:lnTo>
                      <a:pt x="7210" y="2911"/>
                    </a:lnTo>
                    <a:lnTo>
                      <a:pt x="7170" y="2735"/>
                    </a:lnTo>
                    <a:lnTo>
                      <a:pt x="7129" y="2571"/>
                    </a:lnTo>
                    <a:lnTo>
                      <a:pt x="7061" y="2395"/>
                    </a:lnTo>
                    <a:lnTo>
                      <a:pt x="7006" y="2231"/>
                    </a:lnTo>
                    <a:lnTo>
                      <a:pt x="6925" y="2068"/>
                    </a:lnTo>
                    <a:lnTo>
                      <a:pt x="6843" y="1918"/>
                    </a:lnTo>
                    <a:lnTo>
                      <a:pt x="6761" y="1755"/>
                    </a:lnTo>
                    <a:lnTo>
                      <a:pt x="6666" y="1606"/>
                    </a:lnTo>
                    <a:lnTo>
                      <a:pt x="6557" y="1470"/>
                    </a:lnTo>
                    <a:lnTo>
                      <a:pt x="6462" y="1334"/>
                    </a:lnTo>
                    <a:lnTo>
                      <a:pt x="6340" y="1197"/>
                    </a:lnTo>
                    <a:lnTo>
                      <a:pt x="6217" y="1075"/>
                    </a:lnTo>
                    <a:lnTo>
                      <a:pt x="6095" y="953"/>
                    </a:lnTo>
                    <a:lnTo>
                      <a:pt x="5959" y="844"/>
                    </a:lnTo>
                    <a:lnTo>
                      <a:pt x="5823" y="735"/>
                    </a:lnTo>
                    <a:lnTo>
                      <a:pt x="5687" y="626"/>
                    </a:lnTo>
                    <a:lnTo>
                      <a:pt x="5537" y="531"/>
                    </a:lnTo>
                    <a:lnTo>
                      <a:pt x="5374" y="449"/>
                    </a:lnTo>
                    <a:lnTo>
                      <a:pt x="5224" y="368"/>
                    </a:lnTo>
                    <a:lnTo>
                      <a:pt x="5061" y="286"/>
                    </a:lnTo>
                    <a:lnTo>
                      <a:pt x="4898" y="232"/>
                    </a:lnTo>
                    <a:lnTo>
                      <a:pt x="4721"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a:off x="1048891" y="1669773"/>
                <a:ext cx="123808" cy="123808"/>
              </a:xfrm>
              <a:custGeom>
                <a:avLst/>
                <a:gdLst/>
                <a:ahLst/>
                <a:cxnLst/>
                <a:rect l="l" t="t" r="r" b="b"/>
                <a:pathLst>
                  <a:path w="4204" h="4204" extrusionOk="0">
                    <a:moveTo>
                      <a:pt x="2108" y="0"/>
                    </a:moveTo>
                    <a:lnTo>
                      <a:pt x="1891" y="14"/>
                    </a:lnTo>
                    <a:lnTo>
                      <a:pt x="1687" y="41"/>
                    </a:lnTo>
                    <a:lnTo>
                      <a:pt x="1483" y="95"/>
                    </a:lnTo>
                    <a:lnTo>
                      <a:pt x="1292" y="163"/>
                    </a:lnTo>
                    <a:lnTo>
                      <a:pt x="1102" y="245"/>
                    </a:lnTo>
                    <a:lnTo>
                      <a:pt x="925" y="354"/>
                    </a:lnTo>
                    <a:lnTo>
                      <a:pt x="775" y="476"/>
                    </a:lnTo>
                    <a:lnTo>
                      <a:pt x="626" y="612"/>
                    </a:lnTo>
                    <a:lnTo>
                      <a:pt x="490" y="762"/>
                    </a:lnTo>
                    <a:lnTo>
                      <a:pt x="367" y="925"/>
                    </a:lnTo>
                    <a:lnTo>
                      <a:pt x="259" y="1102"/>
                    </a:lnTo>
                    <a:lnTo>
                      <a:pt x="163" y="1279"/>
                    </a:lnTo>
                    <a:lnTo>
                      <a:pt x="95" y="1469"/>
                    </a:lnTo>
                    <a:lnTo>
                      <a:pt x="41" y="1673"/>
                    </a:lnTo>
                    <a:lnTo>
                      <a:pt x="14" y="1877"/>
                    </a:lnTo>
                    <a:lnTo>
                      <a:pt x="0" y="2095"/>
                    </a:lnTo>
                    <a:lnTo>
                      <a:pt x="14" y="2313"/>
                    </a:lnTo>
                    <a:lnTo>
                      <a:pt x="41" y="2517"/>
                    </a:lnTo>
                    <a:lnTo>
                      <a:pt x="95" y="2721"/>
                    </a:lnTo>
                    <a:lnTo>
                      <a:pt x="163" y="2911"/>
                    </a:lnTo>
                    <a:lnTo>
                      <a:pt x="259" y="3102"/>
                    </a:lnTo>
                    <a:lnTo>
                      <a:pt x="367" y="3278"/>
                    </a:lnTo>
                    <a:lnTo>
                      <a:pt x="490" y="3428"/>
                    </a:lnTo>
                    <a:lnTo>
                      <a:pt x="626" y="3578"/>
                    </a:lnTo>
                    <a:lnTo>
                      <a:pt x="775" y="3714"/>
                    </a:lnTo>
                    <a:lnTo>
                      <a:pt x="925" y="3836"/>
                    </a:lnTo>
                    <a:lnTo>
                      <a:pt x="1102" y="3945"/>
                    </a:lnTo>
                    <a:lnTo>
                      <a:pt x="1292" y="4040"/>
                    </a:lnTo>
                    <a:lnTo>
                      <a:pt x="1483" y="4108"/>
                    </a:lnTo>
                    <a:lnTo>
                      <a:pt x="1687" y="4163"/>
                    </a:lnTo>
                    <a:lnTo>
                      <a:pt x="1891" y="4190"/>
                    </a:lnTo>
                    <a:lnTo>
                      <a:pt x="2108" y="4203"/>
                    </a:lnTo>
                    <a:lnTo>
                      <a:pt x="2326" y="4190"/>
                    </a:lnTo>
                    <a:lnTo>
                      <a:pt x="2530" y="4163"/>
                    </a:lnTo>
                    <a:lnTo>
                      <a:pt x="2734" y="4108"/>
                    </a:lnTo>
                    <a:lnTo>
                      <a:pt x="2925" y="4040"/>
                    </a:lnTo>
                    <a:lnTo>
                      <a:pt x="3101" y="3945"/>
                    </a:lnTo>
                    <a:lnTo>
                      <a:pt x="3278" y="3836"/>
                    </a:lnTo>
                    <a:lnTo>
                      <a:pt x="3442" y="3714"/>
                    </a:lnTo>
                    <a:lnTo>
                      <a:pt x="3591" y="3578"/>
                    </a:lnTo>
                    <a:lnTo>
                      <a:pt x="3727" y="3428"/>
                    </a:lnTo>
                    <a:lnTo>
                      <a:pt x="3850" y="3278"/>
                    </a:lnTo>
                    <a:lnTo>
                      <a:pt x="3958" y="3102"/>
                    </a:lnTo>
                    <a:lnTo>
                      <a:pt x="4040" y="2911"/>
                    </a:lnTo>
                    <a:lnTo>
                      <a:pt x="4108" y="2721"/>
                    </a:lnTo>
                    <a:lnTo>
                      <a:pt x="4162" y="2517"/>
                    </a:lnTo>
                    <a:lnTo>
                      <a:pt x="4190" y="2313"/>
                    </a:lnTo>
                    <a:lnTo>
                      <a:pt x="4203" y="2095"/>
                    </a:lnTo>
                    <a:lnTo>
                      <a:pt x="4190" y="1877"/>
                    </a:lnTo>
                    <a:lnTo>
                      <a:pt x="4162" y="1673"/>
                    </a:lnTo>
                    <a:lnTo>
                      <a:pt x="4108" y="1469"/>
                    </a:lnTo>
                    <a:lnTo>
                      <a:pt x="4040" y="1279"/>
                    </a:lnTo>
                    <a:lnTo>
                      <a:pt x="3958" y="1102"/>
                    </a:lnTo>
                    <a:lnTo>
                      <a:pt x="3850" y="925"/>
                    </a:lnTo>
                    <a:lnTo>
                      <a:pt x="3727" y="762"/>
                    </a:lnTo>
                    <a:lnTo>
                      <a:pt x="3591" y="612"/>
                    </a:lnTo>
                    <a:lnTo>
                      <a:pt x="3442" y="476"/>
                    </a:lnTo>
                    <a:lnTo>
                      <a:pt x="3278" y="354"/>
                    </a:lnTo>
                    <a:lnTo>
                      <a:pt x="3101" y="245"/>
                    </a:lnTo>
                    <a:lnTo>
                      <a:pt x="2925" y="163"/>
                    </a:lnTo>
                    <a:lnTo>
                      <a:pt x="2734" y="95"/>
                    </a:lnTo>
                    <a:lnTo>
                      <a:pt x="2530" y="41"/>
                    </a:lnTo>
                    <a:lnTo>
                      <a:pt x="2326" y="14"/>
                    </a:lnTo>
                    <a:lnTo>
                      <a:pt x="21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a:off x="1085734" y="1706615"/>
                <a:ext cx="50094" cy="50094"/>
              </a:xfrm>
              <a:custGeom>
                <a:avLst/>
                <a:gdLst/>
                <a:ahLst/>
                <a:cxnLst/>
                <a:rect l="l" t="t" r="r" b="b"/>
                <a:pathLst>
                  <a:path w="1701" h="1701" extrusionOk="0">
                    <a:moveTo>
                      <a:pt x="762" y="1"/>
                    </a:moveTo>
                    <a:lnTo>
                      <a:pt x="681" y="14"/>
                    </a:lnTo>
                    <a:lnTo>
                      <a:pt x="599" y="28"/>
                    </a:lnTo>
                    <a:lnTo>
                      <a:pt x="517" y="55"/>
                    </a:lnTo>
                    <a:lnTo>
                      <a:pt x="381" y="137"/>
                    </a:lnTo>
                    <a:lnTo>
                      <a:pt x="245" y="245"/>
                    </a:lnTo>
                    <a:lnTo>
                      <a:pt x="150" y="368"/>
                    </a:lnTo>
                    <a:lnTo>
                      <a:pt x="69" y="517"/>
                    </a:lnTo>
                    <a:lnTo>
                      <a:pt x="41" y="599"/>
                    </a:lnTo>
                    <a:lnTo>
                      <a:pt x="14" y="681"/>
                    </a:lnTo>
                    <a:lnTo>
                      <a:pt x="0" y="762"/>
                    </a:lnTo>
                    <a:lnTo>
                      <a:pt x="0" y="844"/>
                    </a:lnTo>
                    <a:lnTo>
                      <a:pt x="0" y="939"/>
                    </a:lnTo>
                    <a:lnTo>
                      <a:pt x="14" y="1021"/>
                    </a:lnTo>
                    <a:lnTo>
                      <a:pt x="41" y="1102"/>
                    </a:lnTo>
                    <a:lnTo>
                      <a:pt x="69" y="1184"/>
                    </a:lnTo>
                    <a:lnTo>
                      <a:pt x="150" y="1320"/>
                    </a:lnTo>
                    <a:lnTo>
                      <a:pt x="245" y="1456"/>
                    </a:lnTo>
                    <a:lnTo>
                      <a:pt x="381" y="1551"/>
                    </a:lnTo>
                    <a:lnTo>
                      <a:pt x="517" y="1633"/>
                    </a:lnTo>
                    <a:lnTo>
                      <a:pt x="599" y="1660"/>
                    </a:lnTo>
                    <a:lnTo>
                      <a:pt x="681" y="1687"/>
                    </a:lnTo>
                    <a:lnTo>
                      <a:pt x="762" y="1701"/>
                    </a:lnTo>
                    <a:lnTo>
                      <a:pt x="939" y="1701"/>
                    </a:lnTo>
                    <a:lnTo>
                      <a:pt x="1021" y="1687"/>
                    </a:lnTo>
                    <a:lnTo>
                      <a:pt x="1102" y="1660"/>
                    </a:lnTo>
                    <a:lnTo>
                      <a:pt x="1184" y="1633"/>
                    </a:lnTo>
                    <a:lnTo>
                      <a:pt x="1334" y="1551"/>
                    </a:lnTo>
                    <a:lnTo>
                      <a:pt x="1456" y="1456"/>
                    </a:lnTo>
                    <a:lnTo>
                      <a:pt x="1565" y="1320"/>
                    </a:lnTo>
                    <a:lnTo>
                      <a:pt x="1646" y="1184"/>
                    </a:lnTo>
                    <a:lnTo>
                      <a:pt x="1674" y="1102"/>
                    </a:lnTo>
                    <a:lnTo>
                      <a:pt x="1687" y="1021"/>
                    </a:lnTo>
                    <a:lnTo>
                      <a:pt x="1701" y="939"/>
                    </a:lnTo>
                    <a:lnTo>
                      <a:pt x="1701" y="844"/>
                    </a:lnTo>
                    <a:lnTo>
                      <a:pt x="1701" y="762"/>
                    </a:lnTo>
                    <a:lnTo>
                      <a:pt x="1687" y="681"/>
                    </a:lnTo>
                    <a:lnTo>
                      <a:pt x="1674" y="599"/>
                    </a:lnTo>
                    <a:lnTo>
                      <a:pt x="1646" y="517"/>
                    </a:lnTo>
                    <a:lnTo>
                      <a:pt x="1565" y="368"/>
                    </a:lnTo>
                    <a:lnTo>
                      <a:pt x="1456" y="245"/>
                    </a:lnTo>
                    <a:lnTo>
                      <a:pt x="1334" y="137"/>
                    </a:lnTo>
                    <a:lnTo>
                      <a:pt x="1184" y="55"/>
                    </a:lnTo>
                    <a:lnTo>
                      <a:pt x="1102" y="28"/>
                    </a:lnTo>
                    <a:lnTo>
                      <a:pt x="1021"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a:off x="1434252" y="1530354"/>
                <a:ext cx="395837" cy="395808"/>
              </a:xfrm>
              <a:custGeom>
                <a:avLst/>
                <a:gdLst/>
                <a:ahLst/>
                <a:cxnLst/>
                <a:rect l="l" t="t" r="r" b="b"/>
                <a:pathLst>
                  <a:path w="13441" h="13440" extrusionOk="0">
                    <a:moveTo>
                      <a:pt x="6571" y="0"/>
                    </a:moveTo>
                    <a:lnTo>
                      <a:pt x="6408" y="14"/>
                    </a:lnTo>
                    <a:lnTo>
                      <a:pt x="6190" y="28"/>
                    </a:lnTo>
                    <a:lnTo>
                      <a:pt x="5959" y="41"/>
                    </a:lnTo>
                    <a:lnTo>
                      <a:pt x="5646" y="96"/>
                    </a:lnTo>
                    <a:lnTo>
                      <a:pt x="5319" y="150"/>
                    </a:lnTo>
                    <a:lnTo>
                      <a:pt x="5007" y="218"/>
                    </a:lnTo>
                    <a:lnTo>
                      <a:pt x="4707" y="313"/>
                    </a:lnTo>
                    <a:lnTo>
                      <a:pt x="4408" y="409"/>
                    </a:lnTo>
                    <a:lnTo>
                      <a:pt x="4122" y="531"/>
                    </a:lnTo>
                    <a:lnTo>
                      <a:pt x="3837"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61" y="2680"/>
                    </a:lnTo>
                    <a:lnTo>
                      <a:pt x="1307" y="2748"/>
                    </a:lnTo>
                    <a:lnTo>
                      <a:pt x="1266" y="2803"/>
                    </a:lnTo>
                    <a:lnTo>
                      <a:pt x="1252" y="2816"/>
                    </a:lnTo>
                    <a:lnTo>
                      <a:pt x="1116" y="3007"/>
                    </a:lnTo>
                    <a:lnTo>
                      <a:pt x="994" y="3211"/>
                    </a:lnTo>
                    <a:lnTo>
                      <a:pt x="871" y="3415"/>
                    </a:lnTo>
                    <a:lnTo>
                      <a:pt x="763" y="3619"/>
                    </a:lnTo>
                    <a:lnTo>
                      <a:pt x="654" y="3836"/>
                    </a:lnTo>
                    <a:lnTo>
                      <a:pt x="545" y="4054"/>
                    </a:lnTo>
                    <a:lnTo>
                      <a:pt x="463" y="4285"/>
                    </a:lnTo>
                    <a:lnTo>
                      <a:pt x="382" y="4503"/>
                    </a:lnTo>
                    <a:lnTo>
                      <a:pt x="300" y="4734"/>
                    </a:lnTo>
                    <a:lnTo>
                      <a:pt x="232" y="4965"/>
                    </a:lnTo>
                    <a:lnTo>
                      <a:pt x="178" y="5210"/>
                    </a:lnTo>
                    <a:lnTo>
                      <a:pt x="123" y="5455"/>
                    </a:lnTo>
                    <a:lnTo>
                      <a:pt x="82" y="5700"/>
                    </a:lnTo>
                    <a:lnTo>
                      <a:pt x="42" y="5945"/>
                    </a:lnTo>
                    <a:lnTo>
                      <a:pt x="28" y="6190"/>
                    </a:lnTo>
                    <a:lnTo>
                      <a:pt x="14" y="6448"/>
                    </a:lnTo>
                    <a:lnTo>
                      <a:pt x="1" y="6720"/>
                    </a:lnTo>
                    <a:lnTo>
                      <a:pt x="14" y="7006"/>
                    </a:lnTo>
                    <a:lnTo>
                      <a:pt x="28" y="7278"/>
                    </a:lnTo>
                    <a:lnTo>
                      <a:pt x="55" y="7536"/>
                    </a:lnTo>
                    <a:lnTo>
                      <a:pt x="82" y="7808"/>
                    </a:lnTo>
                    <a:lnTo>
                      <a:pt x="137" y="8067"/>
                    </a:lnTo>
                    <a:lnTo>
                      <a:pt x="191" y="8325"/>
                    </a:lnTo>
                    <a:lnTo>
                      <a:pt x="259" y="8570"/>
                    </a:lnTo>
                    <a:lnTo>
                      <a:pt x="341" y="8829"/>
                    </a:lnTo>
                    <a:lnTo>
                      <a:pt x="422" y="9073"/>
                    </a:lnTo>
                    <a:lnTo>
                      <a:pt x="518" y="9305"/>
                    </a:lnTo>
                    <a:lnTo>
                      <a:pt x="613" y="9549"/>
                    </a:lnTo>
                    <a:lnTo>
                      <a:pt x="735" y="9781"/>
                    </a:lnTo>
                    <a:lnTo>
                      <a:pt x="858" y="9998"/>
                    </a:lnTo>
                    <a:lnTo>
                      <a:pt x="980" y="10216"/>
                    </a:lnTo>
                    <a:lnTo>
                      <a:pt x="1116" y="10434"/>
                    </a:lnTo>
                    <a:lnTo>
                      <a:pt x="1266" y="10638"/>
                    </a:lnTo>
                    <a:lnTo>
                      <a:pt x="1415" y="10842"/>
                    </a:lnTo>
                    <a:lnTo>
                      <a:pt x="1429" y="10869"/>
                    </a:lnTo>
                    <a:lnTo>
                      <a:pt x="1511" y="10964"/>
                    </a:lnTo>
                    <a:lnTo>
                      <a:pt x="1565" y="11032"/>
                    </a:lnTo>
                    <a:lnTo>
                      <a:pt x="1619" y="11100"/>
                    </a:lnTo>
                    <a:lnTo>
                      <a:pt x="1715" y="11209"/>
                    </a:lnTo>
                    <a:lnTo>
                      <a:pt x="1810" y="11304"/>
                    </a:lnTo>
                    <a:lnTo>
                      <a:pt x="1824" y="11318"/>
                    </a:lnTo>
                    <a:lnTo>
                      <a:pt x="2028" y="11522"/>
                    </a:lnTo>
                    <a:lnTo>
                      <a:pt x="2232" y="11726"/>
                    </a:lnTo>
                    <a:lnTo>
                      <a:pt x="2449" y="11916"/>
                    </a:lnTo>
                    <a:lnTo>
                      <a:pt x="2680" y="12093"/>
                    </a:lnTo>
                    <a:lnTo>
                      <a:pt x="2925" y="12270"/>
                    </a:lnTo>
                    <a:lnTo>
                      <a:pt x="3170"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90" y="13426"/>
                    </a:lnTo>
                    <a:lnTo>
                      <a:pt x="6408" y="13440"/>
                    </a:lnTo>
                    <a:lnTo>
                      <a:pt x="6979" y="13440"/>
                    </a:lnTo>
                    <a:lnTo>
                      <a:pt x="7265" y="13426"/>
                    </a:lnTo>
                    <a:lnTo>
                      <a:pt x="7333" y="13413"/>
                    </a:lnTo>
                    <a:lnTo>
                      <a:pt x="7645" y="13385"/>
                    </a:lnTo>
                    <a:lnTo>
                      <a:pt x="7945" y="13331"/>
                    </a:lnTo>
                    <a:lnTo>
                      <a:pt x="8258" y="13263"/>
                    </a:lnTo>
                    <a:lnTo>
                      <a:pt x="8557" y="13195"/>
                    </a:lnTo>
                    <a:lnTo>
                      <a:pt x="8842" y="13100"/>
                    </a:lnTo>
                    <a:lnTo>
                      <a:pt x="9128" y="12991"/>
                    </a:lnTo>
                    <a:lnTo>
                      <a:pt x="9414" y="12882"/>
                    </a:lnTo>
                    <a:lnTo>
                      <a:pt x="9686" y="12760"/>
                    </a:lnTo>
                    <a:lnTo>
                      <a:pt x="9958" y="12610"/>
                    </a:lnTo>
                    <a:lnTo>
                      <a:pt x="10216" y="12460"/>
                    </a:lnTo>
                    <a:lnTo>
                      <a:pt x="10475" y="12297"/>
                    </a:lnTo>
                    <a:lnTo>
                      <a:pt x="10720" y="12134"/>
                    </a:lnTo>
                    <a:lnTo>
                      <a:pt x="10951" y="11944"/>
                    </a:lnTo>
                    <a:lnTo>
                      <a:pt x="11182" y="11753"/>
                    </a:lnTo>
                    <a:lnTo>
                      <a:pt x="11400" y="11549"/>
                    </a:lnTo>
                    <a:lnTo>
                      <a:pt x="11604" y="11331"/>
                    </a:lnTo>
                    <a:lnTo>
                      <a:pt x="11617" y="11318"/>
                    </a:lnTo>
                    <a:lnTo>
                      <a:pt x="11821" y="11100"/>
                    </a:lnTo>
                    <a:lnTo>
                      <a:pt x="11998" y="10883"/>
                    </a:lnTo>
                    <a:lnTo>
                      <a:pt x="12012" y="10869"/>
                    </a:lnTo>
                    <a:lnTo>
                      <a:pt x="12175"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59" y="7808"/>
                    </a:lnTo>
                    <a:lnTo>
                      <a:pt x="13386" y="7550"/>
                    </a:lnTo>
                    <a:lnTo>
                      <a:pt x="13413" y="7278"/>
                    </a:lnTo>
                    <a:lnTo>
                      <a:pt x="13440" y="7006"/>
                    </a:lnTo>
                    <a:lnTo>
                      <a:pt x="13440" y="6720"/>
                    </a:lnTo>
                    <a:lnTo>
                      <a:pt x="13440" y="6448"/>
                    </a:lnTo>
                    <a:lnTo>
                      <a:pt x="13413" y="6190"/>
                    </a:lnTo>
                    <a:lnTo>
                      <a:pt x="13399" y="5945"/>
                    </a:lnTo>
                    <a:lnTo>
                      <a:pt x="13359" y="5700"/>
                    </a:lnTo>
                    <a:lnTo>
                      <a:pt x="13318" y="5455"/>
                    </a:lnTo>
                    <a:lnTo>
                      <a:pt x="13263" y="5210"/>
                    </a:lnTo>
                    <a:lnTo>
                      <a:pt x="13209" y="4965"/>
                    </a:lnTo>
                    <a:lnTo>
                      <a:pt x="13141" y="4734"/>
                    </a:lnTo>
                    <a:lnTo>
                      <a:pt x="13059" y="4503"/>
                    </a:lnTo>
                    <a:lnTo>
                      <a:pt x="12978" y="4285"/>
                    </a:lnTo>
                    <a:lnTo>
                      <a:pt x="12896" y="4054"/>
                    </a:lnTo>
                    <a:lnTo>
                      <a:pt x="12787" y="3836"/>
                    </a:lnTo>
                    <a:lnTo>
                      <a:pt x="12678" y="3619"/>
                    </a:lnTo>
                    <a:lnTo>
                      <a:pt x="12570" y="3415"/>
                    </a:lnTo>
                    <a:lnTo>
                      <a:pt x="12447" y="3211"/>
                    </a:lnTo>
                    <a:lnTo>
                      <a:pt x="12325" y="3007"/>
                    </a:lnTo>
                    <a:lnTo>
                      <a:pt x="12189" y="2816"/>
                    </a:lnTo>
                    <a:lnTo>
                      <a:pt x="12175" y="2789"/>
                    </a:lnTo>
                    <a:lnTo>
                      <a:pt x="11998" y="2571"/>
                    </a:lnTo>
                    <a:lnTo>
                      <a:pt x="11821" y="2340"/>
                    </a:lnTo>
                    <a:lnTo>
                      <a:pt x="11808" y="2327"/>
                    </a:lnTo>
                    <a:lnTo>
                      <a:pt x="11590" y="2095"/>
                    </a:lnTo>
                    <a:lnTo>
                      <a:pt x="11373" y="1878"/>
                    </a:lnTo>
                    <a:lnTo>
                      <a:pt x="11128" y="1660"/>
                    </a:lnTo>
                    <a:lnTo>
                      <a:pt x="10883" y="1456"/>
                    </a:lnTo>
                    <a:lnTo>
                      <a:pt x="10638" y="1266"/>
                    </a:lnTo>
                    <a:lnTo>
                      <a:pt x="10366" y="1089"/>
                    </a:lnTo>
                    <a:lnTo>
                      <a:pt x="10094" y="912"/>
                    </a:lnTo>
                    <a:lnTo>
                      <a:pt x="9822" y="762"/>
                    </a:lnTo>
                    <a:lnTo>
                      <a:pt x="9536" y="626"/>
                    </a:lnTo>
                    <a:lnTo>
                      <a:pt x="9237" y="490"/>
                    </a:lnTo>
                    <a:lnTo>
                      <a:pt x="8938" y="381"/>
                    </a:lnTo>
                    <a:lnTo>
                      <a:pt x="8625" y="273"/>
                    </a:lnTo>
                    <a:lnTo>
                      <a:pt x="8312" y="191"/>
                    </a:lnTo>
                    <a:lnTo>
                      <a:pt x="7985" y="123"/>
                    </a:lnTo>
                    <a:lnTo>
                      <a:pt x="7659" y="68"/>
                    </a:lnTo>
                    <a:lnTo>
                      <a:pt x="7333" y="28"/>
                    </a:lnTo>
                    <a:lnTo>
                      <a:pt x="7265" y="28"/>
                    </a:lnTo>
                    <a:lnTo>
                      <a:pt x="6979" y="14"/>
                    </a:lnTo>
                    <a:lnTo>
                      <a:pt x="6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a:off x="1524783" y="1624095"/>
                <a:ext cx="214749" cy="214749"/>
              </a:xfrm>
              <a:custGeom>
                <a:avLst/>
                <a:gdLst/>
                <a:ahLst/>
                <a:cxnLst/>
                <a:rect l="l" t="t" r="r" b="b"/>
                <a:pathLst>
                  <a:path w="7292" h="7292" extrusionOk="0">
                    <a:moveTo>
                      <a:pt x="3646" y="0"/>
                    </a:moveTo>
                    <a:lnTo>
                      <a:pt x="3456" y="14"/>
                    </a:lnTo>
                    <a:lnTo>
                      <a:pt x="3279" y="28"/>
                    </a:lnTo>
                    <a:lnTo>
                      <a:pt x="3089" y="41"/>
                    </a:lnTo>
                    <a:lnTo>
                      <a:pt x="2912" y="82"/>
                    </a:lnTo>
                    <a:lnTo>
                      <a:pt x="2735" y="123"/>
                    </a:lnTo>
                    <a:lnTo>
                      <a:pt x="2558" y="164"/>
                    </a:lnTo>
                    <a:lnTo>
                      <a:pt x="2395" y="232"/>
                    </a:lnTo>
                    <a:lnTo>
                      <a:pt x="2232" y="286"/>
                    </a:lnTo>
                    <a:lnTo>
                      <a:pt x="2069" y="368"/>
                    </a:lnTo>
                    <a:lnTo>
                      <a:pt x="1905" y="449"/>
                    </a:lnTo>
                    <a:lnTo>
                      <a:pt x="1756" y="531"/>
                    </a:lnTo>
                    <a:lnTo>
                      <a:pt x="1606" y="626"/>
                    </a:lnTo>
                    <a:lnTo>
                      <a:pt x="1470" y="735"/>
                    </a:lnTo>
                    <a:lnTo>
                      <a:pt x="1334" y="844"/>
                    </a:lnTo>
                    <a:lnTo>
                      <a:pt x="1198" y="953"/>
                    </a:lnTo>
                    <a:lnTo>
                      <a:pt x="1076" y="1075"/>
                    </a:lnTo>
                    <a:lnTo>
                      <a:pt x="953" y="1197"/>
                    </a:lnTo>
                    <a:lnTo>
                      <a:pt x="831" y="1334"/>
                    </a:lnTo>
                    <a:lnTo>
                      <a:pt x="722" y="1470"/>
                    </a:lnTo>
                    <a:lnTo>
                      <a:pt x="627" y="1606"/>
                    </a:lnTo>
                    <a:lnTo>
                      <a:pt x="531" y="1755"/>
                    </a:lnTo>
                    <a:lnTo>
                      <a:pt x="436" y="1918"/>
                    </a:lnTo>
                    <a:lnTo>
                      <a:pt x="368" y="2068"/>
                    </a:lnTo>
                    <a:lnTo>
                      <a:pt x="287" y="2231"/>
                    </a:lnTo>
                    <a:lnTo>
                      <a:pt x="219" y="2395"/>
                    </a:lnTo>
                    <a:lnTo>
                      <a:pt x="164" y="2571"/>
                    </a:lnTo>
                    <a:lnTo>
                      <a:pt x="123" y="2735"/>
                    </a:lnTo>
                    <a:lnTo>
                      <a:pt x="83" y="2911"/>
                    </a:lnTo>
                    <a:lnTo>
                      <a:pt x="42" y="3088"/>
                    </a:lnTo>
                    <a:lnTo>
                      <a:pt x="15" y="3279"/>
                    </a:lnTo>
                    <a:lnTo>
                      <a:pt x="1" y="3456"/>
                    </a:lnTo>
                    <a:lnTo>
                      <a:pt x="1" y="3646"/>
                    </a:lnTo>
                    <a:lnTo>
                      <a:pt x="1" y="3836"/>
                    </a:lnTo>
                    <a:lnTo>
                      <a:pt x="15" y="4027"/>
                    </a:lnTo>
                    <a:lnTo>
                      <a:pt x="42" y="4204"/>
                    </a:lnTo>
                    <a:lnTo>
                      <a:pt x="83" y="4380"/>
                    </a:lnTo>
                    <a:lnTo>
                      <a:pt x="123" y="4557"/>
                    </a:lnTo>
                    <a:lnTo>
                      <a:pt x="164" y="4734"/>
                    </a:lnTo>
                    <a:lnTo>
                      <a:pt x="219" y="4897"/>
                    </a:lnTo>
                    <a:lnTo>
                      <a:pt x="287" y="5074"/>
                    </a:lnTo>
                    <a:lnTo>
                      <a:pt x="368" y="5224"/>
                    </a:lnTo>
                    <a:lnTo>
                      <a:pt x="436" y="5387"/>
                    </a:lnTo>
                    <a:lnTo>
                      <a:pt x="531" y="5537"/>
                    </a:lnTo>
                    <a:lnTo>
                      <a:pt x="627" y="5686"/>
                    </a:lnTo>
                    <a:lnTo>
                      <a:pt x="722" y="5836"/>
                    </a:lnTo>
                    <a:lnTo>
                      <a:pt x="831" y="5972"/>
                    </a:lnTo>
                    <a:lnTo>
                      <a:pt x="953" y="6094"/>
                    </a:lnTo>
                    <a:lnTo>
                      <a:pt x="1076" y="6230"/>
                    </a:lnTo>
                    <a:lnTo>
                      <a:pt x="1198" y="6353"/>
                    </a:lnTo>
                    <a:lnTo>
                      <a:pt x="1334" y="6462"/>
                    </a:lnTo>
                    <a:lnTo>
                      <a:pt x="1470" y="6570"/>
                    </a:lnTo>
                    <a:lnTo>
                      <a:pt x="1606" y="6666"/>
                    </a:lnTo>
                    <a:lnTo>
                      <a:pt x="1756" y="6761"/>
                    </a:lnTo>
                    <a:lnTo>
                      <a:pt x="1905" y="6856"/>
                    </a:lnTo>
                    <a:lnTo>
                      <a:pt x="2069" y="6938"/>
                    </a:lnTo>
                    <a:lnTo>
                      <a:pt x="2232" y="7006"/>
                    </a:lnTo>
                    <a:lnTo>
                      <a:pt x="2395" y="7074"/>
                    </a:lnTo>
                    <a:lnTo>
                      <a:pt x="2558" y="7128"/>
                    </a:lnTo>
                    <a:lnTo>
                      <a:pt x="2735" y="7183"/>
                    </a:lnTo>
                    <a:lnTo>
                      <a:pt x="2912" y="7223"/>
                    </a:lnTo>
                    <a:lnTo>
                      <a:pt x="3089" y="7251"/>
                    </a:lnTo>
                    <a:lnTo>
                      <a:pt x="3279" y="7278"/>
                    </a:lnTo>
                    <a:lnTo>
                      <a:pt x="3456" y="7291"/>
                    </a:lnTo>
                    <a:lnTo>
                      <a:pt x="3837" y="7291"/>
                    </a:lnTo>
                    <a:lnTo>
                      <a:pt x="4014" y="7278"/>
                    </a:lnTo>
                    <a:lnTo>
                      <a:pt x="4204" y="7251"/>
                    </a:lnTo>
                    <a:lnTo>
                      <a:pt x="4381" y="7223"/>
                    </a:lnTo>
                    <a:lnTo>
                      <a:pt x="4558" y="7183"/>
                    </a:lnTo>
                    <a:lnTo>
                      <a:pt x="4735" y="7128"/>
                    </a:lnTo>
                    <a:lnTo>
                      <a:pt x="4898" y="7074"/>
                    </a:lnTo>
                    <a:lnTo>
                      <a:pt x="5061" y="7006"/>
                    </a:lnTo>
                    <a:lnTo>
                      <a:pt x="5224" y="6938"/>
                    </a:lnTo>
                    <a:lnTo>
                      <a:pt x="5388" y="6856"/>
                    </a:lnTo>
                    <a:lnTo>
                      <a:pt x="5537" y="6761"/>
                    </a:lnTo>
                    <a:lnTo>
                      <a:pt x="5687" y="6666"/>
                    </a:lnTo>
                    <a:lnTo>
                      <a:pt x="5823" y="6570"/>
                    </a:lnTo>
                    <a:lnTo>
                      <a:pt x="5959" y="6462"/>
                    </a:lnTo>
                    <a:lnTo>
                      <a:pt x="6095" y="6353"/>
                    </a:lnTo>
                    <a:lnTo>
                      <a:pt x="6217" y="6230"/>
                    </a:lnTo>
                    <a:lnTo>
                      <a:pt x="6340" y="6094"/>
                    </a:lnTo>
                    <a:lnTo>
                      <a:pt x="6462" y="5972"/>
                    </a:lnTo>
                    <a:lnTo>
                      <a:pt x="6571" y="5836"/>
                    </a:lnTo>
                    <a:lnTo>
                      <a:pt x="6666" y="5686"/>
                    </a:lnTo>
                    <a:lnTo>
                      <a:pt x="6761" y="5537"/>
                    </a:lnTo>
                    <a:lnTo>
                      <a:pt x="6857" y="5387"/>
                    </a:lnTo>
                    <a:lnTo>
                      <a:pt x="6938" y="5224"/>
                    </a:lnTo>
                    <a:lnTo>
                      <a:pt x="7006" y="5074"/>
                    </a:lnTo>
                    <a:lnTo>
                      <a:pt x="7074" y="4897"/>
                    </a:lnTo>
                    <a:lnTo>
                      <a:pt x="7129" y="4734"/>
                    </a:lnTo>
                    <a:lnTo>
                      <a:pt x="7183" y="4557"/>
                    </a:lnTo>
                    <a:lnTo>
                      <a:pt x="7210" y="4380"/>
                    </a:lnTo>
                    <a:lnTo>
                      <a:pt x="7251" y="4204"/>
                    </a:lnTo>
                    <a:lnTo>
                      <a:pt x="7278" y="4027"/>
                    </a:lnTo>
                    <a:lnTo>
                      <a:pt x="7292" y="3836"/>
                    </a:lnTo>
                    <a:lnTo>
                      <a:pt x="7292" y="3646"/>
                    </a:lnTo>
                    <a:lnTo>
                      <a:pt x="7292" y="3456"/>
                    </a:lnTo>
                    <a:lnTo>
                      <a:pt x="7278" y="3279"/>
                    </a:lnTo>
                    <a:lnTo>
                      <a:pt x="7251" y="3088"/>
                    </a:lnTo>
                    <a:lnTo>
                      <a:pt x="7210" y="2911"/>
                    </a:lnTo>
                    <a:lnTo>
                      <a:pt x="7183" y="2735"/>
                    </a:lnTo>
                    <a:lnTo>
                      <a:pt x="7129" y="2571"/>
                    </a:lnTo>
                    <a:lnTo>
                      <a:pt x="7074" y="2395"/>
                    </a:lnTo>
                    <a:lnTo>
                      <a:pt x="7006" y="2231"/>
                    </a:lnTo>
                    <a:lnTo>
                      <a:pt x="6938" y="2068"/>
                    </a:lnTo>
                    <a:lnTo>
                      <a:pt x="6857" y="1918"/>
                    </a:lnTo>
                    <a:lnTo>
                      <a:pt x="6761" y="1755"/>
                    </a:lnTo>
                    <a:lnTo>
                      <a:pt x="6666" y="1606"/>
                    </a:lnTo>
                    <a:lnTo>
                      <a:pt x="6571" y="1470"/>
                    </a:lnTo>
                    <a:lnTo>
                      <a:pt x="6462" y="1334"/>
                    </a:lnTo>
                    <a:lnTo>
                      <a:pt x="6340" y="1197"/>
                    </a:lnTo>
                    <a:lnTo>
                      <a:pt x="6217" y="1075"/>
                    </a:lnTo>
                    <a:lnTo>
                      <a:pt x="6095" y="953"/>
                    </a:lnTo>
                    <a:lnTo>
                      <a:pt x="5959" y="844"/>
                    </a:lnTo>
                    <a:lnTo>
                      <a:pt x="5823" y="735"/>
                    </a:lnTo>
                    <a:lnTo>
                      <a:pt x="5687" y="626"/>
                    </a:lnTo>
                    <a:lnTo>
                      <a:pt x="5537" y="531"/>
                    </a:lnTo>
                    <a:lnTo>
                      <a:pt x="5388" y="449"/>
                    </a:lnTo>
                    <a:lnTo>
                      <a:pt x="5224" y="368"/>
                    </a:lnTo>
                    <a:lnTo>
                      <a:pt x="5061" y="286"/>
                    </a:lnTo>
                    <a:lnTo>
                      <a:pt x="4898" y="232"/>
                    </a:lnTo>
                    <a:lnTo>
                      <a:pt x="4735"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a:off x="1570461" y="1669773"/>
                <a:ext cx="123808" cy="123808"/>
              </a:xfrm>
              <a:custGeom>
                <a:avLst/>
                <a:gdLst/>
                <a:ahLst/>
                <a:cxnLst/>
                <a:rect l="l" t="t" r="r" b="b"/>
                <a:pathLst>
                  <a:path w="4204" h="4204" extrusionOk="0">
                    <a:moveTo>
                      <a:pt x="2095" y="0"/>
                    </a:moveTo>
                    <a:lnTo>
                      <a:pt x="1878" y="14"/>
                    </a:lnTo>
                    <a:lnTo>
                      <a:pt x="1674" y="41"/>
                    </a:lnTo>
                    <a:lnTo>
                      <a:pt x="1470" y="95"/>
                    </a:lnTo>
                    <a:lnTo>
                      <a:pt x="1279" y="163"/>
                    </a:lnTo>
                    <a:lnTo>
                      <a:pt x="1089" y="245"/>
                    </a:lnTo>
                    <a:lnTo>
                      <a:pt x="926" y="354"/>
                    </a:lnTo>
                    <a:lnTo>
                      <a:pt x="762" y="476"/>
                    </a:lnTo>
                    <a:lnTo>
                      <a:pt x="613" y="612"/>
                    </a:lnTo>
                    <a:lnTo>
                      <a:pt x="477" y="762"/>
                    </a:lnTo>
                    <a:lnTo>
                      <a:pt x="354" y="925"/>
                    </a:lnTo>
                    <a:lnTo>
                      <a:pt x="245" y="1102"/>
                    </a:lnTo>
                    <a:lnTo>
                      <a:pt x="164" y="1279"/>
                    </a:lnTo>
                    <a:lnTo>
                      <a:pt x="82" y="1469"/>
                    </a:lnTo>
                    <a:lnTo>
                      <a:pt x="41" y="1673"/>
                    </a:lnTo>
                    <a:lnTo>
                      <a:pt x="1" y="1877"/>
                    </a:lnTo>
                    <a:lnTo>
                      <a:pt x="1" y="2095"/>
                    </a:lnTo>
                    <a:lnTo>
                      <a:pt x="1" y="2313"/>
                    </a:lnTo>
                    <a:lnTo>
                      <a:pt x="41" y="2517"/>
                    </a:lnTo>
                    <a:lnTo>
                      <a:pt x="82" y="2721"/>
                    </a:lnTo>
                    <a:lnTo>
                      <a:pt x="164" y="2911"/>
                    </a:lnTo>
                    <a:lnTo>
                      <a:pt x="245" y="3102"/>
                    </a:lnTo>
                    <a:lnTo>
                      <a:pt x="354" y="3278"/>
                    </a:lnTo>
                    <a:lnTo>
                      <a:pt x="477" y="3428"/>
                    </a:lnTo>
                    <a:lnTo>
                      <a:pt x="613" y="3578"/>
                    </a:lnTo>
                    <a:lnTo>
                      <a:pt x="762" y="3714"/>
                    </a:lnTo>
                    <a:lnTo>
                      <a:pt x="926" y="3836"/>
                    </a:lnTo>
                    <a:lnTo>
                      <a:pt x="1089" y="3945"/>
                    </a:lnTo>
                    <a:lnTo>
                      <a:pt x="1279" y="4040"/>
                    </a:lnTo>
                    <a:lnTo>
                      <a:pt x="1470" y="4108"/>
                    </a:lnTo>
                    <a:lnTo>
                      <a:pt x="1674" y="4163"/>
                    </a:lnTo>
                    <a:lnTo>
                      <a:pt x="1878" y="4190"/>
                    </a:lnTo>
                    <a:lnTo>
                      <a:pt x="2095" y="4203"/>
                    </a:lnTo>
                    <a:lnTo>
                      <a:pt x="2313" y="4190"/>
                    </a:lnTo>
                    <a:lnTo>
                      <a:pt x="2517" y="4163"/>
                    </a:lnTo>
                    <a:lnTo>
                      <a:pt x="2721" y="4108"/>
                    </a:lnTo>
                    <a:lnTo>
                      <a:pt x="2912" y="4040"/>
                    </a:lnTo>
                    <a:lnTo>
                      <a:pt x="3102" y="3945"/>
                    </a:lnTo>
                    <a:lnTo>
                      <a:pt x="3265" y="3836"/>
                    </a:lnTo>
                    <a:lnTo>
                      <a:pt x="3429" y="3714"/>
                    </a:lnTo>
                    <a:lnTo>
                      <a:pt x="3578" y="3578"/>
                    </a:lnTo>
                    <a:lnTo>
                      <a:pt x="3714" y="3428"/>
                    </a:lnTo>
                    <a:lnTo>
                      <a:pt x="3837" y="3278"/>
                    </a:lnTo>
                    <a:lnTo>
                      <a:pt x="3945" y="3102"/>
                    </a:lnTo>
                    <a:lnTo>
                      <a:pt x="4027" y="2911"/>
                    </a:lnTo>
                    <a:lnTo>
                      <a:pt x="4109" y="2721"/>
                    </a:lnTo>
                    <a:lnTo>
                      <a:pt x="4149" y="2517"/>
                    </a:lnTo>
                    <a:lnTo>
                      <a:pt x="4190" y="2313"/>
                    </a:lnTo>
                    <a:lnTo>
                      <a:pt x="4204" y="2095"/>
                    </a:lnTo>
                    <a:lnTo>
                      <a:pt x="4190" y="1877"/>
                    </a:lnTo>
                    <a:lnTo>
                      <a:pt x="4149" y="1673"/>
                    </a:lnTo>
                    <a:lnTo>
                      <a:pt x="4109" y="1469"/>
                    </a:lnTo>
                    <a:lnTo>
                      <a:pt x="4027" y="1279"/>
                    </a:lnTo>
                    <a:lnTo>
                      <a:pt x="3945" y="1102"/>
                    </a:lnTo>
                    <a:lnTo>
                      <a:pt x="3837" y="925"/>
                    </a:lnTo>
                    <a:lnTo>
                      <a:pt x="3714" y="762"/>
                    </a:lnTo>
                    <a:lnTo>
                      <a:pt x="3578" y="612"/>
                    </a:lnTo>
                    <a:lnTo>
                      <a:pt x="3429" y="476"/>
                    </a:lnTo>
                    <a:lnTo>
                      <a:pt x="3265" y="354"/>
                    </a:lnTo>
                    <a:lnTo>
                      <a:pt x="3102" y="245"/>
                    </a:lnTo>
                    <a:lnTo>
                      <a:pt x="2912" y="163"/>
                    </a:lnTo>
                    <a:lnTo>
                      <a:pt x="2721" y="95"/>
                    </a:lnTo>
                    <a:lnTo>
                      <a:pt x="2517" y="41"/>
                    </a:lnTo>
                    <a:lnTo>
                      <a:pt x="2313" y="14"/>
                    </a:lnTo>
                    <a:lnTo>
                      <a:pt x="20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a:off x="1606920" y="1706615"/>
                <a:ext cx="50507" cy="50094"/>
              </a:xfrm>
              <a:custGeom>
                <a:avLst/>
                <a:gdLst/>
                <a:ahLst/>
                <a:cxnLst/>
                <a:rect l="l" t="t" r="r" b="b"/>
                <a:pathLst>
                  <a:path w="1715" h="1701" extrusionOk="0">
                    <a:moveTo>
                      <a:pt x="776" y="1"/>
                    </a:moveTo>
                    <a:lnTo>
                      <a:pt x="681" y="14"/>
                    </a:lnTo>
                    <a:lnTo>
                      <a:pt x="599" y="28"/>
                    </a:lnTo>
                    <a:lnTo>
                      <a:pt x="531" y="55"/>
                    </a:lnTo>
                    <a:lnTo>
                      <a:pt x="381" y="137"/>
                    </a:lnTo>
                    <a:lnTo>
                      <a:pt x="259" y="245"/>
                    </a:lnTo>
                    <a:lnTo>
                      <a:pt x="150" y="368"/>
                    </a:lnTo>
                    <a:lnTo>
                      <a:pt x="69" y="517"/>
                    </a:lnTo>
                    <a:lnTo>
                      <a:pt x="41" y="599"/>
                    </a:lnTo>
                    <a:lnTo>
                      <a:pt x="28" y="681"/>
                    </a:lnTo>
                    <a:lnTo>
                      <a:pt x="14" y="762"/>
                    </a:lnTo>
                    <a:lnTo>
                      <a:pt x="0" y="844"/>
                    </a:lnTo>
                    <a:lnTo>
                      <a:pt x="14" y="939"/>
                    </a:lnTo>
                    <a:lnTo>
                      <a:pt x="28" y="1021"/>
                    </a:lnTo>
                    <a:lnTo>
                      <a:pt x="41" y="1102"/>
                    </a:lnTo>
                    <a:lnTo>
                      <a:pt x="69" y="1184"/>
                    </a:lnTo>
                    <a:lnTo>
                      <a:pt x="150" y="1320"/>
                    </a:lnTo>
                    <a:lnTo>
                      <a:pt x="259" y="1456"/>
                    </a:lnTo>
                    <a:lnTo>
                      <a:pt x="381" y="1551"/>
                    </a:lnTo>
                    <a:lnTo>
                      <a:pt x="531" y="1633"/>
                    </a:lnTo>
                    <a:lnTo>
                      <a:pt x="599" y="1660"/>
                    </a:lnTo>
                    <a:lnTo>
                      <a:pt x="681" y="1687"/>
                    </a:lnTo>
                    <a:lnTo>
                      <a:pt x="776" y="1701"/>
                    </a:lnTo>
                    <a:lnTo>
                      <a:pt x="939" y="1701"/>
                    </a:lnTo>
                    <a:lnTo>
                      <a:pt x="1034" y="1687"/>
                    </a:lnTo>
                    <a:lnTo>
                      <a:pt x="1116" y="1660"/>
                    </a:lnTo>
                    <a:lnTo>
                      <a:pt x="1184" y="1633"/>
                    </a:lnTo>
                    <a:lnTo>
                      <a:pt x="1334" y="1551"/>
                    </a:lnTo>
                    <a:lnTo>
                      <a:pt x="1456" y="1456"/>
                    </a:lnTo>
                    <a:lnTo>
                      <a:pt x="1565" y="1320"/>
                    </a:lnTo>
                    <a:lnTo>
                      <a:pt x="1646" y="1184"/>
                    </a:lnTo>
                    <a:lnTo>
                      <a:pt x="1674" y="1102"/>
                    </a:lnTo>
                    <a:lnTo>
                      <a:pt x="1687" y="1021"/>
                    </a:lnTo>
                    <a:lnTo>
                      <a:pt x="1701" y="939"/>
                    </a:lnTo>
                    <a:lnTo>
                      <a:pt x="1714" y="844"/>
                    </a:lnTo>
                    <a:lnTo>
                      <a:pt x="1701" y="762"/>
                    </a:lnTo>
                    <a:lnTo>
                      <a:pt x="1687" y="681"/>
                    </a:lnTo>
                    <a:lnTo>
                      <a:pt x="1674" y="599"/>
                    </a:lnTo>
                    <a:lnTo>
                      <a:pt x="1646" y="517"/>
                    </a:lnTo>
                    <a:lnTo>
                      <a:pt x="1565" y="368"/>
                    </a:lnTo>
                    <a:lnTo>
                      <a:pt x="1456" y="245"/>
                    </a:lnTo>
                    <a:lnTo>
                      <a:pt x="1334" y="137"/>
                    </a:lnTo>
                    <a:lnTo>
                      <a:pt x="1184" y="55"/>
                    </a:lnTo>
                    <a:lnTo>
                      <a:pt x="1116" y="28"/>
                    </a:lnTo>
                    <a:lnTo>
                      <a:pt x="1034"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a:off x="586989" y="4500406"/>
                <a:ext cx="1581170" cy="231565"/>
              </a:xfrm>
              <a:custGeom>
                <a:avLst/>
                <a:gdLst/>
                <a:ahLst/>
                <a:cxnLst/>
                <a:rect l="l" t="t" r="r" b="b"/>
                <a:pathLst>
                  <a:path w="53690" h="7863" extrusionOk="0">
                    <a:moveTo>
                      <a:pt x="26852" y="1"/>
                    </a:moveTo>
                    <a:lnTo>
                      <a:pt x="25464" y="14"/>
                    </a:lnTo>
                    <a:lnTo>
                      <a:pt x="24104" y="28"/>
                    </a:lnTo>
                    <a:lnTo>
                      <a:pt x="22757" y="55"/>
                    </a:lnTo>
                    <a:lnTo>
                      <a:pt x="21438" y="82"/>
                    </a:lnTo>
                    <a:lnTo>
                      <a:pt x="20146" y="123"/>
                    </a:lnTo>
                    <a:lnTo>
                      <a:pt x="18867" y="177"/>
                    </a:lnTo>
                    <a:lnTo>
                      <a:pt x="17616" y="245"/>
                    </a:lnTo>
                    <a:lnTo>
                      <a:pt x="16405" y="313"/>
                    </a:lnTo>
                    <a:lnTo>
                      <a:pt x="15208" y="395"/>
                    </a:lnTo>
                    <a:lnTo>
                      <a:pt x="14052" y="477"/>
                    </a:lnTo>
                    <a:lnTo>
                      <a:pt x="12923" y="572"/>
                    </a:lnTo>
                    <a:lnTo>
                      <a:pt x="11835" y="681"/>
                    </a:lnTo>
                    <a:lnTo>
                      <a:pt x="10787" y="790"/>
                    </a:lnTo>
                    <a:lnTo>
                      <a:pt x="9767" y="898"/>
                    </a:lnTo>
                    <a:lnTo>
                      <a:pt x="8801" y="1021"/>
                    </a:lnTo>
                    <a:lnTo>
                      <a:pt x="7863" y="1157"/>
                    </a:lnTo>
                    <a:lnTo>
                      <a:pt x="6978" y="1293"/>
                    </a:lnTo>
                    <a:lnTo>
                      <a:pt x="6135" y="1429"/>
                    </a:lnTo>
                    <a:lnTo>
                      <a:pt x="5332" y="1578"/>
                    </a:lnTo>
                    <a:lnTo>
                      <a:pt x="4584" y="1742"/>
                    </a:lnTo>
                    <a:lnTo>
                      <a:pt x="3891" y="1891"/>
                    </a:lnTo>
                    <a:lnTo>
                      <a:pt x="3251" y="2055"/>
                    </a:lnTo>
                    <a:lnTo>
                      <a:pt x="2653" y="2231"/>
                    </a:lnTo>
                    <a:lnTo>
                      <a:pt x="2109" y="2408"/>
                    </a:lnTo>
                    <a:lnTo>
                      <a:pt x="1633" y="2585"/>
                    </a:lnTo>
                    <a:lnTo>
                      <a:pt x="1211" y="2762"/>
                    </a:lnTo>
                    <a:lnTo>
                      <a:pt x="844" y="2952"/>
                    </a:lnTo>
                    <a:lnTo>
                      <a:pt x="694" y="3048"/>
                    </a:lnTo>
                    <a:lnTo>
                      <a:pt x="544" y="3143"/>
                    </a:lnTo>
                    <a:lnTo>
                      <a:pt x="422" y="3238"/>
                    </a:lnTo>
                    <a:lnTo>
                      <a:pt x="313" y="3333"/>
                    </a:lnTo>
                    <a:lnTo>
                      <a:pt x="218" y="3428"/>
                    </a:lnTo>
                    <a:lnTo>
                      <a:pt x="150" y="3537"/>
                    </a:lnTo>
                    <a:lnTo>
                      <a:pt x="82" y="3632"/>
                    </a:lnTo>
                    <a:lnTo>
                      <a:pt x="41" y="3728"/>
                    </a:lnTo>
                    <a:lnTo>
                      <a:pt x="14" y="3837"/>
                    </a:lnTo>
                    <a:lnTo>
                      <a:pt x="0" y="3932"/>
                    </a:lnTo>
                    <a:lnTo>
                      <a:pt x="14" y="4041"/>
                    </a:lnTo>
                    <a:lnTo>
                      <a:pt x="41" y="4136"/>
                    </a:lnTo>
                    <a:lnTo>
                      <a:pt x="82" y="4231"/>
                    </a:lnTo>
                    <a:lnTo>
                      <a:pt x="150" y="4340"/>
                    </a:lnTo>
                    <a:lnTo>
                      <a:pt x="218" y="4435"/>
                    </a:lnTo>
                    <a:lnTo>
                      <a:pt x="313" y="4530"/>
                    </a:lnTo>
                    <a:lnTo>
                      <a:pt x="422" y="4625"/>
                    </a:lnTo>
                    <a:lnTo>
                      <a:pt x="544" y="4721"/>
                    </a:lnTo>
                    <a:lnTo>
                      <a:pt x="694" y="4829"/>
                    </a:lnTo>
                    <a:lnTo>
                      <a:pt x="844" y="4911"/>
                    </a:lnTo>
                    <a:lnTo>
                      <a:pt x="1211" y="5102"/>
                    </a:lnTo>
                    <a:lnTo>
                      <a:pt x="1633" y="5292"/>
                    </a:lnTo>
                    <a:lnTo>
                      <a:pt x="2109" y="5469"/>
                    </a:lnTo>
                    <a:lnTo>
                      <a:pt x="2653" y="5646"/>
                    </a:lnTo>
                    <a:lnTo>
                      <a:pt x="3251" y="5809"/>
                    </a:lnTo>
                    <a:lnTo>
                      <a:pt x="3891" y="5972"/>
                    </a:lnTo>
                    <a:lnTo>
                      <a:pt x="4584" y="6135"/>
                    </a:lnTo>
                    <a:lnTo>
                      <a:pt x="5332" y="6285"/>
                    </a:lnTo>
                    <a:lnTo>
                      <a:pt x="6135" y="6435"/>
                    </a:lnTo>
                    <a:lnTo>
                      <a:pt x="6978" y="6584"/>
                    </a:lnTo>
                    <a:lnTo>
                      <a:pt x="7863" y="6720"/>
                    </a:lnTo>
                    <a:lnTo>
                      <a:pt x="8801" y="6843"/>
                    </a:lnTo>
                    <a:lnTo>
                      <a:pt x="9767" y="6965"/>
                    </a:lnTo>
                    <a:lnTo>
                      <a:pt x="10787" y="7088"/>
                    </a:lnTo>
                    <a:lnTo>
                      <a:pt x="11835" y="7196"/>
                    </a:lnTo>
                    <a:lnTo>
                      <a:pt x="12923" y="7292"/>
                    </a:lnTo>
                    <a:lnTo>
                      <a:pt x="14052" y="7387"/>
                    </a:lnTo>
                    <a:lnTo>
                      <a:pt x="15208" y="7482"/>
                    </a:lnTo>
                    <a:lnTo>
                      <a:pt x="16405" y="7564"/>
                    </a:lnTo>
                    <a:lnTo>
                      <a:pt x="17616" y="7632"/>
                    </a:lnTo>
                    <a:lnTo>
                      <a:pt x="18867" y="7686"/>
                    </a:lnTo>
                    <a:lnTo>
                      <a:pt x="20146" y="7740"/>
                    </a:lnTo>
                    <a:lnTo>
                      <a:pt x="21438" y="7781"/>
                    </a:lnTo>
                    <a:lnTo>
                      <a:pt x="22757" y="7822"/>
                    </a:lnTo>
                    <a:lnTo>
                      <a:pt x="24104" y="7849"/>
                    </a:lnTo>
                    <a:lnTo>
                      <a:pt x="25464" y="7863"/>
                    </a:lnTo>
                    <a:lnTo>
                      <a:pt x="28226" y="7863"/>
                    </a:lnTo>
                    <a:lnTo>
                      <a:pt x="29586" y="7849"/>
                    </a:lnTo>
                    <a:lnTo>
                      <a:pt x="30933" y="7822"/>
                    </a:lnTo>
                    <a:lnTo>
                      <a:pt x="32252" y="7781"/>
                    </a:lnTo>
                    <a:lnTo>
                      <a:pt x="33558" y="7740"/>
                    </a:lnTo>
                    <a:lnTo>
                      <a:pt x="34823" y="7686"/>
                    </a:lnTo>
                    <a:lnTo>
                      <a:pt x="36074" y="7632"/>
                    </a:lnTo>
                    <a:lnTo>
                      <a:pt x="37299" y="7564"/>
                    </a:lnTo>
                    <a:lnTo>
                      <a:pt x="38482" y="7482"/>
                    </a:lnTo>
                    <a:lnTo>
                      <a:pt x="39638" y="7387"/>
                    </a:lnTo>
                    <a:lnTo>
                      <a:pt x="40767" y="7292"/>
                    </a:lnTo>
                    <a:lnTo>
                      <a:pt x="41855" y="7196"/>
                    </a:lnTo>
                    <a:lnTo>
                      <a:pt x="42903" y="7088"/>
                    </a:lnTo>
                    <a:lnTo>
                      <a:pt x="43923" y="6965"/>
                    </a:lnTo>
                    <a:lnTo>
                      <a:pt x="44889" y="6843"/>
                    </a:lnTo>
                    <a:lnTo>
                      <a:pt x="45827" y="6720"/>
                    </a:lnTo>
                    <a:lnTo>
                      <a:pt x="46712" y="6584"/>
                    </a:lnTo>
                    <a:lnTo>
                      <a:pt x="47555" y="6435"/>
                    </a:lnTo>
                    <a:lnTo>
                      <a:pt x="48358" y="6285"/>
                    </a:lnTo>
                    <a:lnTo>
                      <a:pt x="49106" y="6135"/>
                    </a:lnTo>
                    <a:lnTo>
                      <a:pt x="49799" y="5972"/>
                    </a:lnTo>
                    <a:lnTo>
                      <a:pt x="50452" y="5809"/>
                    </a:lnTo>
                    <a:lnTo>
                      <a:pt x="51037" y="5646"/>
                    </a:lnTo>
                    <a:lnTo>
                      <a:pt x="51581" y="5469"/>
                    </a:lnTo>
                    <a:lnTo>
                      <a:pt x="52057" y="5292"/>
                    </a:lnTo>
                    <a:lnTo>
                      <a:pt x="52479" y="5102"/>
                    </a:lnTo>
                    <a:lnTo>
                      <a:pt x="52846" y="4911"/>
                    </a:lnTo>
                    <a:lnTo>
                      <a:pt x="52996" y="4829"/>
                    </a:lnTo>
                    <a:lnTo>
                      <a:pt x="53146" y="4721"/>
                    </a:lnTo>
                    <a:lnTo>
                      <a:pt x="53268" y="4625"/>
                    </a:lnTo>
                    <a:lnTo>
                      <a:pt x="53377" y="4530"/>
                    </a:lnTo>
                    <a:lnTo>
                      <a:pt x="53472" y="4435"/>
                    </a:lnTo>
                    <a:lnTo>
                      <a:pt x="53554" y="4340"/>
                    </a:lnTo>
                    <a:lnTo>
                      <a:pt x="53608" y="4231"/>
                    </a:lnTo>
                    <a:lnTo>
                      <a:pt x="53649" y="4136"/>
                    </a:lnTo>
                    <a:lnTo>
                      <a:pt x="53676" y="4041"/>
                    </a:lnTo>
                    <a:lnTo>
                      <a:pt x="53690" y="3932"/>
                    </a:lnTo>
                    <a:lnTo>
                      <a:pt x="53676" y="3837"/>
                    </a:lnTo>
                    <a:lnTo>
                      <a:pt x="53649" y="3728"/>
                    </a:lnTo>
                    <a:lnTo>
                      <a:pt x="53608" y="3632"/>
                    </a:lnTo>
                    <a:lnTo>
                      <a:pt x="53554" y="3537"/>
                    </a:lnTo>
                    <a:lnTo>
                      <a:pt x="53472" y="3428"/>
                    </a:lnTo>
                    <a:lnTo>
                      <a:pt x="53377" y="3333"/>
                    </a:lnTo>
                    <a:lnTo>
                      <a:pt x="53268" y="3238"/>
                    </a:lnTo>
                    <a:lnTo>
                      <a:pt x="53146" y="3143"/>
                    </a:lnTo>
                    <a:lnTo>
                      <a:pt x="52996" y="3048"/>
                    </a:lnTo>
                    <a:lnTo>
                      <a:pt x="52846" y="2952"/>
                    </a:lnTo>
                    <a:lnTo>
                      <a:pt x="52479" y="2762"/>
                    </a:lnTo>
                    <a:lnTo>
                      <a:pt x="52057" y="2585"/>
                    </a:lnTo>
                    <a:lnTo>
                      <a:pt x="51581" y="2408"/>
                    </a:lnTo>
                    <a:lnTo>
                      <a:pt x="51037" y="2231"/>
                    </a:lnTo>
                    <a:lnTo>
                      <a:pt x="50452" y="2055"/>
                    </a:lnTo>
                    <a:lnTo>
                      <a:pt x="49799" y="1891"/>
                    </a:lnTo>
                    <a:lnTo>
                      <a:pt x="49106" y="1742"/>
                    </a:lnTo>
                    <a:lnTo>
                      <a:pt x="48358" y="1578"/>
                    </a:lnTo>
                    <a:lnTo>
                      <a:pt x="47555" y="1429"/>
                    </a:lnTo>
                    <a:lnTo>
                      <a:pt x="46712" y="1293"/>
                    </a:lnTo>
                    <a:lnTo>
                      <a:pt x="45827" y="1157"/>
                    </a:lnTo>
                    <a:lnTo>
                      <a:pt x="44889" y="1021"/>
                    </a:lnTo>
                    <a:lnTo>
                      <a:pt x="43923" y="898"/>
                    </a:lnTo>
                    <a:lnTo>
                      <a:pt x="42903" y="790"/>
                    </a:lnTo>
                    <a:lnTo>
                      <a:pt x="41855" y="681"/>
                    </a:lnTo>
                    <a:lnTo>
                      <a:pt x="40767" y="572"/>
                    </a:lnTo>
                    <a:lnTo>
                      <a:pt x="39638" y="477"/>
                    </a:lnTo>
                    <a:lnTo>
                      <a:pt x="38482" y="395"/>
                    </a:lnTo>
                    <a:lnTo>
                      <a:pt x="37299" y="313"/>
                    </a:lnTo>
                    <a:lnTo>
                      <a:pt x="36074" y="245"/>
                    </a:lnTo>
                    <a:lnTo>
                      <a:pt x="34823" y="177"/>
                    </a:lnTo>
                    <a:lnTo>
                      <a:pt x="33558" y="123"/>
                    </a:lnTo>
                    <a:lnTo>
                      <a:pt x="32252" y="82"/>
                    </a:lnTo>
                    <a:lnTo>
                      <a:pt x="30933" y="55"/>
                    </a:lnTo>
                    <a:lnTo>
                      <a:pt x="29586" y="28"/>
                    </a:lnTo>
                    <a:lnTo>
                      <a:pt x="28226" y="14"/>
                    </a:lnTo>
                    <a:lnTo>
                      <a:pt x="26852"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a:off x="1289237" y="4091810"/>
                <a:ext cx="974294" cy="530012"/>
              </a:xfrm>
              <a:custGeom>
                <a:avLst/>
                <a:gdLst/>
                <a:ahLst/>
                <a:cxnLst/>
                <a:rect l="l" t="t" r="r" b="b"/>
                <a:pathLst>
                  <a:path w="33083" h="17997" extrusionOk="0">
                    <a:moveTo>
                      <a:pt x="19616" y="0"/>
                    </a:moveTo>
                    <a:lnTo>
                      <a:pt x="18527" y="41"/>
                    </a:lnTo>
                    <a:lnTo>
                      <a:pt x="17453" y="82"/>
                    </a:lnTo>
                    <a:lnTo>
                      <a:pt x="16378" y="150"/>
                    </a:lnTo>
                    <a:lnTo>
                      <a:pt x="15317" y="245"/>
                    </a:lnTo>
                    <a:lnTo>
                      <a:pt x="14270" y="340"/>
                    </a:lnTo>
                    <a:lnTo>
                      <a:pt x="13236" y="463"/>
                    </a:lnTo>
                    <a:lnTo>
                      <a:pt x="12243" y="585"/>
                    </a:lnTo>
                    <a:lnTo>
                      <a:pt x="11277" y="707"/>
                    </a:lnTo>
                    <a:lnTo>
                      <a:pt x="10352" y="843"/>
                    </a:lnTo>
                    <a:lnTo>
                      <a:pt x="9468" y="979"/>
                    </a:lnTo>
                    <a:lnTo>
                      <a:pt x="8625" y="1115"/>
                    </a:lnTo>
                    <a:lnTo>
                      <a:pt x="7128" y="1387"/>
                    </a:lnTo>
                    <a:lnTo>
                      <a:pt x="5877" y="1632"/>
                    </a:lnTo>
                    <a:lnTo>
                      <a:pt x="4938" y="1823"/>
                    </a:lnTo>
                    <a:lnTo>
                      <a:pt x="4136" y="2000"/>
                    </a:lnTo>
                    <a:lnTo>
                      <a:pt x="3918" y="2054"/>
                    </a:lnTo>
                    <a:lnTo>
                      <a:pt x="3714" y="2136"/>
                    </a:lnTo>
                    <a:lnTo>
                      <a:pt x="3524" y="2217"/>
                    </a:lnTo>
                    <a:lnTo>
                      <a:pt x="3320" y="2299"/>
                    </a:lnTo>
                    <a:lnTo>
                      <a:pt x="3129" y="2408"/>
                    </a:lnTo>
                    <a:lnTo>
                      <a:pt x="2952" y="2516"/>
                    </a:lnTo>
                    <a:lnTo>
                      <a:pt x="2762" y="2639"/>
                    </a:lnTo>
                    <a:lnTo>
                      <a:pt x="2585" y="2761"/>
                    </a:lnTo>
                    <a:lnTo>
                      <a:pt x="2422" y="2897"/>
                    </a:lnTo>
                    <a:lnTo>
                      <a:pt x="2245" y="3033"/>
                    </a:lnTo>
                    <a:lnTo>
                      <a:pt x="2082" y="3197"/>
                    </a:lnTo>
                    <a:lnTo>
                      <a:pt x="1932" y="3346"/>
                    </a:lnTo>
                    <a:lnTo>
                      <a:pt x="1783" y="3509"/>
                    </a:lnTo>
                    <a:lnTo>
                      <a:pt x="1633" y="3686"/>
                    </a:lnTo>
                    <a:lnTo>
                      <a:pt x="1361" y="4040"/>
                    </a:lnTo>
                    <a:lnTo>
                      <a:pt x="1116" y="4421"/>
                    </a:lnTo>
                    <a:lnTo>
                      <a:pt x="885" y="4829"/>
                    </a:lnTo>
                    <a:lnTo>
                      <a:pt x="681" y="5237"/>
                    </a:lnTo>
                    <a:lnTo>
                      <a:pt x="504" y="5672"/>
                    </a:lnTo>
                    <a:lnTo>
                      <a:pt x="354" y="6108"/>
                    </a:lnTo>
                    <a:lnTo>
                      <a:pt x="218" y="6556"/>
                    </a:lnTo>
                    <a:lnTo>
                      <a:pt x="123" y="7019"/>
                    </a:lnTo>
                    <a:lnTo>
                      <a:pt x="55" y="7468"/>
                    </a:lnTo>
                    <a:lnTo>
                      <a:pt x="14" y="7930"/>
                    </a:lnTo>
                    <a:lnTo>
                      <a:pt x="1" y="8379"/>
                    </a:lnTo>
                    <a:lnTo>
                      <a:pt x="14" y="8828"/>
                    </a:lnTo>
                    <a:lnTo>
                      <a:pt x="55" y="9277"/>
                    </a:lnTo>
                    <a:lnTo>
                      <a:pt x="96" y="9495"/>
                    </a:lnTo>
                    <a:lnTo>
                      <a:pt x="137" y="9712"/>
                    </a:lnTo>
                    <a:lnTo>
                      <a:pt x="191" y="9916"/>
                    </a:lnTo>
                    <a:lnTo>
                      <a:pt x="245" y="10120"/>
                    </a:lnTo>
                    <a:lnTo>
                      <a:pt x="313" y="10324"/>
                    </a:lnTo>
                    <a:lnTo>
                      <a:pt x="395" y="10528"/>
                    </a:lnTo>
                    <a:lnTo>
                      <a:pt x="477" y="10719"/>
                    </a:lnTo>
                    <a:lnTo>
                      <a:pt x="572" y="10909"/>
                    </a:lnTo>
                    <a:lnTo>
                      <a:pt x="667" y="11086"/>
                    </a:lnTo>
                    <a:lnTo>
                      <a:pt x="776" y="11263"/>
                    </a:lnTo>
                    <a:lnTo>
                      <a:pt x="898" y="11440"/>
                    </a:lnTo>
                    <a:lnTo>
                      <a:pt x="1021" y="11603"/>
                    </a:lnTo>
                    <a:lnTo>
                      <a:pt x="1170" y="11766"/>
                    </a:lnTo>
                    <a:lnTo>
                      <a:pt x="1306" y="11916"/>
                    </a:lnTo>
                    <a:lnTo>
                      <a:pt x="1470" y="12052"/>
                    </a:lnTo>
                    <a:lnTo>
                      <a:pt x="1633" y="12188"/>
                    </a:lnTo>
                    <a:lnTo>
                      <a:pt x="1796" y="12324"/>
                    </a:lnTo>
                    <a:lnTo>
                      <a:pt x="1987" y="12446"/>
                    </a:lnTo>
                    <a:lnTo>
                      <a:pt x="2177" y="12555"/>
                    </a:lnTo>
                    <a:lnTo>
                      <a:pt x="2381" y="12650"/>
                    </a:lnTo>
                    <a:lnTo>
                      <a:pt x="2585" y="12746"/>
                    </a:lnTo>
                    <a:lnTo>
                      <a:pt x="2816" y="12827"/>
                    </a:lnTo>
                    <a:lnTo>
                      <a:pt x="3048" y="12895"/>
                    </a:lnTo>
                    <a:lnTo>
                      <a:pt x="3279" y="12963"/>
                    </a:lnTo>
                    <a:lnTo>
                      <a:pt x="3646" y="13031"/>
                    </a:lnTo>
                    <a:lnTo>
                      <a:pt x="3973" y="13072"/>
                    </a:lnTo>
                    <a:lnTo>
                      <a:pt x="4299" y="13113"/>
                    </a:lnTo>
                    <a:lnTo>
                      <a:pt x="4775" y="13126"/>
                    </a:lnTo>
                    <a:lnTo>
                      <a:pt x="5265" y="13126"/>
                    </a:lnTo>
                    <a:lnTo>
                      <a:pt x="5782" y="13099"/>
                    </a:lnTo>
                    <a:lnTo>
                      <a:pt x="6312" y="13058"/>
                    </a:lnTo>
                    <a:lnTo>
                      <a:pt x="6856" y="13004"/>
                    </a:lnTo>
                    <a:lnTo>
                      <a:pt x="7414" y="12922"/>
                    </a:lnTo>
                    <a:lnTo>
                      <a:pt x="7985" y="12827"/>
                    </a:lnTo>
                    <a:lnTo>
                      <a:pt x="8570" y="12718"/>
                    </a:lnTo>
                    <a:lnTo>
                      <a:pt x="9169" y="12596"/>
                    </a:lnTo>
                    <a:lnTo>
                      <a:pt x="9767" y="12460"/>
                    </a:lnTo>
                    <a:lnTo>
                      <a:pt x="10366" y="12310"/>
                    </a:lnTo>
                    <a:lnTo>
                      <a:pt x="10964" y="12161"/>
                    </a:lnTo>
                    <a:lnTo>
                      <a:pt x="12175" y="11821"/>
                    </a:lnTo>
                    <a:lnTo>
                      <a:pt x="13386" y="11453"/>
                    </a:lnTo>
                    <a:lnTo>
                      <a:pt x="11753" y="12378"/>
                    </a:lnTo>
                    <a:lnTo>
                      <a:pt x="10339" y="13154"/>
                    </a:lnTo>
                    <a:lnTo>
                      <a:pt x="9155" y="13779"/>
                    </a:lnTo>
                    <a:lnTo>
                      <a:pt x="8203" y="14283"/>
                    </a:lnTo>
                    <a:lnTo>
                      <a:pt x="7455" y="14664"/>
                    </a:lnTo>
                    <a:lnTo>
                      <a:pt x="6924" y="14936"/>
                    </a:lnTo>
                    <a:lnTo>
                      <a:pt x="6503" y="15126"/>
                    </a:lnTo>
                    <a:lnTo>
                      <a:pt x="6462" y="15725"/>
                    </a:lnTo>
                    <a:lnTo>
                      <a:pt x="6448" y="16010"/>
                    </a:lnTo>
                    <a:lnTo>
                      <a:pt x="6326" y="17996"/>
                    </a:lnTo>
                    <a:lnTo>
                      <a:pt x="7523" y="17833"/>
                    </a:lnTo>
                    <a:lnTo>
                      <a:pt x="8693" y="17656"/>
                    </a:lnTo>
                    <a:lnTo>
                      <a:pt x="9835" y="17479"/>
                    </a:lnTo>
                    <a:lnTo>
                      <a:pt x="10951" y="17302"/>
                    </a:lnTo>
                    <a:lnTo>
                      <a:pt x="12025" y="17098"/>
                    </a:lnTo>
                    <a:lnTo>
                      <a:pt x="13086" y="16908"/>
                    </a:lnTo>
                    <a:lnTo>
                      <a:pt x="14107" y="16704"/>
                    </a:lnTo>
                    <a:lnTo>
                      <a:pt x="15100" y="16486"/>
                    </a:lnTo>
                    <a:lnTo>
                      <a:pt x="16065" y="16269"/>
                    </a:lnTo>
                    <a:lnTo>
                      <a:pt x="16990" y="16051"/>
                    </a:lnTo>
                    <a:lnTo>
                      <a:pt x="17902" y="15820"/>
                    </a:lnTo>
                    <a:lnTo>
                      <a:pt x="18772" y="15575"/>
                    </a:lnTo>
                    <a:lnTo>
                      <a:pt x="19629" y="15344"/>
                    </a:lnTo>
                    <a:lnTo>
                      <a:pt x="20445" y="15099"/>
                    </a:lnTo>
                    <a:lnTo>
                      <a:pt x="21248" y="14840"/>
                    </a:lnTo>
                    <a:lnTo>
                      <a:pt x="22010" y="14596"/>
                    </a:lnTo>
                    <a:lnTo>
                      <a:pt x="22744" y="14337"/>
                    </a:lnTo>
                    <a:lnTo>
                      <a:pt x="23465" y="14065"/>
                    </a:lnTo>
                    <a:lnTo>
                      <a:pt x="24145" y="13807"/>
                    </a:lnTo>
                    <a:lnTo>
                      <a:pt x="24798" y="13535"/>
                    </a:lnTo>
                    <a:lnTo>
                      <a:pt x="25437" y="13262"/>
                    </a:lnTo>
                    <a:lnTo>
                      <a:pt x="26036" y="12990"/>
                    </a:lnTo>
                    <a:lnTo>
                      <a:pt x="26621" y="12705"/>
                    </a:lnTo>
                    <a:lnTo>
                      <a:pt x="27165" y="12433"/>
                    </a:lnTo>
                    <a:lnTo>
                      <a:pt x="27696" y="12147"/>
                    </a:lnTo>
                    <a:lnTo>
                      <a:pt x="28199" y="11861"/>
                    </a:lnTo>
                    <a:lnTo>
                      <a:pt x="28661" y="11576"/>
                    </a:lnTo>
                    <a:lnTo>
                      <a:pt x="29110" y="11277"/>
                    </a:lnTo>
                    <a:lnTo>
                      <a:pt x="29545" y="10991"/>
                    </a:lnTo>
                    <a:lnTo>
                      <a:pt x="29940" y="10692"/>
                    </a:lnTo>
                    <a:lnTo>
                      <a:pt x="30307" y="10406"/>
                    </a:lnTo>
                    <a:lnTo>
                      <a:pt x="30661" y="10107"/>
                    </a:lnTo>
                    <a:lnTo>
                      <a:pt x="30987" y="9821"/>
                    </a:lnTo>
                    <a:lnTo>
                      <a:pt x="31287" y="9522"/>
                    </a:lnTo>
                    <a:lnTo>
                      <a:pt x="31572" y="9223"/>
                    </a:lnTo>
                    <a:lnTo>
                      <a:pt x="31817" y="8937"/>
                    </a:lnTo>
                    <a:lnTo>
                      <a:pt x="32048" y="8638"/>
                    </a:lnTo>
                    <a:lnTo>
                      <a:pt x="32252" y="8352"/>
                    </a:lnTo>
                    <a:lnTo>
                      <a:pt x="32443" y="8053"/>
                    </a:lnTo>
                    <a:lnTo>
                      <a:pt x="32592" y="7767"/>
                    </a:lnTo>
                    <a:lnTo>
                      <a:pt x="32742" y="7481"/>
                    </a:lnTo>
                    <a:lnTo>
                      <a:pt x="32851" y="7182"/>
                    </a:lnTo>
                    <a:lnTo>
                      <a:pt x="32946" y="6897"/>
                    </a:lnTo>
                    <a:lnTo>
                      <a:pt x="33014" y="6624"/>
                    </a:lnTo>
                    <a:lnTo>
                      <a:pt x="33055" y="6339"/>
                    </a:lnTo>
                    <a:lnTo>
                      <a:pt x="33082" y="6053"/>
                    </a:lnTo>
                    <a:lnTo>
                      <a:pt x="33082" y="5781"/>
                    </a:lnTo>
                    <a:lnTo>
                      <a:pt x="33069" y="5509"/>
                    </a:lnTo>
                    <a:lnTo>
                      <a:pt x="33028" y="5237"/>
                    </a:lnTo>
                    <a:lnTo>
                      <a:pt x="32973" y="4979"/>
                    </a:lnTo>
                    <a:lnTo>
                      <a:pt x="32892" y="4706"/>
                    </a:lnTo>
                    <a:lnTo>
                      <a:pt x="32783" y="4448"/>
                    </a:lnTo>
                    <a:lnTo>
                      <a:pt x="32660" y="4203"/>
                    </a:lnTo>
                    <a:lnTo>
                      <a:pt x="32524" y="3945"/>
                    </a:lnTo>
                    <a:lnTo>
                      <a:pt x="32361" y="3700"/>
                    </a:lnTo>
                    <a:lnTo>
                      <a:pt x="32171" y="3469"/>
                    </a:lnTo>
                    <a:lnTo>
                      <a:pt x="31967" y="3224"/>
                    </a:lnTo>
                    <a:lnTo>
                      <a:pt x="31749" y="2993"/>
                    </a:lnTo>
                    <a:lnTo>
                      <a:pt x="31504" y="2775"/>
                    </a:lnTo>
                    <a:lnTo>
                      <a:pt x="31246" y="2557"/>
                    </a:lnTo>
                    <a:lnTo>
                      <a:pt x="30960" y="2340"/>
                    </a:lnTo>
                    <a:lnTo>
                      <a:pt x="30661" y="2136"/>
                    </a:lnTo>
                    <a:lnTo>
                      <a:pt x="30348" y="1945"/>
                    </a:lnTo>
                    <a:lnTo>
                      <a:pt x="30008" y="1755"/>
                    </a:lnTo>
                    <a:lnTo>
                      <a:pt x="29641" y="1564"/>
                    </a:lnTo>
                    <a:lnTo>
                      <a:pt x="29273" y="1387"/>
                    </a:lnTo>
                    <a:lnTo>
                      <a:pt x="28879" y="1224"/>
                    </a:lnTo>
                    <a:lnTo>
                      <a:pt x="28484" y="1075"/>
                    </a:lnTo>
                    <a:lnTo>
                      <a:pt x="28063" y="939"/>
                    </a:lnTo>
                    <a:lnTo>
                      <a:pt x="27641" y="816"/>
                    </a:lnTo>
                    <a:lnTo>
                      <a:pt x="27192" y="694"/>
                    </a:lnTo>
                    <a:lnTo>
                      <a:pt x="26743" y="585"/>
                    </a:lnTo>
                    <a:lnTo>
                      <a:pt x="26281" y="490"/>
                    </a:lnTo>
                    <a:lnTo>
                      <a:pt x="25805" y="408"/>
                    </a:lnTo>
                    <a:lnTo>
                      <a:pt x="25329" y="326"/>
                    </a:lnTo>
                    <a:lnTo>
                      <a:pt x="24839" y="258"/>
                    </a:lnTo>
                    <a:lnTo>
                      <a:pt x="24336" y="190"/>
                    </a:lnTo>
                    <a:lnTo>
                      <a:pt x="23832" y="150"/>
                    </a:lnTo>
                    <a:lnTo>
                      <a:pt x="23329" y="95"/>
                    </a:lnTo>
                    <a:lnTo>
                      <a:pt x="22812" y="68"/>
                    </a:lnTo>
                    <a:lnTo>
                      <a:pt x="21751" y="14"/>
                    </a:lnTo>
                    <a:lnTo>
                      <a:pt x="206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a:off x="1316067" y="4540459"/>
                <a:ext cx="146661" cy="107404"/>
              </a:xfrm>
              <a:custGeom>
                <a:avLst/>
                <a:gdLst/>
                <a:ahLst/>
                <a:cxnLst/>
                <a:rect l="l" t="t" r="r" b="b"/>
                <a:pathLst>
                  <a:path w="4980" h="3647" extrusionOk="0">
                    <a:moveTo>
                      <a:pt x="4980" y="1"/>
                    </a:moveTo>
                    <a:lnTo>
                      <a:pt x="2381" y="518"/>
                    </a:lnTo>
                    <a:lnTo>
                      <a:pt x="2177" y="790"/>
                    </a:lnTo>
                    <a:lnTo>
                      <a:pt x="1661" y="1524"/>
                    </a:lnTo>
                    <a:lnTo>
                      <a:pt x="1293" y="2014"/>
                    </a:lnTo>
                    <a:lnTo>
                      <a:pt x="899" y="2531"/>
                    </a:lnTo>
                    <a:lnTo>
                      <a:pt x="463" y="3089"/>
                    </a:lnTo>
                    <a:lnTo>
                      <a:pt x="1" y="3646"/>
                    </a:lnTo>
                    <a:lnTo>
                      <a:pt x="4844" y="2939"/>
                    </a:lnTo>
                    <a:lnTo>
                      <a:pt x="4980"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8"/>
              <p:cNvSpPr/>
              <p:nvPr/>
            </p:nvSpPr>
            <p:spPr>
              <a:xfrm>
                <a:off x="1429451" y="4518430"/>
                <a:ext cx="74155" cy="135441"/>
              </a:xfrm>
              <a:custGeom>
                <a:avLst/>
                <a:gdLst/>
                <a:ahLst/>
                <a:cxnLst/>
                <a:rect l="l" t="t" r="r" b="b"/>
                <a:pathLst>
                  <a:path w="2518" h="4599" extrusionOk="0">
                    <a:moveTo>
                      <a:pt x="1850" y="1"/>
                    </a:moveTo>
                    <a:lnTo>
                      <a:pt x="1592" y="14"/>
                    </a:lnTo>
                    <a:lnTo>
                      <a:pt x="1320" y="28"/>
                    </a:lnTo>
                    <a:lnTo>
                      <a:pt x="1062" y="55"/>
                    </a:lnTo>
                    <a:lnTo>
                      <a:pt x="803" y="110"/>
                    </a:lnTo>
                    <a:lnTo>
                      <a:pt x="545" y="178"/>
                    </a:lnTo>
                    <a:lnTo>
                      <a:pt x="273" y="259"/>
                    </a:lnTo>
                    <a:lnTo>
                      <a:pt x="1" y="382"/>
                    </a:lnTo>
                    <a:lnTo>
                      <a:pt x="422" y="4544"/>
                    </a:lnTo>
                    <a:lnTo>
                      <a:pt x="694" y="4585"/>
                    </a:lnTo>
                    <a:lnTo>
                      <a:pt x="966" y="4598"/>
                    </a:lnTo>
                    <a:lnTo>
                      <a:pt x="1225" y="4598"/>
                    </a:lnTo>
                    <a:lnTo>
                      <a:pt x="1483" y="4558"/>
                    </a:lnTo>
                    <a:lnTo>
                      <a:pt x="1728" y="4517"/>
                    </a:lnTo>
                    <a:lnTo>
                      <a:pt x="1987" y="4435"/>
                    </a:lnTo>
                    <a:lnTo>
                      <a:pt x="2245" y="4340"/>
                    </a:lnTo>
                    <a:lnTo>
                      <a:pt x="2517" y="4231"/>
                    </a:lnTo>
                    <a:lnTo>
                      <a:pt x="2123" y="1"/>
                    </a:lnTo>
                    <a:close/>
                  </a:path>
                </a:pathLst>
              </a:custGeom>
              <a:solidFill>
                <a:srgbClr val="2A5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8"/>
              <p:cNvSpPr/>
              <p:nvPr/>
            </p:nvSpPr>
            <p:spPr>
              <a:xfrm>
                <a:off x="1060495" y="4451135"/>
                <a:ext cx="355373" cy="256009"/>
              </a:xfrm>
              <a:custGeom>
                <a:avLst/>
                <a:gdLst/>
                <a:ahLst/>
                <a:cxnLst/>
                <a:rect l="l" t="t" r="r" b="b"/>
                <a:pathLst>
                  <a:path w="12067" h="8693" extrusionOk="0">
                    <a:moveTo>
                      <a:pt x="9196" y="0"/>
                    </a:moveTo>
                    <a:lnTo>
                      <a:pt x="7740" y="1102"/>
                    </a:lnTo>
                    <a:lnTo>
                      <a:pt x="6258" y="2231"/>
                    </a:lnTo>
                    <a:lnTo>
                      <a:pt x="4544" y="3551"/>
                    </a:lnTo>
                    <a:lnTo>
                      <a:pt x="3687" y="4231"/>
                    </a:lnTo>
                    <a:lnTo>
                      <a:pt x="2843" y="4897"/>
                    </a:lnTo>
                    <a:lnTo>
                      <a:pt x="2068" y="5537"/>
                    </a:lnTo>
                    <a:lnTo>
                      <a:pt x="1374" y="6122"/>
                    </a:lnTo>
                    <a:lnTo>
                      <a:pt x="789" y="6639"/>
                    </a:lnTo>
                    <a:lnTo>
                      <a:pt x="558" y="6856"/>
                    </a:lnTo>
                    <a:lnTo>
                      <a:pt x="354" y="7060"/>
                    </a:lnTo>
                    <a:lnTo>
                      <a:pt x="191" y="7223"/>
                    </a:lnTo>
                    <a:lnTo>
                      <a:pt x="82" y="7373"/>
                    </a:lnTo>
                    <a:lnTo>
                      <a:pt x="14" y="7482"/>
                    </a:lnTo>
                    <a:lnTo>
                      <a:pt x="1" y="7523"/>
                    </a:lnTo>
                    <a:lnTo>
                      <a:pt x="1" y="7550"/>
                    </a:lnTo>
                    <a:lnTo>
                      <a:pt x="82" y="7795"/>
                    </a:lnTo>
                    <a:lnTo>
                      <a:pt x="137" y="7917"/>
                    </a:lnTo>
                    <a:lnTo>
                      <a:pt x="191" y="8053"/>
                    </a:lnTo>
                    <a:lnTo>
                      <a:pt x="259" y="8176"/>
                    </a:lnTo>
                    <a:lnTo>
                      <a:pt x="354" y="8298"/>
                    </a:lnTo>
                    <a:lnTo>
                      <a:pt x="449" y="8407"/>
                    </a:lnTo>
                    <a:lnTo>
                      <a:pt x="558" y="8502"/>
                    </a:lnTo>
                    <a:lnTo>
                      <a:pt x="681" y="8584"/>
                    </a:lnTo>
                    <a:lnTo>
                      <a:pt x="817" y="8638"/>
                    </a:lnTo>
                    <a:lnTo>
                      <a:pt x="966" y="8679"/>
                    </a:lnTo>
                    <a:lnTo>
                      <a:pt x="1130" y="8692"/>
                    </a:lnTo>
                    <a:lnTo>
                      <a:pt x="1320" y="8679"/>
                    </a:lnTo>
                    <a:lnTo>
                      <a:pt x="1510" y="8638"/>
                    </a:lnTo>
                    <a:lnTo>
                      <a:pt x="1742" y="8556"/>
                    </a:lnTo>
                    <a:lnTo>
                      <a:pt x="1973" y="8434"/>
                    </a:lnTo>
                    <a:lnTo>
                      <a:pt x="2191" y="8325"/>
                    </a:lnTo>
                    <a:lnTo>
                      <a:pt x="2449" y="8244"/>
                    </a:lnTo>
                    <a:lnTo>
                      <a:pt x="2748" y="8148"/>
                    </a:lnTo>
                    <a:lnTo>
                      <a:pt x="3102" y="8067"/>
                    </a:lnTo>
                    <a:lnTo>
                      <a:pt x="3469" y="7985"/>
                    </a:lnTo>
                    <a:lnTo>
                      <a:pt x="3877" y="7917"/>
                    </a:lnTo>
                    <a:lnTo>
                      <a:pt x="4748" y="7795"/>
                    </a:lnTo>
                    <a:lnTo>
                      <a:pt x="5346" y="7713"/>
                    </a:lnTo>
                    <a:lnTo>
                      <a:pt x="5591" y="7686"/>
                    </a:lnTo>
                    <a:lnTo>
                      <a:pt x="6244" y="7618"/>
                    </a:lnTo>
                    <a:lnTo>
                      <a:pt x="6639" y="7563"/>
                    </a:lnTo>
                    <a:lnTo>
                      <a:pt x="7183" y="7509"/>
                    </a:lnTo>
                    <a:lnTo>
                      <a:pt x="7958" y="7427"/>
                    </a:lnTo>
                    <a:lnTo>
                      <a:pt x="8597" y="7332"/>
                    </a:lnTo>
                    <a:lnTo>
                      <a:pt x="8856" y="7291"/>
                    </a:lnTo>
                    <a:lnTo>
                      <a:pt x="9060" y="7251"/>
                    </a:lnTo>
                    <a:lnTo>
                      <a:pt x="9209" y="7210"/>
                    </a:lnTo>
                    <a:lnTo>
                      <a:pt x="9305" y="7169"/>
                    </a:lnTo>
                    <a:lnTo>
                      <a:pt x="9386" y="7087"/>
                    </a:lnTo>
                    <a:lnTo>
                      <a:pt x="9454" y="7006"/>
                    </a:lnTo>
                    <a:lnTo>
                      <a:pt x="9509" y="6897"/>
                    </a:lnTo>
                    <a:lnTo>
                      <a:pt x="9563" y="6788"/>
                    </a:lnTo>
                    <a:lnTo>
                      <a:pt x="9604" y="6666"/>
                    </a:lnTo>
                    <a:lnTo>
                      <a:pt x="9631" y="6530"/>
                    </a:lnTo>
                    <a:lnTo>
                      <a:pt x="9672" y="6271"/>
                    </a:lnTo>
                    <a:lnTo>
                      <a:pt x="9686" y="6040"/>
                    </a:lnTo>
                    <a:lnTo>
                      <a:pt x="9686" y="5836"/>
                    </a:lnTo>
                    <a:lnTo>
                      <a:pt x="9686" y="5646"/>
                    </a:lnTo>
                    <a:lnTo>
                      <a:pt x="9903" y="5278"/>
                    </a:lnTo>
                    <a:lnTo>
                      <a:pt x="10121" y="4965"/>
                    </a:lnTo>
                    <a:lnTo>
                      <a:pt x="10352" y="4693"/>
                    </a:lnTo>
                    <a:lnTo>
                      <a:pt x="10570" y="4449"/>
                    </a:lnTo>
                    <a:lnTo>
                      <a:pt x="10801" y="4244"/>
                    </a:lnTo>
                    <a:lnTo>
                      <a:pt x="11005" y="4068"/>
                    </a:lnTo>
                    <a:lnTo>
                      <a:pt x="11209" y="3918"/>
                    </a:lnTo>
                    <a:lnTo>
                      <a:pt x="11413" y="3782"/>
                    </a:lnTo>
                    <a:lnTo>
                      <a:pt x="11740" y="3564"/>
                    </a:lnTo>
                    <a:lnTo>
                      <a:pt x="11862" y="3483"/>
                    </a:lnTo>
                    <a:lnTo>
                      <a:pt x="11957" y="3401"/>
                    </a:lnTo>
                    <a:lnTo>
                      <a:pt x="12039" y="3320"/>
                    </a:lnTo>
                    <a:lnTo>
                      <a:pt x="12052" y="3279"/>
                    </a:lnTo>
                    <a:lnTo>
                      <a:pt x="12066" y="3238"/>
                    </a:lnTo>
                    <a:lnTo>
                      <a:pt x="12066" y="3197"/>
                    </a:lnTo>
                    <a:lnTo>
                      <a:pt x="12066" y="3156"/>
                    </a:lnTo>
                    <a:lnTo>
                      <a:pt x="12039" y="3102"/>
                    </a:lnTo>
                    <a:lnTo>
                      <a:pt x="12012" y="3061"/>
                    </a:lnTo>
                    <a:lnTo>
                      <a:pt x="11876" y="2871"/>
                    </a:lnTo>
                    <a:lnTo>
                      <a:pt x="11712" y="2667"/>
                    </a:lnTo>
                    <a:lnTo>
                      <a:pt x="11304" y="2190"/>
                    </a:lnTo>
                    <a:lnTo>
                      <a:pt x="10842" y="1687"/>
                    </a:lnTo>
                    <a:lnTo>
                      <a:pt x="10366" y="1184"/>
                    </a:lnTo>
                    <a:lnTo>
                      <a:pt x="9550" y="354"/>
                    </a:lnTo>
                    <a:lnTo>
                      <a:pt x="91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8"/>
              <p:cNvSpPr/>
              <p:nvPr/>
            </p:nvSpPr>
            <p:spPr>
              <a:xfrm>
                <a:off x="478022" y="4091810"/>
                <a:ext cx="974677" cy="530012"/>
              </a:xfrm>
              <a:custGeom>
                <a:avLst/>
                <a:gdLst/>
                <a:ahLst/>
                <a:cxnLst/>
                <a:rect l="l" t="t" r="r" b="b"/>
                <a:pathLst>
                  <a:path w="33096" h="17997" extrusionOk="0">
                    <a:moveTo>
                      <a:pt x="12406" y="0"/>
                    </a:moveTo>
                    <a:lnTo>
                      <a:pt x="11331" y="14"/>
                    </a:lnTo>
                    <a:lnTo>
                      <a:pt x="10284" y="68"/>
                    </a:lnTo>
                    <a:lnTo>
                      <a:pt x="9767" y="95"/>
                    </a:lnTo>
                    <a:lnTo>
                      <a:pt x="9250" y="150"/>
                    </a:lnTo>
                    <a:lnTo>
                      <a:pt x="8747" y="190"/>
                    </a:lnTo>
                    <a:lnTo>
                      <a:pt x="8244" y="258"/>
                    </a:lnTo>
                    <a:lnTo>
                      <a:pt x="7754" y="326"/>
                    </a:lnTo>
                    <a:lnTo>
                      <a:pt x="7278" y="408"/>
                    </a:lnTo>
                    <a:lnTo>
                      <a:pt x="6802" y="490"/>
                    </a:lnTo>
                    <a:lnTo>
                      <a:pt x="6339" y="585"/>
                    </a:lnTo>
                    <a:lnTo>
                      <a:pt x="5890" y="694"/>
                    </a:lnTo>
                    <a:lnTo>
                      <a:pt x="5455" y="816"/>
                    </a:lnTo>
                    <a:lnTo>
                      <a:pt x="5020" y="939"/>
                    </a:lnTo>
                    <a:lnTo>
                      <a:pt x="4612" y="1075"/>
                    </a:lnTo>
                    <a:lnTo>
                      <a:pt x="4204" y="1224"/>
                    </a:lnTo>
                    <a:lnTo>
                      <a:pt x="3809" y="1387"/>
                    </a:lnTo>
                    <a:lnTo>
                      <a:pt x="3442" y="1564"/>
                    </a:lnTo>
                    <a:lnTo>
                      <a:pt x="3088" y="1755"/>
                    </a:lnTo>
                    <a:lnTo>
                      <a:pt x="2748" y="1945"/>
                    </a:lnTo>
                    <a:lnTo>
                      <a:pt x="2422" y="2136"/>
                    </a:lnTo>
                    <a:lnTo>
                      <a:pt x="2122" y="2340"/>
                    </a:lnTo>
                    <a:lnTo>
                      <a:pt x="1850" y="2557"/>
                    </a:lnTo>
                    <a:lnTo>
                      <a:pt x="1578" y="2775"/>
                    </a:lnTo>
                    <a:lnTo>
                      <a:pt x="1347" y="2993"/>
                    </a:lnTo>
                    <a:lnTo>
                      <a:pt x="1116" y="3224"/>
                    </a:lnTo>
                    <a:lnTo>
                      <a:pt x="912" y="3469"/>
                    </a:lnTo>
                    <a:lnTo>
                      <a:pt x="735" y="3700"/>
                    </a:lnTo>
                    <a:lnTo>
                      <a:pt x="572" y="3945"/>
                    </a:lnTo>
                    <a:lnTo>
                      <a:pt x="422" y="4203"/>
                    </a:lnTo>
                    <a:lnTo>
                      <a:pt x="300" y="4448"/>
                    </a:lnTo>
                    <a:lnTo>
                      <a:pt x="204" y="4706"/>
                    </a:lnTo>
                    <a:lnTo>
                      <a:pt x="123" y="4979"/>
                    </a:lnTo>
                    <a:lnTo>
                      <a:pt x="55" y="5237"/>
                    </a:lnTo>
                    <a:lnTo>
                      <a:pt x="14" y="5509"/>
                    </a:lnTo>
                    <a:lnTo>
                      <a:pt x="0" y="5781"/>
                    </a:lnTo>
                    <a:lnTo>
                      <a:pt x="0" y="6053"/>
                    </a:lnTo>
                    <a:lnTo>
                      <a:pt x="28" y="6339"/>
                    </a:lnTo>
                    <a:lnTo>
                      <a:pt x="82" y="6624"/>
                    </a:lnTo>
                    <a:lnTo>
                      <a:pt x="150" y="6897"/>
                    </a:lnTo>
                    <a:lnTo>
                      <a:pt x="232" y="7182"/>
                    </a:lnTo>
                    <a:lnTo>
                      <a:pt x="354" y="7481"/>
                    </a:lnTo>
                    <a:lnTo>
                      <a:pt x="490" y="7767"/>
                    </a:lnTo>
                    <a:lnTo>
                      <a:pt x="653" y="8053"/>
                    </a:lnTo>
                    <a:lnTo>
                      <a:pt x="830" y="8352"/>
                    </a:lnTo>
                    <a:lnTo>
                      <a:pt x="1034" y="8638"/>
                    </a:lnTo>
                    <a:lnTo>
                      <a:pt x="1265" y="8937"/>
                    </a:lnTo>
                    <a:lnTo>
                      <a:pt x="1524" y="9223"/>
                    </a:lnTo>
                    <a:lnTo>
                      <a:pt x="1796" y="9522"/>
                    </a:lnTo>
                    <a:lnTo>
                      <a:pt x="2095" y="9821"/>
                    </a:lnTo>
                    <a:lnTo>
                      <a:pt x="2422" y="10107"/>
                    </a:lnTo>
                    <a:lnTo>
                      <a:pt x="2775" y="10406"/>
                    </a:lnTo>
                    <a:lnTo>
                      <a:pt x="3143" y="10692"/>
                    </a:lnTo>
                    <a:lnTo>
                      <a:pt x="3551" y="10991"/>
                    </a:lnTo>
                    <a:lnTo>
                      <a:pt x="3972" y="11277"/>
                    </a:lnTo>
                    <a:lnTo>
                      <a:pt x="4421" y="11576"/>
                    </a:lnTo>
                    <a:lnTo>
                      <a:pt x="4897" y="11861"/>
                    </a:lnTo>
                    <a:lnTo>
                      <a:pt x="5401" y="12147"/>
                    </a:lnTo>
                    <a:lnTo>
                      <a:pt x="5917" y="12433"/>
                    </a:lnTo>
                    <a:lnTo>
                      <a:pt x="6475" y="12705"/>
                    </a:lnTo>
                    <a:lnTo>
                      <a:pt x="7046" y="12990"/>
                    </a:lnTo>
                    <a:lnTo>
                      <a:pt x="7659" y="13262"/>
                    </a:lnTo>
                    <a:lnTo>
                      <a:pt x="8284" y="13535"/>
                    </a:lnTo>
                    <a:lnTo>
                      <a:pt x="8937" y="13807"/>
                    </a:lnTo>
                    <a:lnTo>
                      <a:pt x="9631" y="14065"/>
                    </a:lnTo>
                    <a:lnTo>
                      <a:pt x="10338" y="14337"/>
                    </a:lnTo>
                    <a:lnTo>
                      <a:pt x="11073" y="14596"/>
                    </a:lnTo>
                    <a:lnTo>
                      <a:pt x="11848" y="14840"/>
                    </a:lnTo>
                    <a:lnTo>
                      <a:pt x="12637" y="15099"/>
                    </a:lnTo>
                    <a:lnTo>
                      <a:pt x="13453" y="15344"/>
                    </a:lnTo>
                    <a:lnTo>
                      <a:pt x="14310" y="15575"/>
                    </a:lnTo>
                    <a:lnTo>
                      <a:pt x="15181" y="15820"/>
                    </a:lnTo>
                    <a:lnTo>
                      <a:pt x="16092" y="16051"/>
                    </a:lnTo>
                    <a:lnTo>
                      <a:pt x="17031" y="16269"/>
                    </a:lnTo>
                    <a:lnTo>
                      <a:pt x="17997" y="16486"/>
                    </a:lnTo>
                    <a:lnTo>
                      <a:pt x="18990" y="16704"/>
                    </a:lnTo>
                    <a:lnTo>
                      <a:pt x="20010" y="16908"/>
                    </a:lnTo>
                    <a:lnTo>
                      <a:pt x="21057" y="17098"/>
                    </a:lnTo>
                    <a:lnTo>
                      <a:pt x="22132" y="17302"/>
                    </a:lnTo>
                    <a:lnTo>
                      <a:pt x="23247" y="17479"/>
                    </a:lnTo>
                    <a:lnTo>
                      <a:pt x="24390" y="17656"/>
                    </a:lnTo>
                    <a:lnTo>
                      <a:pt x="25560" y="17833"/>
                    </a:lnTo>
                    <a:lnTo>
                      <a:pt x="26757" y="17996"/>
                    </a:lnTo>
                    <a:lnTo>
                      <a:pt x="26757" y="17996"/>
                    </a:lnTo>
                    <a:lnTo>
                      <a:pt x="26634" y="16037"/>
                    </a:lnTo>
                    <a:lnTo>
                      <a:pt x="26621" y="15752"/>
                    </a:lnTo>
                    <a:lnTo>
                      <a:pt x="26580" y="15126"/>
                    </a:lnTo>
                    <a:lnTo>
                      <a:pt x="26158" y="14936"/>
                    </a:lnTo>
                    <a:lnTo>
                      <a:pt x="25628" y="14664"/>
                    </a:lnTo>
                    <a:lnTo>
                      <a:pt x="24893" y="14283"/>
                    </a:lnTo>
                    <a:lnTo>
                      <a:pt x="23927" y="13779"/>
                    </a:lnTo>
                    <a:lnTo>
                      <a:pt x="22744" y="13154"/>
                    </a:lnTo>
                    <a:lnTo>
                      <a:pt x="21343" y="12378"/>
                    </a:lnTo>
                    <a:lnTo>
                      <a:pt x="19711" y="11453"/>
                    </a:lnTo>
                    <a:lnTo>
                      <a:pt x="20894" y="11821"/>
                    </a:lnTo>
                    <a:lnTo>
                      <a:pt x="22105" y="12161"/>
                    </a:lnTo>
                    <a:lnTo>
                      <a:pt x="22703" y="12310"/>
                    </a:lnTo>
                    <a:lnTo>
                      <a:pt x="23302" y="12460"/>
                    </a:lnTo>
                    <a:lnTo>
                      <a:pt x="23900" y="12596"/>
                    </a:lnTo>
                    <a:lnTo>
                      <a:pt x="24485" y="12718"/>
                    </a:lnTo>
                    <a:lnTo>
                      <a:pt x="25056" y="12827"/>
                    </a:lnTo>
                    <a:lnTo>
                      <a:pt x="25628" y="12922"/>
                    </a:lnTo>
                    <a:lnTo>
                      <a:pt x="26185" y="12990"/>
                    </a:lnTo>
                    <a:lnTo>
                      <a:pt x="26729" y="13058"/>
                    </a:lnTo>
                    <a:lnTo>
                      <a:pt x="27260" y="13099"/>
                    </a:lnTo>
                    <a:lnTo>
                      <a:pt x="27777" y="13126"/>
                    </a:lnTo>
                    <a:lnTo>
                      <a:pt x="28267" y="13126"/>
                    </a:lnTo>
                    <a:lnTo>
                      <a:pt x="28729" y="13113"/>
                    </a:lnTo>
                    <a:lnTo>
                      <a:pt x="29069" y="13086"/>
                    </a:lnTo>
                    <a:lnTo>
                      <a:pt x="29396" y="13045"/>
                    </a:lnTo>
                    <a:lnTo>
                      <a:pt x="29600" y="13004"/>
                    </a:lnTo>
                    <a:lnTo>
                      <a:pt x="29804" y="12963"/>
                    </a:lnTo>
                    <a:lnTo>
                      <a:pt x="30049" y="12895"/>
                    </a:lnTo>
                    <a:lnTo>
                      <a:pt x="30280" y="12827"/>
                    </a:lnTo>
                    <a:lnTo>
                      <a:pt x="30497" y="12746"/>
                    </a:lnTo>
                    <a:lnTo>
                      <a:pt x="30715" y="12650"/>
                    </a:lnTo>
                    <a:lnTo>
                      <a:pt x="30905" y="12555"/>
                    </a:lnTo>
                    <a:lnTo>
                      <a:pt x="31110" y="12446"/>
                    </a:lnTo>
                    <a:lnTo>
                      <a:pt x="31286" y="12324"/>
                    </a:lnTo>
                    <a:lnTo>
                      <a:pt x="31463" y="12188"/>
                    </a:lnTo>
                    <a:lnTo>
                      <a:pt x="31626" y="12052"/>
                    </a:lnTo>
                    <a:lnTo>
                      <a:pt x="31776" y="11916"/>
                    </a:lnTo>
                    <a:lnTo>
                      <a:pt x="31926" y="11766"/>
                    </a:lnTo>
                    <a:lnTo>
                      <a:pt x="32062" y="11603"/>
                    </a:lnTo>
                    <a:lnTo>
                      <a:pt x="32184" y="11440"/>
                    </a:lnTo>
                    <a:lnTo>
                      <a:pt x="32307" y="11263"/>
                    </a:lnTo>
                    <a:lnTo>
                      <a:pt x="32415" y="11086"/>
                    </a:lnTo>
                    <a:lnTo>
                      <a:pt x="32524" y="10909"/>
                    </a:lnTo>
                    <a:lnTo>
                      <a:pt x="32606" y="10719"/>
                    </a:lnTo>
                    <a:lnTo>
                      <a:pt x="32701" y="10528"/>
                    </a:lnTo>
                    <a:lnTo>
                      <a:pt x="32769" y="10324"/>
                    </a:lnTo>
                    <a:lnTo>
                      <a:pt x="32837" y="10120"/>
                    </a:lnTo>
                    <a:lnTo>
                      <a:pt x="32905" y="9916"/>
                    </a:lnTo>
                    <a:lnTo>
                      <a:pt x="32946" y="9712"/>
                    </a:lnTo>
                    <a:lnTo>
                      <a:pt x="33000" y="9495"/>
                    </a:lnTo>
                    <a:lnTo>
                      <a:pt x="33027" y="9277"/>
                    </a:lnTo>
                    <a:lnTo>
                      <a:pt x="33082" y="8828"/>
                    </a:lnTo>
                    <a:lnTo>
                      <a:pt x="33095" y="8379"/>
                    </a:lnTo>
                    <a:lnTo>
                      <a:pt x="33082" y="7930"/>
                    </a:lnTo>
                    <a:lnTo>
                      <a:pt x="33041" y="7468"/>
                    </a:lnTo>
                    <a:lnTo>
                      <a:pt x="32959" y="7019"/>
                    </a:lnTo>
                    <a:lnTo>
                      <a:pt x="32864" y="6556"/>
                    </a:lnTo>
                    <a:lnTo>
                      <a:pt x="32742" y="6108"/>
                    </a:lnTo>
                    <a:lnTo>
                      <a:pt x="32592" y="5672"/>
                    </a:lnTo>
                    <a:lnTo>
                      <a:pt x="32415" y="5237"/>
                    </a:lnTo>
                    <a:lnTo>
                      <a:pt x="32211" y="4829"/>
                    </a:lnTo>
                    <a:lnTo>
                      <a:pt x="31980" y="4421"/>
                    </a:lnTo>
                    <a:lnTo>
                      <a:pt x="31722" y="4040"/>
                    </a:lnTo>
                    <a:lnTo>
                      <a:pt x="31450" y="3686"/>
                    </a:lnTo>
                    <a:lnTo>
                      <a:pt x="31314" y="3509"/>
                    </a:lnTo>
                    <a:lnTo>
                      <a:pt x="31150" y="3346"/>
                    </a:lnTo>
                    <a:lnTo>
                      <a:pt x="31001" y="3197"/>
                    </a:lnTo>
                    <a:lnTo>
                      <a:pt x="30837" y="3033"/>
                    </a:lnTo>
                    <a:lnTo>
                      <a:pt x="30674" y="2897"/>
                    </a:lnTo>
                    <a:lnTo>
                      <a:pt x="30497" y="2761"/>
                    </a:lnTo>
                    <a:lnTo>
                      <a:pt x="30321" y="2639"/>
                    </a:lnTo>
                    <a:lnTo>
                      <a:pt x="30144" y="2516"/>
                    </a:lnTo>
                    <a:lnTo>
                      <a:pt x="29953" y="2408"/>
                    </a:lnTo>
                    <a:lnTo>
                      <a:pt x="29763" y="2299"/>
                    </a:lnTo>
                    <a:lnTo>
                      <a:pt x="29572" y="2217"/>
                    </a:lnTo>
                    <a:lnTo>
                      <a:pt x="29368" y="2136"/>
                    </a:lnTo>
                    <a:lnTo>
                      <a:pt x="29164" y="2054"/>
                    </a:lnTo>
                    <a:lnTo>
                      <a:pt x="28960" y="2000"/>
                    </a:lnTo>
                    <a:lnTo>
                      <a:pt x="28144" y="1823"/>
                    </a:lnTo>
                    <a:lnTo>
                      <a:pt x="27206" y="1632"/>
                    </a:lnTo>
                    <a:lnTo>
                      <a:pt x="25968" y="1387"/>
                    </a:lnTo>
                    <a:lnTo>
                      <a:pt x="24458" y="1115"/>
                    </a:lnTo>
                    <a:lnTo>
                      <a:pt x="23628" y="979"/>
                    </a:lnTo>
                    <a:lnTo>
                      <a:pt x="22744" y="843"/>
                    </a:lnTo>
                    <a:lnTo>
                      <a:pt x="21819" y="707"/>
                    </a:lnTo>
                    <a:lnTo>
                      <a:pt x="20853" y="585"/>
                    </a:lnTo>
                    <a:lnTo>
                      <a:pt x="19847" y="463"/>
                    </a:lnTo>
                    <a:lnTo>
                      <a:pt x="18826" y="340"/>
                    </a:lnTo>
                    <a:lnTo>
                      <a:pt x="17779" y="245"/>
                    </a:lnTo>
                    <a:lnTo>
                      <a:pt x="16718" y="150"/>
                    </a:lnTo>
                    <a:lnTo>
                      <a:pt x="15643" y="82"/>
                    </a:lnTo>
                    <a:lnTo>
                      <a:pt x="14555" y="41"/>
                    </a:lnTo>
                    <a:lnTo>
                      <a:pt x="134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8"/>
              <p:cNvSpPr/>
              <p:nvPr/>
            </p:nvSpPr>
            <p:spPr>
              <a:xfrm>
                <a:off x="1278812" y="4540459"/>
                <a:ext cx="146661" cy="107404"/>
              </a:xfrm>
              <a:custGeom>
                <a:avLst/>
                <a:gdLst/>
                <a:ahLst/>
                <a:cxnLst/>
                <a:rect l="l" t="t" r="r" b="b"/>
                <a:pathLst>
                  <a:path w="4980" h="3647" extrusionOk="0">
                    <a:moveTo>
                      <a:pt x="1" y="1"/>
                    </a:moveTo>
                    <a:lnTo>
                      <a:pt x="151" y="2939"/>
                    </a:lnTo>
                    <a:lnTo>
                      <a:pt x="4980" y="3646"/>
                    </a:lnTo>
                    <a:lnTo>
                      <a:pt x="4980" y="3646"/>
                    </a:lnTo>
                    <a:lnTo>
                      <a:pt x="4531" y="3089"/>
                    </a:lnTo>
                    <a:lnTo>
                      <a:pt x="4082" y="2531"/>
                    </a:lnTo>
                    <a:lnTo>
                      <a:pt x="3687" y="2014"/>
                    </a:lnTo>
                    <a:lnTo>
                      <a:pt x="3334" y="1524"/>
                    </a:lnTo>
                    <a:lnTo>
                      <a:pt x="2803" y="790"/>
                    </a:lnTo>
                    <a:lnTo>
                      <a:pt x="2599" y="518"/>
                    </a:lnTo>
                    <a:lnTo>
                      <a:pt x="1"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8"/>
              <p:cNvSpPr/>
              <p:nvPr/>
            </p:nvSpPr>
            <p:spPr>
              <a:xfrm>
                <a:off x="1238376" y="4518430"/>
                <a:ext cx="73713" cy="135441"/>
              </a:xfrm>
              <a:custGeom>
                <a:avLst/>
                <a:gdLst/>
                <a:ahLst/>
                <a:cxnLst/>
                <a:rect l="l" t="t" r="r" b="b"/>
                <a:pathLst>
                  <a:path w="2503" h="4599" extrusionOk="0">
                    <a:moveTo>
                      <a:pt x="381" y="1"/>
                    </a:moveTo>
                    <a:lnTo>
                      <a:pt x="0" y="4231"/>
                    </a:lnTo>
                    <a:lnTo>
                      <a:pt x="259" y="4340"/>
                    </a:lnTo>
                    <a:lnTo>
                      <a:pt x="517" y="4435"/>
                    </a:lnTo>
                    <a:lnTo>
                      <a:pt x="775" y="4517"/>
                    </a:lnTo>
                    <a:lnTo>
                      <a:pt x="1034" y="4558"/>
                    </a:lnTo>
                    <a:lnTo>
                      <a:pt x="1292" y="4598"/>
                    </a:lnTo>
                    <a:lnTo>
                      <a:pt x="1551" y="4598"/>
                    </a:lnTo>
                    <a:lnTo>
                      <a:pt x="1809" y="4585"/>
                    </a:lnTo>
                    <a:lnTo>
                      <a:pt x="2081" y="4544"/>
                    </a:lnTo>
                    <a:lnTo>
                      <a:pt x="2503" y="382"/>
                    </a:lnTo>
                    <a:lnTo>
                      <a:pt x="2231" y="259"/>
                    </a:lnTo>
                    <a:lnTo>
                      <a:pt x="1972" y="178"/>
                    </a:lnTo>
                    <a:lnTo>
                      <a:pt x="1700" y="110"/>
                    </a:lnTo>
                    <a:lnTo>
                      <a:pt x="1442" y="55"/>
                    </a:lnTo>
                    <a:lnTo>
                      <a:pt x="1184" y="28"/>
                    </a:lnTo>
                    <a:lnTo>
                      <a:pt x="925" y="14"/>
                    </a:lnTo>
                    <a:lnTo>
                      <a:pt x="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8"/>
              <p:cNvSpPr/>
              <p:nvPr/>
            </p:nvSpPr>
            <p:spPr>
              <a:xfrm>
                <a:off x="1325697" y="4451135"/>
                <a:ext cx="355344" cy="256009"/>
              </a:xfrm>
              <a:custGeom>
                <a:avLst/>
                <a:gdLst/>
                <a:ahLst/>
                <a:cxnLst/>
                <a:rect l="l" t="t" r="r" b="b"/>
                <a:pathLst>
                  <a:path w="12066" h="8693" extrusionOk="0">
                    <a:moveTo>
                      <a:pt x="2871" y="0"/>
                    </a:moveTo>
                    <a:lnTo>
                      <a:pt x="2517" y="354"/>
                    </a:lnTo>
                    <a:lnTo>
                      <a:pt x="1701" y="1184"/>
                    </a:lnTo>
                    <a:lnTo>
                      <a:pt x="1238" y="1687"/>
                    </a:lnTo>
                    <a:lnTo>
                      <a:pt x="776" y="2190"/>
                    </a:lnTo>
                    <a:lnTo>
                      <a:pt x="368" y="2667"/>
                    </a:lnTo>
                    <a:lnTo>
                      <a:pt x="191" y="2871"/>
                    </a:lnTo>
                    <a:lnTo>
                      <a:pt x="55" y="3061"/>
                    </a:lnTo>
                    <a:lnTo>
                      <a:pt x="28" y="3102"/>
                    </a:lnTo>
                    <a:lnTo>
                      <a:pt x="14" y="3156"/>
                    </a:lnTo>
                    <a:lnTo>
                      <a:pt x="0" y="3197"/>
                    </a:lnTo>
                    <a:lnTo>
                      <a:pt x="0" y="3238"/>
                    </a:lnTo>
                    <a:lnTo>
                      <a:pt x="14" y="3279"/>
                    </a:lnTo>
                    <a:lnTo>
                      <a:pt x="41" y="3320"/>
                    </a:lnTo>
                    <a:lnTo>
                      <a:pt x="109" y="3401"/>
                    </a:lnTo>
                    <a:lnTo>
                      <a:pt x="204" y="3483"/>
                    </a:lnTo>
                    <a:lnTo>
                      <a:pt x="341" y="3564"/>
                    </a:lnTo>
                    <a:lnTo>
                      <a:pt x="667" y="3782"/>
                    </a:lnTo>
                    <a:lnTo>
                      <a:pt x="857" y="3918"/>
                    </a:lnTo>
                    <a:lnTo>
                      <a:pt x="1061" y="4068"/>
                    </a:lnTo>
                    <a:lnTo>
                      <a:pt x="1279" y="4244"/>
                    </a:lnTo>
                    <a:lnTo>
                      <a:pt x="1497" y="4449"/>
                    </a:lnTo>
                    <a:lnTo>
                      <a:pt x="1728" y="4693"/>
                    </a:lnTo>
                    <a:lnTo>
                      <a:pt x="1946" y="4965"/>
                    </a:lnTo>
                    <a:lnTo>
                      <a:pt x="2177" y="5278"/>
                    </a:lnTo>
                    <a:lnTo>
                      <a:pt x="2381" y="5646"/>
                    </a:lnTo>
                    <a:lnTo>
                      <a:pt x="2381" y="5836"/>
                    </a:lnTo>
                    <a:lnTo>
                      <a:pt x="2381" y="6040"/>
                    </a:lnTo>
                    <a:lnTo>
                      <a:pt x="2408" y="6271"/>
                    </a:lnTo>
                    <a:lnTo>
                      <a:pt x="2449" y="6530"/>
                    </a:lnTo>
                    <a:lnTo>
                      <a:pt x="2476" y="6666"/>
                    </a:lnTo>
                    <a:lnTo>
                      <a:pt x="2517" y="6788"/>
                    </a:lnTo>
                    <a:lnTo>
                      <a:pt x="2558" y="6897"/>
                    </a:lnTo>
                    <a:lnTo>
                      <a:pt x="2612" y="7006"/>
                    </a:lnTo>
                    <a:lnTo>
                      <a:pt x="2680" y="7087"/>
                    </a:lnTo>
                    <a:lnTo>
                      <a:pt x="2762" y="7169"/>
                    </a:lnTo>
                    <a:lnTo>
                      <a:pt x="2857" y="7210"/>
                    </a:lnTo>
                    <a:lnTo>
                      <a:pt x="3007" y="7251"/>
                    </a:lnTo>
                    <a:lnTo>
                      <a:pt x="3224" y="7291"/>
                    </a:lnTo>
                    <a:lnTo>
                      <a:pt x="3483" y="7332"/>
                    </a:lnTo>
                    <a:lnTo>
                      <a:pt x="4122" y="7427"/>
                    </a:lnTo>
                    <a:lnTo>
                      <a:pt x="4884" y="7509"/>
                    </a:lnTo>
                    <a:lnTo>
                      <a:pt x="5428" y="7563"/>
                    </a:lnTo>
                    <a:lnTo>
                      <a:pt x="5822" y="7618"/>
                    </a:lnTo>
                    <a:lnTo>
                      <a:pt x="6475" y="7686"/>
                    </a:lnTo>
                    <a:lnTo>
                      <a:pt x="6734" y="7713"/>
                    </a:lnTo>
                    <a:lnTo>
                      <a:pt x="7332" y="7795"/>
                    </a:lnTo>
                    <a:lnTo>
                      <a:pt x="8189" y="7917"/>
                    </a:lnTo>
                    <a:lnTo>
                      <a:pt x="8597" y="7985"/>
                    </a:lnTo>
                    <a:lnTo>
                      <a:pt x="8978" y="8067"/>
                    </a:lnTo>
                    <a:lnTo>
                      <a:pt x="9318" y="8148"/>
                    </a:lnTo>
                    <a:lnTo>
                      <a:pt x="9631" y="8244"/>
                    </a:lnTo>
                    <a:lnTo>
                      <a:pt x="9890" y="8325"/>
                    </a:lnTo>
                    <a:lnTo>
                      <a:pt x="10094" y="8434"/>
                    </a:lnTo>
                    <a:lnTo>
                      <a:pt x="10338" y="8556"/>
                    </a:lnTo>
                    <a:lnTo>
                      <a:pt x="10556" y="8638"/>
                    </a:lnTo>
                    <a:lnTo>
                      <a:pt x="10760" y="8679"/>
                    </a:lnTo>
                    <a:lnTo>
                      <a:pt x="10937" y="8692"/>
                    </a:lnTo>
                    <a:lnTo>
                      <a:pt x="11114" y="8679"/>
                    </a:lnTo>
                    <a:lnTo>
                      <a:pt x="11263" y="8638"/>
                    </a:lnTo>
                    <a:lnTo>
                      <a:pt x="11399" y="8584"/>
                    </a:lnTo>
                    <a:lnTo>
                      <a:pt x="11522" y="8502"/>
                    </a:lnTo>
                    <a:lnTo>
                      <a:pt x="11631" y="8407"/>
                    </a:lnTo>
                    <a:lnTo>
                      <a:pt x="11726" y="8298"/>
                    </a:lnTo>
                    <a:lnTo>
                      <a:pt x="11808" y="8176"/>
                    </a:lnTo>
                    <a:lnTo>
                      <a:pt x="11876" y="8053"/>
                    </a:lnTo>
                    <a:lnTo>
                      <a:pt x="11944" y="7917"/>
                    </a:lnTo>
                    <a:lnTo>
                      <a:pt x="11998" y="7795"/>
                    </a:lnTo>
                    <a:lnTo>
                      <a:pt x="12066" y="7550"/>
                    </a:lnTo>
                    <a:lnTo>
                      <a:pt x="12066" y="7523"/>
                    </a:lnTo>
                    <a:lnTo>
                      <a:pt x="12052" y="7482"/>
                    </a:lnTo>
                    <a:lnTo>
                      <a:pt x="11984" y="7373"/>
                    </a:lnTo>
                    <a:lnTo>
                      <a:pt x="11876" y="7223"/>
                    </a:lnTo>
                    <a:lnTo>
                      <a:pt x="11712" y="7060"/>
                    </a:lnTo>
                    <a:lnTo>
                      <a:pt x="11522" y="6856"/>
                    </a:lnTo>
                    <a:lnTo>
                      <a:pt x="11277" y="6639"/>
                    </a:lnTo>
                    <a:lnTo>
                      <a:pt x="10692" y="6122"/>
                    </a:lnTo>
                    <a:lnTo>
                      <a:pt x="9998" y="5537"/>
                    </a:lnTo>
                    <a:lnTo>
                      <a:pt x="9223" y="4897"/>
                    </a:lnTo>
                    <a:lnTo>
                      <a:pt x="8393" y="4231"/>
                    </a:lnTo>
                    <a:lnTo>
                      <a:pt x="7523" y="3551"/>
                    </a:lnTo>
                    <a:lnTo>
                      <a:pt x="5822" y="2231"/>
                    </a:lnTo>
                    <a:lnTo>
                      <a:pt x="4326" y="1102"/>
                    </a:lnTo>
                    <a:lnTo>
                      <a:pt x="28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8"/>
              <p:cNvSpPr/>
              <p:nvPr/>
            </p:nvSpPr>
            <p:spPr>
              <a:xfrm>
                <a:off x="1031250" y="3196456"/>
                <a:ext cx="642982" cy="1102461"/>
              </a:xfrm>
              <a:custGeom>
                <a:avLst/>
                <a:gdLst/>
                <a:ahLst/>
                <a:cxnLst/>
                <a:rect l="l" t="t" r="r" b="b"/>
                <a:pathLst>
                  <a:path w="21833" h="37435" extrusionOk="0">
                    <a:moveTo>
                      <a:pt x="7849" y="0"/>
                    </a:moveTo>
                    <a:lnTo>
                      <a:pt x="7618" y="68"/>
                    </a:lnTo>
                    <a:lnTo>
                      <a:pt x="6965" y="272"/>
                    </a:lnTo>
                    <a:lnTo>
                      <a:pt x="6026" y="572"/>
                    </a:lnTo>
                    <a:lnTo>
                      <a:pt x="5469" y="762"/>
                    </a:lnTo>
                    <a:lnTo>
                      <a:pt x="4884" y="980"/>
                    </a:lnTo>
                    <a:lnTo>
                      <a:pt x="4272" y="1211"/>
                    </a:lnTo>
                    <a:lnTo>
                      <a:pt x="3660" y="1456"/>
                    </a:lnTo>
                    <a:lnTo>
                      <a:pt x="3048" y="1714"/>
                    </a:lnTo>
                    <a:lnTo>
                      <a:pt x="2449" y="2000"/>
                    </a:lnTo>
                    <a:lnTo>
                      <a:pt x="1891" y="2286"/>
                    </a:lnTo>
                    <a:lnTo>
                      <a:pt x="1633" y="2435"/>
                    </a:lnTo>
                    <a:lnTo>
                      <a:pt x="1374" y="2585"/>
                    </a:lnTo>
                    <a:lnTo>
                      <a:pt x="1143" y="2734"/>
                    </a:lnTo>
                    <a:lnTo>
                      <a:pt x="926" y="2884"/>
                    </a:lnTo>
                    <a:lnTo>
                      <a:pt x="721" y="3034"/>
                    </a:lnTo>
                    <a:lnTo>
                      <a:pt x="545" y="3183"/>
                    </a:lnTo>
                    <a:lnTo>
                      <a:pt x="477" y="3251"/>
                    </a:lnTo>
                    <a:lnTo>
                      <a:pt x="422" y="3319"/>
                    </a:lnTo>
                    <a:lnTo>
                      <a:pt x="327" y="3483"/>
                    </a:lnTo>
                    <a:lnTo>
                      <a:pt x="245" y="3673"/>
                    </a:lnTo>
                    <a:lnTo>
                      <a:pt x="177" y="3904"/>
                    </a:lnTo>
                    <a:lnTo>
                      <a:pt x="109" y="4176"/>
                    </a:lnTo>
                    <a:lnTo>
                      <a:pt x="69" y="4476"/>
                    </a:lnTo>
                    <a:lnTo>
                      <a:pt x="41" y="4788"/>
                    </a:lnTo>
                    <a:lnTo>
                      <a:pt x="14" y="5142"/>
                    </a:lnTo>
                    <a:lnTo>
                      <a:pt x="1" y="5509"/>
                    </a:lnTo>
                    <a:lnTo>
                      <a:pt x="1" y="5917"/>
                    </a:lnTo>
                    <a:lnTo>
                      <a:pt x="14" y="6339"/>
                    </a:lnTo>
                    <a:lnTo>
                      <a:pt x="28" y="6774"/>
                    </a:lnTo>
                    <a:lnTo>
                      <a:pt x="82" y="7713"/>
                    </a:lnTo>
                    <a:lnTo>
                      <a:pt x="177" y="8706"/>
                    </a:lnTo>
                    <a:lnTo>
                      <a:pt x="286" y="9740"/>
                    </a:lnTo>
                    <a:lnTo>
                      <a:pt x="409" y="10814"/>
                    </a:lnTo>
                    <a:lnTo>
                      <a:pt x="558" y="11916"/>
                    </a:lnTo>
                    <a:lnTo>
                      <a:pt x="708" y="13018"/>
                    </a:lnTo>
                    <a:lnTo>
                      <a:pt x="1034" y="15181"/>
                    </a:lnTo>
                    <a:lnTo>
                      <a:pt x="1334" y="17221"/>
                    </a:lnTo>
                    <a:lnTo>
                      <a:pt x="1456" y="18051"/>
                    </a:lnTo>
                    <a:lnTo>
                      <a:pt x="1470" y="18092"/>
                    </a:lnTo>
                    <a:lnTo>
                      <a:pt x="1470" y="18105"/>
                    </a:lnTo>
                    <a:lnTo>
                      <a:pt x="1497" y="18282"/>
                    </a:lnTo>
                    <a:lnTo>
                      <a:pt x="1565" y="18826"/>
                    </a:lnTo>
                    <a:lnTo>
                      <a:pt x="1565" y="18867"/>
                    </a:lnTo>
                    <a:lnTo>
                      <a:pt x="1592" y="19071"/>
                    </a:lnTo>
                    <a:lnTo>
                      <a:pt x="1606" y="19180"/>
                    </a:lnTo>
                    <a:lnTo>
                      <a:pt x="1660" y="19765"/>
                    </a:lnTo>
                    <a:lnTo>
                      <a:pt x="1701" y="20309"/>
                    </a:lnTo>
                    <a:lnTo>
                      <a:pt x="1728" y="20799"/>
                    </a:lnTo>
                    <a:lnTo>
                      <a:pt x="1714" y="21248"/>
                    </a:lnTo>
                    <a:lnTo>
                      <a:pt x="1660" y="22635"/>
                    </a:lnTo>
                    <a:lnTo>
                      <a:pt x="1578" y="24240"/>
                    </a:lnTo>
                    <a:lnTo>
                      <a:pt x="1347" y="27926"/>
                    </a:lnTo>
                    <a:lnTo>
                      <a:pt x="1089" y="31898"/>
                    </a:lnTo>
                    <a:lnTo>
                      <a:pt x="830" y="35775"/>
                    </a:lnTo>
                    <a:lnTo>
                      <a:pt x="1510" y="35979"/>
                    </a:lnTo>
                    <a:lnTo>
                      <a:pt x="2191" y="36156"/>
                    </a:lnTo>
                    <a:lnTo>
                      <a:pt x="2871" y="36333"/>
                    </a:lnTo>
                    <a:lnTo>
                      <a:pt x="3551" y="36496"/>
                    </a:lnTo>
                    <a:lnTo>
                      <a:pt x="4217" y="36646"/>
                    </a:lnTo>
                    <a:lnTo>
                      <a:pt x="4897" y="36782"/>
                    </a:lnTo>
                    <a:lnTo>
                      <a:pt x="5564" y="36904"/>
                    </a:lnTo>
                    <a:lnTo>
                      <a:pt x="6231" y="37013"/>
                    </a:lnTo>
                    <a:lnTo>
                      <a:pt x="6897" y="37122"/>
                    </a:lnTo>
                    <a:lnTo>
                      <a:pt x="7564" y="37203"/>
                    </a:lnTo>
                    <a:lnTo>
                      <a:pt x="8230" y="37271"/>
                    </a:lnTo>
                    <a:lnTo>
                      <a:pt x="8897" y="37326"/>
                    </a:lnTo>
                    <a:lnTo>
                      <a:pt x="9563" y="37380"/>
                    </a:lnTo>
                    <a:lnTo>
                      <a:pt x="10216" y="37407"/>
                    </a:lnTo>
                    <a:lnTo>
                      <a:pt x="10883" y="37421"/>
                    </a:lnTo>
                    <a:lnTo>
                      <a:pt x="11536" y="37435"/>
                    </a:lnTo>
                    <a:lnTo>
                      <a:pt x="12188" y="37421"/>
                    </a:lnTo>
                    <a:lnTo>
                      <a:pt x="12841" y="37407"/>
                    </a:lnTo>
                    <a:lnTo>
                      <a:pt x="13494" y="37380"/>
                    </a:lnTo>
                    <a:lnTo>
                      <a:pt x="14147" y="37326"/>
                    </a:lnTo>
                    <a:lnTo>
                      <a:pt x="14800" y="37271"/>
                    </a:lnTo>
                    <a:lnTo>
                      <a:pt x="15440" y="37203"/>
                    </a:lnTo>
                    <a:lnTo>
                      <a:pt x="16092" y="37122"/>
                    </a:lnTo>
                    <a:lnTo>
                      <a:pt x="16732" y="37013"/>
                    </a:lnTo>
                    <a:lnTo>
                      <a:pt x="17371" y="36904"/>
                    </a:lnTo>
                    <a:lnTo>
                      <a:pt x="18010" y="36782"/>
                    </a:lnTo>
                    <a:lnTo>
                      <a:pt x="18650" y="36646"/>
                    </a:lnTo>
                    <a:lnTo>
                      <a:pt x="19289" y="36496"/>
                    </a:lnTo>
                    <a:lnTo>
                      <a:pt x="19928" y="36333"/>
                    </a:lnTo>
                    <a:lnTo>
                      <a:pt x="20568" y="36156"/>
                    </a:lnTo>
                    <a:lnTo>
                      <a:pt x="21193" y="35979"/>
                    </a:lnTo>
                    <a:lnTo>
                      <a:pt x="21833" y="35775"/>
                    </a:lnTo>
                    <a:lnTo>
                      <a:pt x="21724" y="34292"/>
                    </a:lnTo>
                    <a:lnTo>
                      <a:pt x="21588" y="32769"/>
                    </a:lnTo>
                    <a:lnTo>
                      <a:pt x="21316" y="29627"/>
                    </a:lnTo>
                    <a:lnTo>
                      <a:pt x="21180" y="28035"/>
                    </a:lnTo>
                    <a:lnTo>
                      <a:pt x="21057" y="26471"/>
                    </a:lnTo>
                    <a:lnTo>
                      <a:pt x="20949" y="24920"/>
                    </a:lnTo>
                    <a:lnTo>
                      <a:pt x="20853" y="23438"/>
                    </a:lnTo>
                    <a:lnTo>
                      <a:pt x="20799" y="22513"/>
                    </a:lnTo>
                    <a:lnTo>
                      <a:pt x="20772" y="21737"/>
                    </a:lnTo>
                    <a:lnTo>
                      <a:pt x="20745" y="20975"/>
                    </a:lnTo>
                    <a:lnTo>
                      <a:pt x="20731" y="20255"/>
                    </a:lnTo>
                    <a:lnTo>
                      <a:pt x="20731" y="19574"/>
                    </a:lnTo>
                    <a:lnTo>
                      <a:pt x="20758" y="18513"/>
                    </a:lnTo>
                    <a:lnTo>
                      <a:pt x="20799" y="17357"/>
                    </a:lnTo>
                    <a:lnTo>
                      <a:pt x="20867" y="16147"/>
                    </a:lnTo>
                    <a:lnTo>
                      <a:pt x="20935" y="14882"/>
                    </a:lnTo>
                    <a:lnTo>
                      <a:pt x="21112" y="12283"/>
                    </a:lnTo>
                    <a:lnTo>
                      <a:pt x="21193" y="10978"/>
                    </a:lnTo>
                    <a:lnTo>
                      <a:pt x="21261" y="9713"/>
                    </a:lnTo>
                    <a:lnTo>
                      <a:pt x="21316" y="8488"/>
                    </a:lnTo>
                    <a:lnTo>
                      <a:pt x="21357" y="7332"/>
                    </a:lnTo>
                    <a:lnTo>
                      <a:pt x="21370" y="6244"/>
                    </a:lnTo>
                    <a:lnTo>
                      <a:pt x="21357" y="5754"/>
                    </a:lnTo>
                    <a:lnTo>
                      <a:pt x="21343" y="5278"/>
                    </a:lnTo>
                    <a:lnTo>
                      <a:pt x="21316" y="4829"/>
                    </a:lnTo>
                    <a:lnTo>
                      <a:pt x="21289" y="4421"/>
                    </a:lnTo>
                    <a:lnTo>
                      <a:pt x="21248" y="4040"/>
                    </a:lnTo>
                    <a:lnTo>
                      <a:pt x="21193" y="3700"/>
                    </a:lnTo>
                    <a:lnTo>
                      <a:pt x="21125" y="3401"/>
                    </a:lnTo>
                    <a:lnTo>
                      <a:pt x="21044" y="3156"/>
                    </a:lnTo>
                    <a:lnTo>
                      <a:pt x="20949" y="2939"/>
                    </a:lnTo>
                    <a:lnTo>
                      <a:pt x="20908" y="2843"/>
                    </a:lnTo>
                    <a:lnTo>
                      <a:pt x="20853" y="2775"/>
                    </a:lnTo>
                    <a:lnTo>
                      <a:pt x="20717" y="2626"/>
                    </a:lnTo>
                    <a:lnTo>
                      <a:pt x="20568" y="2490"/>
                    </a:lnTo>
                    <a:lnTo>
                      <a:pt x="20377" y="2354"/>
                    </a:lnTo>
                    <a:lnTo>
                      <a:pt x="20173" y="2218"/>
                    </a:lnTo>
                    <a:lnTo>
                      <a:pt x="19942" y="2082"/>
                    </a:lnTo>
                    <a:lnTo>
                      <a:pt x="19684" y="1959"/>
                    </a:lnTo>
                    <a:lnTo>
                      <a:pt x="19411" y="1823"/>
                    </a:lnTo>
                    <a:lnTo>
                      <a:pt x="19126" y="1701"/>
                    </a:lnTo>
                    <a:lnTo>
                      <a:pt x="18514" y="1469"/>
                    </a:lnTo>
                    <a:lnTo>
                      <a:pt x="17861" y="1252"/>
                    </a:lnTo>
                    <a:lnTo>
                      <a:pt x="17194" y="1034"/>
                    </a:lnTo>
                    <a:lnTo>
                      <a:pt x="16528" y="844"/>
                    </a:lnTo>
                    <a:lnTo>
                      <a:pt x="15861" y="681"/>
                    </a:lnTo>
                    <a:lnTo>
                      <a:pt x="15235" y="531"/>
                    </a:lnTo>
                    <a:lnTo>
                      <a:pt x="14147" y="286"/>
                    </a:lnTo>
                    <a:lnTo>
                      <a:pt x="13386" y="123"/>
                    </a:lnTo>
                    <a:lnTo>
                      <a:pt x="13100" y="68"/>
                    </a:lnTo>
                    <a:lnTo>
                      <a:pt x="78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8"/>
              <p:cNvSpPr/>
              <p:nvPr/>
            </p:nvSpPr>
            <p:spPr>
              <a:xfrm>
                <a:off x="1193493" y="2748190"/>
                <a:ext cx="303276" cy="233568"/>
              </a:xfrm>
              <a:custGeom>
                <a:avLst/>
                <a:gdLst/>
                <a:ahLst/>
                <a:cxnLst/>
                <a:rect l="l" t="t" r="r" b="b"/>
                <a:pathLst>
                  <a:path w="10298" h="7931" extrusionOk="0">
                    <a:moveTo>
                      <a:pt x="7074" y="0"/>
                    </a:moveTo>
                    <a:lnTo>
                      <a:pt x="6938" y="14"/>
                    </a:lnTo>
                    <a:lnTo>
                      <a:pt x="6802" y="41"/>
                    </a:lnTo>
                    <a:lnTo>
                      <a:pt x="6666" y="68"/>
                    </a:lnTo>
                    <a:lnTo>
                      <a:pt x="6543" y="109"/>
                    </a:lnTo>
                    <a:lnTo>
                      <a:pt x="6421" y="163"/>
                    </a:lnTo>
                    <a:lnTo>
                      <a:pt x="6299" y="231"/>
                    </a:lnTo>
                    <a:lnTo>
                      <a:pt x="6081" y="381"/>
                    </a:lnTo>
                    <a:lnTo>
                      <a:pt x="5850" y="544"/>
                    </a:lnTo>
                    <a:lnTo>
                      <a:pt x="5646" y="735"/>
                    </a:lnTo>
                    <a:lnTo>
                      <a:pt x="5224" y="1143"/>
                    </a:lnTo>
                    <a:lnTo>
                      <a:pt x="5020" y="1347"/>
                    </a:lnTo>
                    <a:lnTo>
                      <a:pt x="4802" y="1551"/>
                    </a:lnTo>
                    <a:lnTo>
                      <a:pt x="4585" y="1728"/>
                    </a:lnTo>
                    <a:lnTo>
                      <a:pt x="4353" y="1891"/>
                    </a:lnTo>
                    <a:lnTo>
                      <a:pt x="4231" y="1973"/>
                    </a:lnTo>
                    <a:lnTo>
                      <a:pt x="4109" y="2041"/>
                    </a:lnTo>
                    <a:lnTo>
                      <a:pt x="3973" y="2095"/>
                    </a:lnTo>
                    <a:lnTo>
                      <a:pt x="3837" y="2136"/>
                    </a:lnTo>
                    <a:lnTo>
                      <a:pt x="3578" y="2217"/>
                    </a:lnTo>
                    <a:lnTo>
                      <a:pt x="3333" y="2258"/>
                    </a:lnTo>
                    <a:lnTo>
                      <a:pt x="3102" y="2285"/>
                    </a:lnTo>
                    <a:lnTo>
                      <a:pt x="2884" y="2285"/>
                    </a:lnTo>
                    <a:lnTo>
                      <a:pt x="2694" y="2272"/>
                    </a:lnTo>
                    <a:lnTo>
                      <a:pt x="2503" y="2258"/>
                    </a:lnTo>
                    <a:lnTo>
                      <a:pt x="2163" y="2217"/>
                    </a:lnTo>
                    <a:lnTo>
                      <a:pt x="2000" y="2204"/>
                    </a:lnTo>
                    <a:lnTo>
                      <a:pt x="1851" y="2204"/>
                    </a:lnTo>
                    <a:lnTo>
                      <a:pt x="1715" y="2231"/>
                    </a:lnTo>
                    <a:lnTo>
                      <a:pt x="1578" y="2272"/>
                    </a:lnTo>
                    <a:lnTo>
                      <a:pt x="1442" y="2340"/>
                    </a:lnTo>
                    <a:lnTo>
                      <a:pt x="1320" y="2435"/>
                    </a:lnTo>
                    <a:lnTo>
                      <a:pt x="1198" y="2571"/>
                    </a:lnTo>
                    <a:lnTo>
                      <a:pt x="1062" y="2761"/>
                    </a:lnTo>
                    <a:lnTo>
                      <a:pt x="858" y="3129"/>
                    </a:lnTo>
                    <a:lnTo>
                      <a:pt x="708" y="3428"/>
                    </a:lnTo>
                    <a:lnTo>
                      <a:pt x="613" y="3700"/>
                    </a:lnTo>
                    <a:lnTo>
                      <a:pt x="531" y="3931"/>
                    </a:lnTo>
                    <a:lnTo>
                      <a:pt x="463" y="4149"/>
                    </a:lnTo>
                    <a:lnTo>
                      <a:pt x="381" y="4394"/>
                    </a:lnTo>
                    <a:lnTo>
                      <a:pt x="286" y="4652"/>
                    </a:lnTo>
                    <a:lnTo>
                      <a:pt x="123" y="4965"/>
                    </a:lnTo>
                    <a:lnTo>
                      <a:pt x="82" y="5060"/>
                    </a:lnTo>
                    <a:lnTo>
                      <a:pt x="55" y="5156"/>
                    </a:lnTo>
                    <a:lnTo>
                      <a:pt x="28" y="5251"/>
                    </a:lnTo>
                    <a:lnTo>
                      <a:pt x="14" y="5360"/>
                    </a:lnTo>
                    <a:lnTo>
                      <a:pt x="1" y="5577"/>
                    </a:lnTo>
                    <a:lnTo>
                      <a:pt x="14" y="5808"/>
                    </a:lnTo>
                    <a:lnTo>
                      <a:pt x="55" y="6053"/>
                    </a:lnTo>
                    <a:lnTo>
                      <a:pt x="96" y="6298"/>
                    </a:lnTo>
                    <a:lnTo>
                      <a:pt x="164" y="6543"/>
                    </a:lnTo>
                    <a:lnTo>
                      <a:pt x="245" y="6788"/>
                    </a:lnTo>
                    <a:lnTo>
                      <a:pt x="409" y="7237"/>
                    </a:lnTo>
                    <a:lnTo>
                      <a:pt x="558" y="7590"/>
                    </a:lnTo>
                    <a:lnTo>
                      <a:pt x="722" y="7930"/>
                    </a:lnTo>
                    <a:lnTo>
                      <a:pt x="9400" y="7930"/>
                    </a:lnTo>
                    <a:lnTo>
                      <a:pt x="9536" y="7686"/>
                    </a:lnTo>
                    <a:lnTo>
                      <a:pt x="9822" y="7073"/>
                    </a:lnTo>
                    <a:lnTo>
                      <a:pt x="9971" y="6720"/>
                    </a:lnTo>
                    <a:lnTo>
                      <a:pt x="10121" y="6353"/>
                    </a:lnTo>
                    <a:lnTo>
                      <a:pt x="10230" y="5999"/>
                    </a:lnTo>
                    <a:lnTo>
                      <a:pt x="10271" y="5836"/>
                    </a:lnTo>
                    <a:lnTo>
                      <a:pt x="10298" y="5700"/>
                    </a:lnTo>
                    <a:lnTo>
                      <a:pt x="10298" y="5564"/>
                    </a:lnTo>
                    <a:lnTo>
                      <a:pt x="10298" y="5428"/>
                    </a:lnTo>
                    <a:lnTo>
                      <a:pt x="10271" y="5292"/>
                    </a:lnTo>
                    <a:lnTo>
                      <a:pt x="10243" y="5142"/>
                    </a:lnTo>
                    <a:lnTo>
                      <a:pt x="10189" y="5006"/>
                    </a:lnTo>
                    <a:lnTo>
                      <a:pt x="10148" y="4870"/>
                    </a:lnTo>
                    <a:lnTo>
                      <a:pt x="10026" y="4611"/>
                    </a:lnTo>
                    <a:lnTo>
                      <a:pt x="9917" y="4394"/>
                    </a:lnTo>
                    <a:lnTo>
                      <a:pt x="9808" y="4217"/>
                    </a:lnTo>
                    <a:lnTo>
                      <a:pt x="9699" y="4054"/>
                    </a:lnTo>
                    <a:lnTo>
                      <a:pt x="9754" y="3999"/>
                    </a:lnTo>
                    <a:lnTo>
                      <a:pt x="9876" y="3850"/>
                    </a:lnTo>
                    <a:lnTo>
                      <a:pt x="10026" y="3632"/>
                    </a:lnTo>
                    <a:lnTo>
                      <a:pt x="10107" y="3496"/>
                    </a:lnTo>
                    <a:lnTo>
                      <a:pt x="10175" y="3360"/>
                    </a:lnTo>
                    <a:lnTo>
                      <a:pt x="10230" y="3210"/>
                    </a:lnTo>
                    <a:lnTo>
                      <a:pt x="10271" y="3061"/>
                    </a:lnTo>
                    <a:lnTo>
                      <a:pt x="10284" y="2911"/>
                    </a:lnTo>
                    <a:lnTo>
                      <a:pt x="10271" y="2761"/>
                    </a:lnTo>
                    <a:lnTo>
                      <a:pt x="10257" y="2693"/>
                    </a:lnTo>
                    <a:lnTo>
                      <a:pt x="10230" y="2625"/>
                    </a:lnTo>
                    <a:lnTo>
                      <a:pt x="10189" y="2557"/>
                    </a:lnTo>
                    <a:lnTo>
                      <a:pt x="10135" y="2489"/>
                    </a:lnTo>
                    <a:lnTo>
                      <a:pt x="10080" y="2421"/>
                    </a:lnTo>
                    <a:lnTo>
                      <a:pt x="10012" y="2367"/>
                    </a:lnTo>
                    <a:lnTo>
                      <a:pt x="9931" y="2313"/>
                    </a:lnTo>
                    <a:lnTo>
                      <a:pt x="9835" y="2258"/>
                    </a:lnTo>
                    <a:lnTo>
                      <a:pt x="9645" y="2177"/>
                    </a:lnTo>
                    <a:lnTo>
                      <a:pt x="9468" y="2122"/>
                    </a:lnTo>
                    <a:lnTo>
                      <a:pt x="9305" y="2081"/>
                    </a:lnTo>
                    <a:lnTo>
                      <a:pt x="9169" y="2068"/>
                    </a:lnTo>
                    <a:lnTo>
                      <a:pt x="9033" y="2081"/>
                    </a:lnTo>
                    <a:lnTo>
                      <a:pt x="8924" y="2109"/>
                    </a:lnTo>
                    <a:lnTo>
                      <a:pt x="8815" y="2136"/>
                    </a:lnTo>
                    <a:lnTo>
                      <a:pt x="8720" y="2177"/>
                    </a:lnTo>
                    <a:lnTo>
                      <a:pt x="8652" y="2231"/>
                    </a:lnTo>
                    <a:lnTo>
                      <a:pt x="8584" y="2285"/>
                    </a:lnTo>
                    <a:lnTo>
                      <a:pt x="8489" y="2394"/>
                    </a:lnTo>
                    <a:lnTo>
                      <a:pt x="8434" y="2476"/>
                    </a:lnTo>
                    <a:lnTo>
                      <a:pt x="8407" y="2503"/>
                    </a:lnTo>
                    <a:lnTo>
                      <a:pt x="8448" y="2421"/>
                    </a:lnTo>
                    <a:lnTo>
                      <a:pt x="8543" y="2204"/>
                    </a:lnTo>
                    <a:lnTo>
                      <a:pt x="8597" y="2041"/>
                    </a:lnTo>
                    <a:lnTo>
                      <a:pt x="8652" y="1877"/>
                    </a:lnTo>
                    <a:lnTo>
                      <a:pt x="8693" y="1687"/>
                    </a:lnTo>
                    <a:lnTo>
                      <a:pt x="8720" y="1496"/>
                    </a:lnTo>
                    <a:lnTo>
                      <a:pt x="8720" y="1292"/>
                    </a:lnTo>
                    <a:lnTo>
                      <a:pt x="8706" y="1075"/>
                    </a:lnTo>
                    <a:lnTo>
                      <a:pt x="8679" y="980"/>
                    </a:lnTo>
                    <a:lnTo>
                      <a:pt x="8652" y="871"/>
                    </a:lnTo>
                    <a:lnTo>
                      <a:pt x="8611" y="776"/>
                    </a:lnTo>
                    <a:lnTo>
                      <a:pt x="8557" y="680"/>
                    </a:lnTo>
                    <a:lnTo>
                      <a:pt x="8489" y="585"/>
                    </a:lnTo>
                    <a:lnTo>
                      <a:pt x="8421" y="503"/>
                    </a:lnTo>
                    <a:lnTo>
                      <a:pt x="8325" y="422"/>
                    </a:lnTo>
                    <a:lnTo>
                      <a:pt x="8230" y="340"/>
                    </a:lnTo>
                    <a:lnTo>
                      <a:pt x="8121" y="259"/>
                    </a:lnTo>
                    <a:lnTo>
                      <a:pt x="7999" y="191"/>
                    </a:lnTo>
                    <a:lnTo>
                      <a:pt x="7849" y="136"/>
                    </a:lnTo>
                    <a:lnTo>
                      <a:pt x="7686" y="82"/>
                    </a:lnTo>
                    <a:lnTo>
                      <a:pt x="7523" y="41"/>
                    </a:lnTo>
                    <a:lnTo>
                      <a:pt x="7373" y="14"/>
                    </a:lnTo>
                    <a:lnTo>
                      <a:pt x="7224"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8"/>
              <p:cNvSpPr/>
              <p:nvPr/>
            </p:nvSpPr>
            <p:spPr>
              <a:xfrm>
                <a:off x="1185071" y="3003349"/>
                <a:ext cx="66528" cy="97391"/>
              </a:xfrm>
              <a:custGeom>
                <a:avLst/>
                <a:gdLst/>
                <a:ahLst/>
                <a:cxnLst/>
                <a:rect l="l" t="t" r="r" b="b"/>
                <a:pathLst>
                  <a:path w="2259" h="3307" extrusionOk="0">
                    <a:moveTo>
                      <a:pt x="953" y="1"/>
                    </a:moveTo>
                    <a:lnTo>
                      <a:pt x="844" y="15"/>
                    </a:lnTo>
                    <a:lnTo>
                      <a:pt x="722" y="42"/>
                    </a:lnTo>
                    <a:lnTo>
                      <a:pt x="599" y="83"/>
                    </a:lnTo>
                    <a:lnTo>
                      <a:pt x="477" y="164"/>
                    </a:lnTo>
                    <a:lnTo>
                      <a:pt x="368" y="246"/>
                    </a:lnTo>
                    <a:lnTo>
                      <a:pt x="259" y="368"/>
                    </a:lnTo>
                    <a:lnTo>
                      <a:pt x="178" y="531"/>
                    </a:lnTo>
                    <a:lnTo>
                      <a:pt x="96" y="722"/>
                    </a:lnTo>
                    <a:lnTo>
                      <a:pt x="28" y="940"/>
                    </a:lnTo>
                    <a:lnTo>
                      <a:pt x="15" y="1076"/>
                    </a:lnTo>
                    <a:lnTo>
                      <a:pt x="1" y="1198"/>
                    </a:lnTo>
                    <a:lnTo>
                      <a:pt x="1" y="1320"/>
                    </a:lnTo>
                    <a:lnTo>
                      <a:pt x="1" y="1443"/>
                    </a:lnTo>
                    <a:lnTo>
                      <a:pt x="15" y="1565"/>
                    </a:lnTo>
                    <a:lnTo>
                      <a:pt x="42" y="1688"/>
                    </a:lnTo>
                    <a:lnTo>
                      <a:pt x="110" y="1919"/>
                    </a:lnTo>
                    <a:lnTo>
                      <a:pt x="205" y="2150"/>
                    </a:lnTo>
                    <a:lnTo>
                      <a:pt x="327" y="2368"/>
                    </a:lnTo>
                    <a:lnTo>
                      <a:pt x="463" y="2558"/>
                    </a:lnTo>
                    <a:lnTo>
                      <a:pt x="627" y="2749"/>
                    </a:lnTo>
                    <a:lnTo>
                      <a:pt x="803" y="2912"/>
                    </a:lnTo>
                    <a:lnTo>
                      <a:pt x="994" y="3048"/>
                    </a:lnTo>
                    <a:lnTo>
                      <a:pt x="1198" y="3157"/>
                    </a:lnTo>
                    <a:lnTo>
                      <a:pt x="1402" y="3238"/>
                    </a:lnTo>
                    <a:lnTo>
                      <a:pt x="1511" y="3266"/>
                    </a:lnTo>
                    <a:lnTo>
                      <a:pt x="1620" y="3279"/>
                    </a:lnTo>
                    <a:lnTo>
                      <a:pt x="1728" y="3293"/>
                    </a:lnTo>
                    <a:lnTo>
                      <a:pt x="1837" y="3306"/>
                    </a:lnTo>
                    <a:lnTo>
                      <a:pt x="1946" y="3293"/>
                    </a:lnTo>
                    <a:lnTo>
                      <a:pt x="2055" y="3279"/>
                    </a:lnTo>
                    <a:lnTo>
                      <a:pt x="2164" y="3252"/>
                    </a:lnTo>
                    <a:lnTo>
                      <a:pt x="2259" y="3211"/>
                    </a:lnTo>
                    <a:lnTo>
                      <a:pt x="2218" y="2803"/>
                    </a:lnTo>
                    <a:lnTo>
                      <a:pt x="2150" y="2368"/>
                    </a:lnTo>
                    <a:lnTo>
                      <a:pt x="2069" y="1851"/>
                    </a:lnTo>
                    <a:lnTo>
                      <a:pt x="1946" y="1320"/>
                    </a:lnTo>
                    <a:lnTo>
                      <a:pt x="1878" y="1048"/>
                    </a:lnTo>
                    <a:lnTo>
                      <a:pt x="1810" y="804"/>
                    </a:lnTo>
                    <a:lnTo>
                      <a:pt x="1728" y="572"/>
                    </a:lnTo>
                    <a:lnTo>
                      <a:pt x="1633" y="368"/>
                    </a:lnTo>
                    <a:lnTo>
                      <a:pt x="1538" y="205"/>
                    </a:lnTo>
                    <a:lnTo>
                      <a:pt x="1484" y="137"/>
                    </a:lnTo>
                    <a:lnTo>
                      <a:pt x="1429" y="83"/>
                    </a:lnTo>
                    <a:lnTo>
                      <a:pt x="1388" y="55"/>
                    </a:lnTo>
                    <a:lnTo>
                      <a:pt x="1252" y="28"/>
                    </a:lnTo>
                    <a:lnTo>
                      <a:pt x="1062"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8"/>
              <p:cNvSpPr/>
              <p:nvPr/>
            </p:nvSpPr>
            <p:spPr>
              <a:xfrm>
                <a:off x="1209927" y="3027793"/>
                <a:ext cx="37667" cy="55719"/>
              </a:xfrm>
              <a:custGeom>
                <a:avLst/>
                <a:gdLst/>
                <a:ahLst/>
                <a:cxnLst/>
                <a:rect l="l" t="t" r="r" b="b"/>
                <a:pathLst>
                  <a:path w="1279" h="1892" extrusionOk="0">
                    <a:moveTo>
                      <a:pt x="109" y="1"/>
                    </a:moveTo>
                    <a:lnTo>
                      <a:pt x="55" y="14"/>
                    </a:lnTo>
                    <a:lnTo>
                      <a:pt x="14" y="55"/>
                    </a:lnTo>
                    <a:lnTo>
                      <a:pt x="0" y="110"/>
                    </a:lnTo>
                    <a:lnTo>
                      <a:pt x="0" y="164"/>
                    </a:lnTo>
                    <a:lnTo>
                      <a:pt x="14" y="218"/>
                    </a:lnTo>
                    <a:lnTo>
                      <a:pt x="55" y="259"/>
                    </a:lnTo>
                    <a:lnTo>
                      <a:pt x="177" y="368"/>
                    </a:lnTo>
                    <a:lnTo>
                      <a:pt x="313" y="477"/>
                    </a:lnTo>
                    <a:lnTo>
                      <a:pt x="463" y="654"/>
                    </a:lnTo>
                    <a:lnTo>
                      <a:pt x="612" y="858"/>
                    </a:lnTo>
                    <a:lnTo>
                      <a:pt x="694" y="980"/>
                    </a:lnTo>
                    <a:lnTo>
                      <a:pt x="776" y="1116"/>
                    </a:lnTo>
                    <a:lnTo>
                      <a:pt x="844" y="1266"/>
                    </a:lnTo>
                    <a:lnTo>
                      <a:pt x="898" y="1415"/>
                    </a:lnTo>
                    <a:lnTo>
                      <a:pt x="952" y="1579"/>
                    </a:lnTo>
                    <a:lnTo>
                      <a:pt x="993" y="1769"/>
                    </a:lnTo>
                    <a:lnTo>
                      <a:pt x="1007" y="1810"/>
                    </a:lnTo>
                    <a:lnTo>
                      <a:pt x="1034" y="1851"/>
                    </a:lnTo>
                    <a:lnTo>
                      <a:pt x="1075" y="1878"/>
                    </a:lnTo>
                    <a:lnTo>
                      <a:pt x="1129" y="1891"/>
                    </a:lnTo>
                    <a:lnTo>
                      <a:pt x="1157" y="1878"/>
                    </a:lnTo>
                    <a:lnTo>
                      <a:pt x="1211" y="1864"/>
                    </a:lnTo>
                    <a:lnTo>
                      <a:pt x="1252" y="1823"/>
                    </a:lnTo>
                    <a:lnTo>
                      <a:pt x="1279" y="1769"/>
                    </a:lnTo>
                    <a:lnTo>
                      <a:pt x="1279" y="1715"/>
                    </a:lnTo>
                    <a:lnTo>
                      <a:pt x="1238" y="1511"/>
                    </a:lnTo>
                    <a:lnTo>
                      <a:pt x="1184" y="1320"/>
                    </a:lnTo>
                    <a:lnTo>
                      <a:pt x="1116" y="1143"/>
                    </a:lnTo>
                    <a:lnTo>
                      <a:pt x="1034" y="980"/>
                    </a:lnTo>
                    <a:lnTo>
                      <a:pt x="952" y="830"/>
                    </a:lnTo>
                    <a:lnTo>
                      <a:pt x="871" y="694"/>
                    </a:lnTo>
                    <a:lnTo>
                      <a:pt x="776" y="572"/>
                    </a:lnTo>
                    <a:lnTo>
                      <a:pt x="694" y="463"/>
                    </a:lnTo>
                    <a:lnTo>
                      <a:pt x="517" y="273"/>
                    </a:lnTo>
                    <a:lnTo>
                      <a:pt x="381" y="137"/>
                    </a:lnTo>
                    <a:lnTo>
                      <a:pt x="218" y="14"/>
                    </a:lnTo>
                    <a:lnTo>
                      <a:pt x="16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8"/>
              <p:cNvSpPr/>
              <p:nvPr/>
            </p:nvSpPr>
            <p:spPr>
              <a:xfrm>
                <a:off x="1205509" y="3048232"/>
                <a:ext cx="32071" cy="14048"/>
              </a:xfrm>
              <a:custGeom>
                <a:avLst/>
                <a:gdLst/>
                <a:ahLst/>
                <a:cxnLst/>
                <a:rect l="l" t="t" r="r" b="b"/>
                <a:pathLst>
                  <a:path w="1089" h="477" extrusionOk="0">
                    <a:moveTo>
                      <a:pt x="817" y="0"/>
                    </a:moveTo>
                    <a:lnTo>
                      <a:pt x="667" y="14"/>
                    </a:lnTo>
                    <a:lnTo>
                      <a:pt x="518" y="41"/>
                    </a:lnTo>
                    <a:lnTo>
                      <a:pt x="382" y="68"/>
                    </a:lnTo>
                    <a:lnTo>
                      <a:pt x="178" y="150"/>
                    </a:lnTo>
                    <a:lnTo>
                      <a:pt x="82" y="191"/>
                    </a:lnTo>
                    <a:lnTo>
                      <a:pt x="41" y="232"/>
                    </a:lnTo>
                    <a:lnTo>
                      <a:pt x="14" y="286"/>
                    </a:lnTo>
                    <a:lnTo>
                      <a:pt x="1" y="341"/>
                    </a:lnTo>
                    <a:lnTo>
                      <a:pt x="14" y="395"/>
                    </a:lnTo>
                    <a:lnTo>
                      <a:pt x="41" y="422"/>
                    </a:lnTo>
                    <a:lnTo>
                      <a:pt x="69" y="449"/>
                    </a:lnTo>
                    <a:lnTo>
                      <a:pt x="109" y="463"/>
                    </a:lnTo>
                    <a:lnTo>
                      <a:pt x="150" y="477"/>
                    </a:lnTo>
                    <a:lnTo>
                      <a:pt x="178" y="477"/>
                    </a:lnTo>
                    <a:lnTo>
                      <a:pt x="218" y="463"/>
                    </a:lnTo>
                    <a:lnTo>
                      <a:pt x="341" y="409"/>
                    </a:lnTo>
                    <a:lnTo>
                      <a:pt x="518" y="341"/>
                    </a:lnTo>
                    <a:lnTo>
                      <a:pt x="613" y="313"/>
                    </a:lnTo>
                    <a:lnTo>
                      <a:pt x="722" y="300"/>
                    </a:lnTo>
                    <a:lnTo>
                      <a:pt x="817" y="286"/>
                    </a:lnTo>
                    <a:lnTo>
                      <a:pt x="912" y="300"/>
                    </a:lnTo>
                    <a:lnTo>
                      <a:pt x="966" y="300"/>
                    </a:lnTo>
                    <a:lnTo>
                      <a:pt x="1021" y="272"/>
                    </a:lnTo>
                    <a:lnTo>
                      <a:pt x="1062" y="232"/>
                    </a:lnTo>
                    <a:lnTo>
                      <a:pt x="1089" y="177"/>
                    </a:lnTo>
                    <a:lnTo>
                      <a:pt x="1089" y="123"/>
                    </a:lnTo>
                    <a:lnTo>
                      <a:pt x="1062" y="68"/>
                    </a:lnTo>
                    <a:lnTo>
                      <a:pt x="1021" y="28"/>
                    </a:lnTo>
                    <a:lnTo>
                      <a:pt x="966" y="14"/>
                    </a:lnTo>
                    <a:lnTo>
                      <a:pt x="817"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8"/>
              <p:cNvSpPr/>
              <p:nvPr/>
            </p:nvSpPr>
            <p:spPr>
              <a:xfrm>
                <a:off x="1437050" y="3003349"/>
                <a:ext cx="66940" cy="97391"/>
              </a:xfrm>
              <a:custGeom>
                <a:avLst/>
                <a:gdLst/>
                <a:ahLst/>
                <a:cxnLst/>
                <a:rect l="l" t="t" r="r" b="b"/>
                <a:pathLst>
                  <a:path w="2273" h="3307" extrusionOk="0">
                    <a:moveTo>
                      <a:pt x="1198" y="1"/>
                    </a:moveTo>
                    <a:lnTo>
                      <a:pt x="1008" y="28"/>
                    </a:lnTo>
                    <a:lnTo>
                      <a:pt x="885" y="55"/>
                    </a:lnTo>
                    <a:lnTo>
                      <a:pt x="831" y="83"/>
                    </a:lnTo>
                    <a:lnTo>
                      <a:pt x="776" y="137"/>
                    </a:lnTo>
                    <a:lnTo>
                      <a:pt x="722" y="205"/>
                    </a:lnTo>
                    <a:lnTo>
                      <a:pt x="627" y="368"/>
                    </a:lnTo>
                    <a:lnTo>
                      <a:pt x="545" y="572"/>
                    </a:lnTo>
                    <a:lnTo>
                      <a:pt x="463" y="804"/>
                    </a:lnTo>
                    <a:lnTo>
                      <a:pt x="382" y="1048"/>
                    </a:lnTo>
                    <a:lnTo>
                      <a:pt x="314" y="1320"/>
                    </a:lnTo>
                    <a:lnTo>
                      <a:pt x="205" y="1851"/>
                    </a:lnTo>
                    <a:lnTo>
                      <a:pt x="110" y="2368"/>
                    </a:lnTo>
                    <a:lnTo>
                      <a:pt x="55" y="2803"/>
                    </a:lnTo>
                    <a:lnTo>
                      <a:pt x="1" y="3211"/>
                    </a:lnTo>
                    <a:lnTo>
                      <a:pt x="110" y="3252"/>
                    </a:lnTo>
                    <a:lnTo>
                      <a:pt x="219" y="3279"/>
                    </a:lnTo>
                    <a:lnTo>
                      <a:pt x="327" y="3293"/>
                    </a:lnTo>
                    <a:lnTo>
                      <a:pt x="436" y="3306"/>
                    </a:lnTo>
                    <a:lnTo>
                      <a:pt x="531" y="3293"/>
                    </a:lnTo>
                    <a:lnTo>
                      <a:pt x="640" y="3279"/>
                    </a:lnTo>
                    <a:lnTo>
                      <a:pt x="749" y="3266"/>
                    </a:lnTo>
                    <a:lnTo>
                      <a:pt x="858" y="3238"/>
                    </a:lnTo>
                    <a:lnTo>
                      <a:pt x="1076" y="3157"/>
                    </a:lnTo>
                    <a:lnTo>
                      <a:pt x="1266" y="3048"/>
                    </a:lnTo>
                    <a:lnTo>
                      <a:pt x="1456" y="2912"/>
                    </a:lnTo>
                    <a:lnTo>
                      <a:pt x="1647" y="2749"/>
                    </a:lnTo>
                    <a:lnTo>
                      <a:pt x="1797" y="2558"/>
                    </a:lnTo>
                    <a:lnTo>
                      <a:pt x="1946" y="2368"/>
                    </a:lnTo>
                    <a:lnTo>
                      <a:pt x="2069" y="2150"/>
                    </a:lnTo>
                    <a:lnTo>
                      <a:pt x="2164" y="1919"/>
                    </a:lnTo>
                    <a:lnTo>
                      <a:pt x="2232" y="1688"/>
                    </a:lnTo>
                    <a:lnTo>
                      <a:pt x="2245" y="1565"/>
                    </a:lnTo>
                    <a:lnTo>
                      <a:pt x="2259" y="1443"/>
                    </a:lnTo>
                    <a:lnTo>
                      <a:pt x="2273" y="1320"/>
                    </a:lnTo>
                    <a:lnTo>
                      <a:pt x="2273" y="1198"/>
                    </a:lnTo>
                    <a:lnTo>
                      <a:pt x="2259" y="1076"/>
                    </a:lnTo>
                    <a:lnTo>
                      <a:pt x="2232" y="940"/>
                    </a:lnTo>
                    <a:lnTo>
                      <a:pt x="2177" y="722"/>
                    </a:lnTo>
                    <a:lnTo>
                      <a:pt x="2096" y="531"/>
                    </a:lnTo>
                    <a:lnTo>
                      <a:pt x="2001" y="368"/>
                    </a:lnTo>
                    <a:lnTo>
                      <a:pt x="1892" y="246"/>
                    </a:lnTo>
                    <a:lnTo>
                      <a:pt x="1783" y="164"/>
                    </a:lnTo>
                    <a:lnTo>
                      <a:pt x="1661" y="83"/>
                    </a:lnTo>
                    <a:lnTo>
                      <a:pt x="1552" y="42"/>
                    </a:lnTo>
                    <a:lnTo>
                      <a:pt x="1429" y="15"/>
                    </a:lnTo>
                    <a:lnTo>
                      <a:pt x="1307"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8"/>
              <p:cNvSpPr/>
              <p:nvPr/>
            </p:nvSpPr>
            <p:spPr>
              <a:xfrm>
                <a:off x="1441467" y="3027793"/>
                <a:ext cx="37696" cy="55719"/>
              </a:xfrm>
              <a:custGeom>
                <a:avLst/>
                <a:gdLst/>
                <a:ahLst/>
                <a:cxnLst/>
                <a:rect l="l" t="t" r="r" b="b"/>
                <a:pathLst>
                  <a:path w="1280" h="1892" extrusionOk="0">
                    <a:moveTo>
                      <a:pt x="1102" y="1"/>
                    </a:moveTo>
                    <a:lnTo>
                      <a:pt x="1048" y="14"/>
                    </a:lnTo>
                    <a:lnTo>
                      <a:pt x="898" y="137"/>
                    </a:lnTo>
                    <a:lnTo>
                      <a:pt x="749" y="273"/>
                    </a:lnTo>
                    <a:lnTo>
                      <a:pt x="586" y="463"/>
                    </a:lnTo>
                    <a:lnTo>
                      <a:pt x="490" y="572"/>
                    </a:lnTo>
                    <a:lnTo>
                      <a:pt x="409" y="694"/>
                    </a:lnTo>
                    <a:lnTo>
                      <a:pt x="313" y="830"/>
                    </a:lnTo>
                    <a:lnTo>
                      <a:pt x="232" y="980"/>
                    </a:lnTo>
                    <a:lnTo>
                      <a:pt x="164" y="1143"/>
                    </a:lnTo>
                    <a:lnTo>
                      <a:pt x="96" y="1320"/>
                    </a:lnTo>
                    <a:lnTo>
                      <a:pt x="41" y="1511"/>
                    </a:lnTo>
                    <a:lnTo>
                      <a:pt x="1" y="1715"/>
                    </a:lnTo>
                    <a:lnTo>
                      <a:pt x="1" y="1769"/>
                    </a:lnTo>
                    <a:lnTo>
                      <a:pt x="14" y="1823"/>
                    </a:lnTo>
                    <a:lnTo>
                      <a:pt x="55" y="1864"/>
                    </a:lnTo>
                    <a:lnTo>
                      <a:pt x="109" y="1878"/>
                    </a:lnTo>
                    <a:lnTo>
                      <a:pt x="137" y="1891"/>
                    </a:lnTo>
                    <a:lnTo>
                      <a:pt x="191" y="1878"/>
                    </a:lnTo>
                    <a:lnTo>
                      <a:pt x="232" y="1851"/>
                    </a:lnTo>
                    <a:lnTo>
                      <a:pt x="273" y="1810"/>
                    </a:lnTo>
                    <a:lnTo>
                      <a:pt x="286" y="1769"/>
                    </a:lnTo>
                    <a:lnTo>
                      <a:pt x="327" y="1579"/>
                    </a:lnTo>
                    <a:lnTo>
                      <a:pt x="368" y="1415"/>
                    </a:lnTo>
                    <a:lnTo>
                      <a:pt x="436" y="1266"/>
                    </a:lnTo>
                    <a:lnTo>
                      <a:pt x="504" y="1116"/>
                    </a:lnTo>
                    <a:lnTo>
                      <a:pt x="572" y="980"/>
                    </a:lnTo>
                    <a:lnTo>
                      <a:pt x="654" y="858"/>
                    </a:lnTo>
                    <a:lnTo>
                      <a:pt x="817" y="654"/>
                    </a:lnTo>
                    <a:lnTo>
                      <a:pt x="966" y="477"/>
                    </a:lnTo>
                    <a:lnTo>
                      <a:pt x="1089" y="368"/>
                    </a:lnTo>
                    <a:lnTo>
                      <a:pt x="1211" y="259"/>
                    </a:lnTo>
                    <a:lnTo>
                      <a:pt x="1252" y="218"/>
                    </a:lnTo>
                    <a:lnTo>
                      <a:pt x="1279" y="164"/>
                    </a:lnTo>
                    <a:lnTo>
                      <a:pt x="1279" y="110"/>
                    </a:lnTo>
                    <a:lnTo>
                      <a:pt x="1252" y="55"/>
                    </a:lnTo>
                    <a:lnTo>
                      <a:pt x="1211" y="14"/>
                    </a:lnTo>
                    <a:lnTo>
                      <a:pt x="1157"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8"/>
              <p:cNvSpPr/>
              <p:nvPr/>
            </p:nvSpPr>
            <p:spPr>
              <a:xfrm>
                <a:off x="1451480" y="3048232"/>
                <a:ext cx="31688" cy="14048"/>
              </a:xfrm>
              <a:custGeom>
                <a:avLst/>
                <a:gdLst/>
                <a:ahLst/>
                <a:cxnLst/>
                <a:rect l="l" t="t" r="r" b="b"/>
                <a:pathLst>
                  <a:path w="1076" h="477" extrusionOk="0">
                    <a:moveTo>
                      <a:pt x="259" y="0"/>
                    </a:moveTo>
                    <a:lnTo>
                      <a:pt x="109" y="14"/>
                    </a:lnTo>
                    <a:lnTo>
                      <a:pt x="55" y="28"/>
                    </a:lnTo>
                    <a:lnTo>
                      <a:pt x="28" y="68"/>
                    </a:lnTo>
                    <a:lnTo>
                      <a:pt x="1" y="123"/>
                    </a:lnTo>
                    <a:lnTo>
                      <a:pt x="1" y="177"/>
                    </a:lnTo>
                    <a:lnTo>
                      <a:pt x="14" y="232"/>
                    </a:lnTo>
                    <a:lnTo>
                      <a:pt x="55" y="272"/>
                    </a:lnTo>
                    <a:lnTo>
                      <a:pt x="109" y="300"/>
                    </a:lnTo>
                    <a:lnTo>
                      <a:pt x="164" y="300"/>
                    </a:lnTo>
                    <a:lnTo>
                      <a:pt x="259" y="286"/>
                    </a:lnTo>
                    <a:lnTo>
                      <a:pt x="368" y="300"/>
                    </a:lnTo>
                    <a:lnTo>
                      <a:pt x="463" y="313"/>
                    </a:lnTo>
                    <a:lnTo>
                      <a:pt x="558" y="341"/>
                    </a:lnTo>
                    <a:lnTo>
                      <a:pt x="735" y="409"/>
                    </a:lnTo>
                    <a:lnTo>
                      <a:pt x="858" y="463"/>
                    </a:lnTo>
                    <a:lnTo>
                      <a:pt x="898" y="477"/>
                    </a:lnTo>
                    <a:lnTo>
                      <a:pt x="939" y="477"/>
                    </a:lnTo>
                    <a:lnTo>
                      <a:pt x="980" y="463"/>
                    </a:lnTo>
                    <a:lnTo>
                      <a:pt x="1007" y="449"/>
                    </a:lnTo>
                    <a:lnTo>
                      <a:pt x="1034" y="422"/>
                    </a:lnTo>
                    <a:lnTo>
                      <a:pt x="1062" y="395"/>
                    </a:lnTo>
                    <a:lnTo>
                      <a:pt x="1075" y="341"/>
                    </a:lnTo>
                    <a:lnTo>
                      <a:pt x="1075" y="286"/>
                    </a:lnTo>
                    <a:lnTo>
                      <a:pt x="1048" y="232"/>
                    </a:lnTo>
                    <a:lnTo>
                      <a:pt x="1007" y="191"/>
                    </a:lnTo>
                    <a:lnTo>
                      <a:pt x="912" y="150"/>
                    </a:lnTo>
                    <a:lnTo>
                      <a:pt x="694" y="68"/>
                    </a:lnTo>
                    <a:lnTo>
                      <a:pt x="558" y="41"/>
                    </a:lnTo>
                    <a:lnTo>
                      <a:pt x="409" y="14"/>
                    </a:lnTo>
                    <a:lnTo>
                      <a:pt x="259"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8"/>
              <p:cNvSpPr/>
              <p:nvPr/>
            </p:nvSpPr>
            <p:spPr>
              <a:xfrm>
                <a:off x="1265206" y="3118736"/>
                <a:ext cx="163860" cy="141831"/>
              </a:xfrm>
              <a:custGeom>
                <a:avLst/>
                <a:gdLst/>
                <a:ahLst/>
                <a:cxnLst/>
                <a:rect l="l" t="t" r="r" b="b"/>
                <a:pathLst>
                  <a:path w="5564" h="4816" extrusionOk="0">
                    <a:moveTo>
                      <a:pt x="395" y="0"/>
                    </a:moveTo>
                    <a:lnTo>
                      <a:pt x="68" y="3279"/>
                    </a:lnTo>
                    <a:lnTo>
                      <a:pt x="0" y="3932"/>
                    </a:lnTo>
                    <a:lnTo>
                      <a:pt x="55" y="3972"/>
                    </a:lnTo>
                    <a:lnTo>
                      <a:pt x="191" y="4081"/>
                    </a:lnTo>
                    <a:lnTo>
                      <a:pt x="436" y="4217"/>
                    </a:lnTo>
                    <a:lnTo>
                      <a:pt x="749" y="4381"/>
                    </a:lnTo>
                    <a:lnTo>
                      <a:pt x="939" y="4462"/>
                    </a:lnTo>
                    <a:lnTo>
                      <a:pt x="1143" y="4544"/>
                    </a:lnTo>
                    <a:lnTo>
                      <a:pt x="1374" y="4612"/>
                    </a:lnTo>
                    <a:lnTo>
                      <a:pt x="1619" y="4680"/>
                    </a:lnTo>
                    <a:lnTo>
                      <a:pt x="1891" y="4734"/>
                    </a:lnTo>
                    <a:lnTo>
                      <a:pt x="2163" y="4775"/>
                    </a:lnTo>
                    <a:lnTo>
                      <a:pt x="2463" y="4802"/>
                    </a:lnTo>
                    <a:lnTo>
                      <a:pt x="2789" y="4816"/>
                    </a:lnTo>
                    <a:lnTo>
                      <a:pt x="3102" y="4802"/>
                    </a:lnTo>
                    <a:lnTo>
                      <a:pt x="3401" y="4775"/>
                    </a:lnTo>
                    <a:lnTo>
                      <a:pt x="3673" y="4734"/>
                    </a:lnTo>
                    <a:lnTo>
                      <a:pt x="3945" y="4680"/>
                    </a:lnTo>
                    <a:lnTo>
                      <a:pt x="4190" y="4612"/>
                    </a:lnTo>
                    <a:lnTo>
                      <a:pt x="4421" y="4544"/>
                    </a:lnTo>
                    <a:lnTo>
                      <a:pt x="4625" y="4462"/>
                    </a:lnTo>
                    <a:lnTo>
                      <a:pt x="4816" y="4381"/>
                    </a:lnTo>
                    <a:lnTo>
                      <a:pt x="5142" y="4217"/>
                    </a:lnTo>
                    <a:lnTo>
                      <a:pt x="5373" y="4081"/>
                    </a:lnTo>
                    <a:lnTo>
                      <a:pt x="5510" y="3972"/>
                    </a:lnTo>
                    <a:lnTo>
                      <a:pt x="5564" y="3932"/>
                    </a:lnTo>
                    <a:lnTo>
                      <a:pt x="5319" y="1905"/>
                    </a:lnTo>
                    <a:lnTo>
                      <a:pt x="5101"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8"/>
              <p:cNvSpPr/>
              <p:nvPr/>
            </p:nvSpPr>
            <p:spPr>
              <a:xfrm>
                <a:off x="1267208" y="3118736"/>
                <a:ext cx="154671" cy="98981"/>
              </a:xfrm>
              <a:custGeom>
                <a:avLst/>
                <a:gdLst/>
                <a:ahLst/>
                <a:cxnLst/>
                <a:rect l="l" t="t" r="r" b="b"/>
                <a:pathLst>
                  <a:path w="5252" h="3361" extrusionOk="0">
                    <a:moveTo>
                      <a:pt x="327" y="0"/>
                    </a:moveTo>
                    <a:lnTo>
                      <a:pt x="0" y="3279"/>
                    </a:lnTo>
                    <a:lnTo>
                      <a:pt x="585" y="3333"/>
                    </a:lnTo>
                    <a:lnTo>
                      <a:pt x="1129" y="3360"/>
                    </a:lnTo>
                    <a:lnTo>
                      <a:pt x="1633" y="3347"/>
                    </a:lnTo>
                    <a:lnTo>
                      <a:pt x="2095" y="3306"/>
                    </a:lnTo>
                    <a:lnTo>
                      <a:pt x="2531" y="3251"/>
                    </a:lnTo>
                    <a:lnTo>
                      <a:pt x="2925" y="3170"/>
                    </a:lnTo>
                    <a:lnTo>
                      <a:pt x="3292" y="3061"/>
                    </a:lnTo>
                    <a:lnTo>
                      <a:pt x="3632" y="2952"/>
                    </a:lnTo>
                    <a:lnTo>
                      <a:pt x="3932" y="2830"/>
                    </a:lnTo>
                    <a:lnTo>
                      <a:pt x="4204" y="2694"/>
                    </a:lnTo>
                    <a:lnTo>
                      <a:pt x="4449" y="2558"/>
                    </a:lnTo>
                    <a:lnTo>
                      <a:pt x="4653" y="2422"/>
                    </a:lnTo>
                    <a:lnTo>
                      <a:pt x="4843" y="2272"/>
                    </a:lnTo>
                    <a:lnTo>
                      <a:pt x="5006" y="2136"/>
                    </a:lnTo>
                    <a:lnTo>
                      <a:pt x="5142" y="2014"/>
                    </a:lnTo>
                    <a:lnTo>
                      <a:pt x="5251" y="1905"/>
                    </a:lnTo>
                    <a:lnTo>
                      <a:pt x="5033"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8"/>
              <p:cNvSpPr/>
              <p:nvPr/>
            </p:nvSpPr>
            <p:spPr>
              <a:xfrm>
                <a:off x="1215140" y="2894795"/>
                <a:ext cx="255184" cy="304896"/>
              </a:xfrm>
              <a:custGeom>
                <a:avLst/>
                <a:gdLst/>
                <a:ahLst/>
                <a:cxnLst/>
                <a:rect l="l" t="t" r="r" b="b"/>
                <a:pathLst>
                  <a:path w="8665" h="10353" extrusionOk="0">
                    <a:moveTo>
                      <a:pt x="4503" y="1"/>
                    </a:moveTo>
                    <a:lnTo>
                      <a:pt x="4190" y="14"/>
                    </a:lnTo>
                    <a:lnTo>
                      <a:pt x="3863" y="28"/>
                    </a:lnTo>
                    <a:lnTo>
                      <a:pt x="3537" y="69"/>
                    </a:lnTo>
                    <a:lnTo>
                      <a:pt x="3197" y="123"/>
                    </a:lnTo>
                    <a:lnTo>
                      <a:pt x="2870" y="191"/>
                    </a:lnTo>
                    <a:lnTo>
                      <a:pt x="2544" y="273"/>
                    </a:lnTo>
                    <a:lnTo>
                      <a:pt x="2204" y="382"/>
                    </a:lnTo>
                    <a:lnTo>
                      <a:pt x="1877" y="504"/>
                    </a:lnTo>
                    <a:lnTo>
                      <a:pt x="1551" y="654"/>
                    </a:lnTo>
                    <a:lnTo>
                      <a:pt x="1224" y="817"/>
                    </a:lnTo>
                    <a:lnTo>
                      <a:pt x="912" y="1007"/>
                    </a:lnTo>
                    <a:lnTo>
                      <a:pt x="599" y="1211"/>
                    </a:lnTo>
                    <a:lnTo>
                      <a:pt x="449" y="1334"/>
                    </a:lnTo>
                    <a:lnTo>
                      <a:pt x="313" y="1470"/>
                    </a:lnTo>
                    <a:lnTo>
                      <a:pt x="204" y="1619"/>
                    </a:lnTo>
                    <a:lnTo>
                      <a:pt x="123" y="1796"/>
                    </a:lnTo>
                    <a:lnTo>
                      <a:pt x="55" y="1959"/>
                    </a:lnTo>
                    <a:lnTo>
                      <a:pt x="14" y="2150"/>
                    </a:lnTo>
                    <a:lnTo>
                      <a:pt x="0" y="2340"/>
                    </a:lnTo>
                    <a:lnTo>
                      <a:pt x="14" y="2531"/>
                    </a:lnTo>
                    <a:lnTo>
                      <a:pt x="68" y="3048"/>
                    </a:lnTo>
                    <a:lnTo>
                      <a:pt x="163" y="3660"/>
                    </a:lnTo>
                    <a:lnTo>
                      <a:pt x="286" y="4353"/>
                    </a:lnTo>
                    <a:lnTo>
                      <a:pt x="435" y="5088"/>
                    </a:lnTo>
                    <a:lnTo>
                      <a:pt x="612" y="5768"/>
                    </a:lnTo>
                    <a:lnTo>
                      <a:pt x="721" y="6122"/>
                    </a:lnTo>
                    <a:lnTo>
                      <a:pt x="830" y="6475"/>
                    </a:lnTo>
                    <a:lnTo>
                      <a:pt x="939" y="6802"/>
                    </a:lnTo>
                    <a:lnTo>
                      <a:pt x="1075" y="7142"/>
                    </a:lnTo>
                    <a:lnTo>
                      <a:pt x="1211" y="7468"/>
                    </a:lnTo>
                    <a:lnTo>
                      <a:pt x="1347" y="7781"/>
                    </a:lnTo>
                    <a:lnTo>
                      <a:pt x="1510" y="8094"/>
                    </a:lnTo>
                    <a:lnTo>
                      <a:pt x="1687" y="8393"/>
                    </a:lnTo>
                    <a:lnTo>
                      <a:pt x="1864" y="8665"/>
                    </a:lnTo>
                    <a:lnTo>
                      <a:pt x="2054" y="8938"/>
                    </a:lnTo>
                    <a:lnTo>
                      <a:pt x="2258" y="9182"/>
                    </a:lnTo>
                    <a:lnTo>
                      <a:pt x="2476" y="9414"/>
                    </a:lnTo>
                    <a:lnTo>
                      <a:pt x="2707" y="9631"/>
                    </a:lnTo>
                    <a:lnTo>
                      <a:pt x="2952" y="9822"/>
                    </a:lnTo>
                    <a:lnTo>
                      <a:pt x="3210" y="9985"/>
                    </a:lnTo>
                    <a:lnTo>
                      <a:pt x="3482" y="10121"/>
                    </a:lnTo>
                    <a:lnTo>
                      <a:pt x="3618" y="10175"/>
                    </a:lnTo>
                    <a:lnTo>
                      <a:pt x="3768" y="10230"/>
                    </a:lnTo>
                    <a:lnTo>
                      <a:pt x="3918" y="10271"/>
                    </a:lnTo>
                    <a:lnTo>
                      <a:pt x="4067" y="10298"/>
                    </a:lnTo>
                    <a:lnTo>
                      <a:pt x="4244" y="10339"/>
                    </a:lnTo>
                    <a:lnTo>
                      <a:pt x="4421" y="10352"/>
                    </a:lnTo>
                    <a:lnTo>
                      <a:pt x="4598" y="10352"/>
                    </a:lnTo>
                    <a:lnTo>
                      <a:pt x="4775" y="10339"/>
                    </a:lnTo>
                    <a:lnTo>
                      <a:pt x="4938" y="10325"/>
                    </a:lnTo>
                    <a:lnTo>
                      <a:pt x="5101" y="10284"/>
                    </a:lnTo>
                    <a:lnTo>
                      <a:pt x="5251" y="10243"/>
                    </a:lnTo>
                    <a:lnTo>
                      <a:pt x="5414" y="10189"/>
                    </a:lnTo>
                    <a:lnTo>
                      <a:pt x="5564" y="10121"/>
                    </a:lnTo>
                    <a:lnTo>
                      <a:pt x="5700" y="10039"/>
                    </a:lnTo>
                    <a:lnTo>
                      <a:pt x="5849" y="9944"/>
                    </a:lnTo>
                    <a:lnTo>
                      <a:pt x="5985" y="9849"/>
                    </a:lnTo>
                    <a:lnTo>
                      <a:pt x="6121" y="9740"/>
                    </a:lnTo>
                    <a:lnTo>
                      <a:pt x="6257" y="9631"/>
                    </a:lnTo>
                    <a:lnTo>
                      <a:pt x="6380" y="9495"/>
                    </a:lnTo>
                    <a:lnTo>
                      <a:pt x="6502" y="9373"/>
                    </a:lnTo>
                    <a:lnTo>
                      <a:pt x="6733" y="9074"/>
                    </a:lnTo>
                    <a:lnTo>
                      <a:pt x="6951" y="8761"/>
                    </a:lnTo>
                    <a:lnTo>
                      <a:pt x="7155" y="8421"/>
                    </a:lnTo>
                    <a:lnTo>
                      <a:pt x="7346" y="8067"/>
                    </a:lnTo>
                    <a:lnTo>
                      <a:pt x="7522" y="7686"/>
                    </a:lnTo>
                    <a:lnTo>
                      <a:pt x="7686" y="7292"/>
                    </a:lnTo>
                    <a:lnTo>
                      <a:pt x="7835" y="6897"/>
                    </a:lnTo>
                    <a:lnTo>
                      <a:pt x="7985" y="6489"/>
                    </a:lnTo>
                    <a:lnTo>
                      <a:pt x="8080" y="6135"/>
                    </a:lnTo>
                    <a:lnTo>
                      <a:pt x="8175" y="5782"/>
                    </a:lnTo>
                    <a:lnTo>
                      <a:pt x="8271" y="5428"/>
                    </a:lnTo>
                    <a:lnTo>
                      <a:pt x="8339" y="5088"/>
                    </a:lnTo>
                    <a:lnTo>
                      <a:pt x="8447" y="4530"/>
                    </a:lnTo>
                    <a:lnTo>
                      <a:pt x="8543" y="4013"/>
                    </a:lnTo>
                    <a:lnTo>
                      <a:pt x="8597" y="3510"/>
                    </a:lnTo>
                    <a:lnTo>
                      <a:pt x="8638" y="3048"/>
                    </a:lnTo>
                    <a:lnTo>
                      <a:pt x="8665" y="2640"/>
                    </a:lnTo>
                    <a:lnTo>
                      <a:pt x="8665" y="2272"/>
                    </a:lnTo>
                    <a:lnTo>
                      <a:pt x="8651" y="1973"/>
                    </a:lnTo>
                    <a:lnTo>
                      <a:pt x="8624" y="1742"/>
                    </a:lnTo>
                    <a:lnTo>
                      <a:pt x="8583" y="1619"/>
                    </a:lnTo>
                    <a:lnTo>
                      <a:pt x="8515" y="1497"/>
                    </a:lnTo>
                    <a:lnTo>
                      <a:pt x="8434" y="1361"/>
                    </a:lnTo>
                    <a:lnTo>
                      <a:pt x="8325" y="1239"/>
                    </a:lnTo>
                    <a:lnTo>
                      <a:pt x="8203" y="1116"/>
                    </a:lnTo>
                    <a:lnTo>
                      <a:pt x="8053" y="994"/>
                    </a:lnTo>
                    <a:lnTo>
                      <a:pt x="7890" y="885"/>
                    </a:lnTo>
                    <a:lnTo>
                      <a:pt x="7699" y="776"/>
                    </a:lnTo>
                    <a:lnTo>
                      <a:pt x="7509" y="667"/>
                    </a:lnTo>
                    <a:lnTo>
                      <a:pt x="7291" y="558"/>
                    </a:lnTo>
                    <a:lnTo>
                      <a:pt x="7060" y="463"/>
                    </a:lnTo>
                    <a:lnTo>
                      <a:pt x="6815" y="368"/>
                    </a:lnTo>
                    <a:lnTo>
                      <a:pt x="6570" y="286"/>
                    </a:lnTo>
                    <a:lnTo>
                      <a:pt x="6298" y="218"/>
                    </a:lnTo>
                    <a:lnTo>
                      <a:pt x="6026" y="150"/>
                    </a:lnTo>
                    <a:lnTo>
                      <a:pt x="5740" y="96"/>
                    </a:lnTo>
                    <a:lnTo>
                      <a:pt x="5441" y="55"/>
                    </a:lnTo>
                    <a:lnTo>
                      <a:pt x="5128" y="28"/>
                    </a:lnTo>
                    <a:lnTo>
                      <a:pt x="4829" y="14"/>
                    </a:lnTo>
                    <a:lnTo>
                      <a:pt x="4503"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8"/>
              <p:cNvSpPr/>
              <p:nvPr/>
            </p:nvSpPr>
            <p:spPr>
              <a:xfrm>
                <a:off x="1245974" y="3062250"/>
                <a:ext cx="48504" cy="24856"/>
              </a:xfrm>
              <a:custGeom>
                <a:avLst/>
                <a:gdLst/>
                <a:ahLst/>
                <a:cxnLst/>
                <a:rect l="l" t="t" r="r" b="b"/>
                <a:pathLst>
                  <a:path w="1647" h="844" extrusionOk="0">
                    <a:moveTo>
                      <a:pt x="817" y="1"/>
                    </a:moveTo>
                    <a:lnTo>
                      <a:pt x="653" y="14"/>
                    </a:lnTo>
                    <a:lnTo>
                      <a:pt x="504" y="41"/>
                    </a:lnTo>
                    <a:lnTo>
                      <a:pt x="368" y="82"/>
                    </a:lnTo>
                    <a:lnTo>
                      <a:pt x="245" y="123"/>
                    </a:lnTo>
                    <a:lnTo>
                      <a:pt x="137" y="191"/>
                    </a:lnTo>
                    <a:lnTo>
                      <a:pt x="69" y="259"/>
                    </a:lnTo>
                    <a:lnTo>
                      <a:pt x="14" y="341"/>
                    </a:lnTo>
                    <a:lnTo>
                      <a:pt x="14" y="381"/>
                    </a:lnTo>
                    <a:lnTo>
                      <a:pt x="1" y="436"/>
                    </a:lnTo>
                    <a:lnTo>
                      <a:pt x="14" y="477"/>
                    </a:lnTo>
                    <a:lnTo>
                      <a:pt x="28" y="517"/>
                    </a:lnTo>
                    <a:lnTo>
                      <a:pt x="69" y="599"/>
                    </a:lnTo>
                    <a:lnTo>
                      <a:pt x="150" y="667"/>
                    </a:lnTo>
                    <a:lnTo>
                      <a:pt x="245" y="721"/>
                    </a:lnTo>
                    <a:lnTo>
                      <a:pt x="368" y="776"/>
                    </a:lnTo>
                    <a:lnTo>
                      <a:pt x="517" y="817"/>
                    </a:lnTo>
                    <a:lnTo>
                      <a:pt x="667" y="830"/>
                    </a:lnTo>
                    <a:lnTo>
                      <a:pt x="830" y="844"/>
                    </a:lnTo>
                    <a:lnTo>
                      <a:pt x="1007" y="830"/>
                    </a:lnTo>
                    <a:lnTo>
                      <a:pt x="1157" y="803"/>
                    </a:lnTo>
                    <a:lnTo>
                      <a:pt x="1293" y="762"/>
                    </a:lnTo>
                    <a:lnTo>
                      <a:pt x="1415" y="708"/>
                    </a:lnTo>
                    <a:lnTo>
                      <a:pt x="1510" y="640"/>
                    </a:lnTo>
                    <a:lnTo>
                      <a:pt x="1592" y="572"/>
                    </a:lnTo>
                    <a:lnTo>
                      <a:pt x="1633" y="490"/>
                    </a:lnTo>
                    <a:lnTo>
                      <a:pt x="1646" y="449"/>
                    </a:lnTo>
                    <a:lnTo>
                      <a:pt x="1646" y="409"/>
                    </a:lnTo>
                    <a:lnTo>
                      <a:pt x="1646" y="368"/>
                    </a:lnTo>
                    <a:lnTo>
                      <a:pt x="1633" y="327"/>
                    </a:lnTo>
                    <a:lnTo>
                      <a:pt x="1592" y="245"/>
                    </a:lnTo>
                    <a:lnTo>
                      <a:pt x="1510" y="177"/>
                    </a:lnTo>
                    <a:lnTo>
                      <a:pt x="1402" y="109"/>
                    </a:lnTo>
                    <a:lnTo>
                      <a:pt x="1279" y="69"/>
                    </a:lnTo>
                    <a:lnTo>
                      <a:pt x="1143" y="28"/>
                    </a:lnTo>
                    <a:lnTo>
                      <a:pt x="99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8"/>
              <p:cNvSpPr/>
              <p:nvPr/>
            </p:nvSpPr>
            <p:spPr>
              <a:xfrm>
                <a:off x="1397792" y="3062250"/>
                <a:ext cx="48504" cy="24856"/>
              </a:xfrm>
              <a:custGeom>
                <a:avLst/>
                <a:gdLst/>
                <a:ahLst/>
                <a:cxnLst/>
                <a:rect l="l" t="t" r="r" b="b"/>
                <a:pathLst>
                  <a:path w="1647" h="844" extrusionOk="0">
                    <a:moveTo>
                      <a:pt x="817" y="1"/>
                    </a:moveTo>
                    <a:lnTo>
                      <a:pt x="654" y="14"/>
                    </a:lnTo>
                    <a:lnTo>
                      <a:pt x="491" y="41"/>
                    </a:lnTo>
                    <a:lnTo>
                      <a:pt x="355" y="82"/>
                    </a:lnTo>
                    <a:lnTo>
                      <a:pt x="232" y="123"/>
                    </a:lnTo>
                    <a:lnTo>
                      <a:pt x="137" y="191"/>
                    </a:lnTo>
                    <a:lnTo>
                      <a:pt x="55" y="259"/>
                    </a:lnTo>
                    <a:lnTo>
                      <a:pt x="15" y="341"/>
                    </a:lnTo>
                    <a:lnTo>
                      <a:pt x="1" y="381"/>
                    </a:lnTo>
                    <a:lnTo>
                      <a:pt x="1" y="436"/>
                    </a:lnTo>
                    <a:lnTo>
                      <a:pt x="1" y="477"/>
                    </a:lnTo>
                    <a:lnTo>
                      <a:pt x="15" y="517"/>
                    </a:lnTo>
                    <a:lnTo>
                      <a:pt x="55" y="599"/>
                    </a:lnTo>
                    <a:lnTo>
                      <a:pt x="137" y="667"/>
                    </a:lnTo>
                    <a:lnTo>
                      <a:pt x="246" y="721"/>
                    </a:lnTo>
                    <a:lnTo>
                      <a:pt x="368" y="776"/>
                    </a:lnTo>
                    <a:lnTo>
                      <a:pt x="504" y="817"/>
                    </a:lnTo>
                    <a:lnTo>
                      <a:pt x="654" y="830"/>
                    </a:lnTo>
                    <a:lnTo>
                      <a:pt x="831" y="844"/>
                    </a:lnTo>
                    <a:lnTo>
                      <a:pt x="994" y="830"/>
                    </a:lnTo>
                    <a:lnTo>
                      <a:pt x="1144" y="803"/>
                    </a:lnTo>
                    <a:lnTo>
                      <a:pt x="1280" y="762"/>
                    </a:lnTo>
                    <a:lnTo>
                      <a:pt x="1402" y="708"/>
                    </a:lnTo>
                    <a:lnTo>
                      <a:pt x="1511" y="640"/>
                    </a:lnTo>
                    <a:lnTo>
                      <a:pt x="1579" y="572"/>
                    </a:lnTo>
                    <a:lnTo>
                      <a:pt x="1633" y="490"/>
                    </a:lnTo>
                    <a:lnTo>
                      <a:pt x="1633" y="449"/>
                    </a:lnTo>
                    <a:lnTo>
                      <a:pt x="1647" y="409"/>
                    </a:lnTo>
                    <a:lnTo>
                      <a:pt x="1633" y="368"/>
                    </a:lnTo>
                    <a:lnTo>
                      <a:pt x="1620" y="327"/>
                    </a:lnTo>
                    <a:lnTo>
                      <a:pt x="1579" y="245"/>
                    </a:lnTo>
                    <a:lnTo>
                      <a:pt x="1497" y="177"/>
                    </a:lnTo>
                    <a:lnTo>
                      <a:pt x="1402" y="109"/>
                    </a:lnTo>
                    <a:lnTo>
                      <a:pt x="1280" y="69"/>
                    </a:lnTo>
                    <a:lnTo>
                      <a:pt x="1130" y="28"/>
                    </a:lnTo>
                    <a:lnTo>
                      <a:pt x="980"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8"/>
              <p:cNvSpPr/>
              <p:nvPr/>
            </p:nvSpPr>
            <p:spPr>
              <a:xfrm>
                <a:off x="1295657" y="3024995"/>
                <a:ext cx="13635" cy="24473"/>
              </a:xfrm>
              <a:custGeom>
                <a:avLst/>
                <a:gdLst/>
                <a:ahLst/>
                <a:cxnLst/>
                <a:rect l="l" t="t" r="r" b="b"/>
                <a:pathLst>
                  <a:path w="463" h="831" extrusionOk="0">
                    <a:moveTo>
                      <a:pt x="177" y="1"/>
                    </a:moveTo>
                    <a:lnTo>
                      <a:pt x="136" y="28"/>
                    </a:lnTo>
                    <a:lnTo>
                      <a:pt x="95" y="69"/>
                    </a:lnTo>
                    <a:lnTo>
                      <a:pt x="55" y="123"/>
                    </a:lnTo>
                    <a:lnTo>
                      <a:pt x="41" y="177"/>
                    </a:lnTo>
                    <a:lnTo>
                      <a:pt x="14" y="259"/>
                    </a:lnTo>
                    <a:lnTo>
                      <a:pt x="0" y="327"/>
                    </a:lnTo>
                    <a:lnTo>
                      <a:pt x="0" y="422"/>
                    </a:lnTo>
                    <a:lnTo>
                      <a:pt x="0" y="504"/>
                    </a:lnTo>
                    <a:lnTo>
                      <a:pt x="14" y="585"/>
                    </a:lnTo>
                    <a:lnTo>
                      <a:pt x="41" y="653"/>
                    </a:lnTo>
                    <a:lnTo>
                      <a:pt x="68" y="708"/>
                    </a:lnTo>
                    <a:lnTo>
                      <a:pt x="109" y="762"/>
                    </a:lnTo>
                    <a:lnTo>
                      <a:pt x="150" y="803"/>
                    </a:lnTo>
                    <a:lnTo>
                      <a:pt x="191" y="817"/>
                    </a:lnTo>
                    <a:lnTo>
                      <a:pt x="232" y="830"/>
                    </a:lnTo>
                    <a:lnTo>
                      <a:pt x="286" y="817"/>
                    </a:lnTo>
                    <a:lnTo>
                      <a:pt x="327" y="789"/>
                    </a:lnTo>
                    <a:lnTo>
                      <a:pt x="368" y="762"/>
                    </a:lnTo>
                    <a:lnTo>
                      <a:pt x="395" y="708"/>
                    </a:lnTo>
                    <a:lnTo>
                      <a:pt x="422" y="640"/>
                    </a:lnTo>
                    <a:lnTo>
                      <a:pt x="449" y="572"/>
                    </a:lnTo>
                    <a:lnTo>
                      <a:pt x="449" y="490"/>
                    </a:lnTo>
                    <a:lnTo>
                      <a:pt x="463" y="409"/>
                    </a:lnTo>
                    <a:lnTo>
                      <a:pt x="449" y="327"/>
                    </a:lnTo>
                    <a:lnTo>
                      <a:pt x="436" y="245"/>
                    </a:lnTo>
                    <a:lnTo>
                      <a:pt x="422" y="177"/>
                    </a:lnTo>
                    <a:lnTo>
                      <a:pt x="381" y="109"/>
                    </a:lnTo>
                    <a:lnTo>
                      <a:pt x="354" y="69"/>
                    </a:lnTo>
                    <a:lnTo>
                      <a:pt x="313" y="28"/>
                    </a:lnTo>
                    <a:lnTo>
                      <a:pt x="272"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8"/>
              <p:cNvSpPr/>
              <p:nvPr/>
            </p:nvSpPr>
            <p:spPr>
              <a:xfrm>
                <a:off x="1269623" y="2994161"/>
                <a:ext cx="53687" cy="25651"/>
              </a:xfrm>
              <a:custGeom>
                <a:avLst/>
                <a:gdLst/>
                <a:ahLst/>
                <a:cxnLst/>
                <a:rect l="l" t="t" r="r" b="b"/>
                <a:pathLst>
                  <a:path w="1823" h="871" extrusionOk="0">
                    <a:moveTo>
                      <a:pt x="1156" y="0"/>
                    </a:moveTo>
                    <a:lnTo>
                      <a:pt x="1034" y="14"/>
                    </a:lnTo>
                    <a:lnTo>
                      <a:pt x="911" y="27"/>
                    </a:lnTo>
                    <a:lnTo>
                      <a:pt x="789" y="55"/>
                    </a:lnTo>
                    <a:lnTo>
                      <a:pt x="680" y="95"/>
                    </a:lnTo>
                    <a:lnTo>
                      <a:pt x="571" y="136"/>
                    </a:lnTo>
                    <a:lnTo>
                      <a:pt x="476" y="191"/>
                    </a:lnTo>
                    <a:lnTo>
                      <a:pt x="299" y="299"/>
                    </a:lnTo>
                    <a:lnTo>
                      <a:pt x="150" y="422"/>
                    </a:lnTo>
                    <a:lnTo>
                      <a:pt x="41" y="544"/>
                    </a:lnTo>
                    <a:lnTo>
                      <a:pt x="27" y="585"/>
                    </a:lnTo>
                    <a:lnTo>
                      <a:pt x="14" y="612"/>
                    </a:lnTo>
                    <a:lnTo>
                      <a:pt x="0" y="694"/>
                    </a:lnTo>
                    <a:lnTo>
                      <a:pt x="27" y="762"/>
                    </a:lnTo>
                    <a:lnTo>
                      <a:pt x="55" y="803"/>
                    </a:lnTo>
                    <a:lnTo>
                      <a:pt x="82" y="830"/>
                    </a:lnTo>
                    <a:lnTo>
                      <a:pt x="123" y="857"/>
                    </a:lnTo>
                    <a:lnTo>
                      <a:pt x="163" y="871"/>
                    </a:lnTo>
                    <a:lnTo>
                      <a:pt x="218" y="871"/>
                    </a:lnTo>
                    <a:lnTo>
                      <a:pt x="272" y="857"/>
                    </a:lnTo>
                    <a:lnTo>
                      <a:pt x="313" y="830"/>
                    </a:lnTo>
                    <a:lnTo>
                      <a:pt x="354" y="789"/>
                    </a:lnTo>
                    <a:lnTo>
                      <a:pt x="449" y="694"/>
                    </a:lnTo>
                    <a:lnTo>
                      <a:pt x="558" y="599"/>
                    </a:lnTo>
                    <a:lnTo>
                      <a:pt x="707" y="517"/>
                    </a:lnTo>
                    <a:lnTo>
                      <a:pt x="789" y="476"/>
                    </a:lnTo>
                    <a:lnTo>
                      <a:pt x="871" y="449"/>
                    </a:lnTo>
                    <a:lnTo>
                      <a:pt x="966" y="422"/>
                    </a:lnTo>
                    <a:lnTo>
                      <a:pt x="1075" y="408"/>
                    </a:lnTo>
                    <a:lnTo>
                      <a:pt x="1184" y="408"/>
                    </a:lnTo>
                    <a:lnTo>
                      <a:pt x="1292" y="422"/>
                    </a:lnTo>
                    <a:lnTo>
                      <a:pt x="1415" y="449"/>
                    </a:lnTo>
                    <a:lnTo>
                      <a:pt x="1537" y="490"/>
                    </a:lnTo>
                    <a:lnTo>
                      <a:pt x="1605" y="517"/>
                    </a:lnTo>
                    <a:lnTo>
                      <a:pt x="1687" y="503"/>
                    </a:lnTo>
                    <a:lnTo>
                      <a:pt x="1755" y="463"/>
                    </a:lnTo>
                    <a:lnTo>
                      <a:pt x="1782" y="435"/>
                    </a:lnTo>
                    <a:lnTo>
                      <a:pt x="1796" y="408"/>
                    </a:lnTo>
                    <a:lnTo>
                      <a:pt x="1809" y="367"/>
                    </a:lnTo>
                    <a:lnTo>
                      <a:pt x="1823" y="327"/>
                    </a:lnTo>
                    <a:lnTo>
                      <a:pt x="1809" y="245"/>
                    </a:lnTo>
                    <a:lnTo>
                      <a:pt x="1768" y="177"/>
                    </a:lnTo>
                    <a:lnTo>
                      <a:pt x="1741" y="163"/>
                    </a:lnTo>
                    <a:lnTo>
                      <a:pt x="1700" y="136"/>
                    </a:lnTo>
                    <a:lnTo>
                      <a:pt x="1564" y="82"/>
                    </a:lnTo>
                    <a:lnTo>
                      <a:pt x="1428" y="41"/>
                    </a:lnTo>
                    <a:lnTo>
                      <a:pt x="1292" y="14"/>
                    </a:lnTo>
                    <a:lnTo>
                      <a:pt x="1156"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8"/>
              <p:cNvSpPr/>
              <p:nvPr/>
            </p:nvSpPr>
            <p:spPr>
              <a:xfrm>
                <a:off x="1389399" y="3024995"/>
                <a:ext cx="13635" cy="24473"/>
              </a:xfrm>
              <a:custGeom>
                <a:avLst/>
                <a:gdLst/>
                <a:ahLst/>
                <a:cxnLst/>
                <a:rect l="l" t="t" r="r" b="b"/>
                <a:pathLst>
                  <a:path w="463" h="831" extrusionOk="0">
                    <a:moveTo>
                      <a:pt x="191" y="1"/>
                    </a:moveTo>
                    <a:lnTo>
                      <a:pt x="150" y="28"/>
                    </a:lnTo>
                    <a:lnTo>
                      <a:pt x="109" y="69"/>
                    </a:lnTo>
                    <a:lnTo>
                      <a:pt x="82" y="109"/>
                    </a:lnTo>
                    <a:lnTo>
                      <a:pt x="41" y="177"/>
                    </a:lnTo>
                    <a:lnTo>
                      <a:pt x="27" y="245"/>
                    </a:lnTo>
                    <a:lnTo>
                      <a:pt x="14" y="327"/>
                    </a:lnTo>
                    <a:lnTo>
                      <a:pt x="0" y="409"/>
                    </a:lnTo>
                    <a:lnTo>
                      <a:pt x="0" y="490"/>
                    </a:lnTo>
                    <a:lnTo>
                      <a:pt x="14" y="572"/>
                    </a:lnTo>
                    <a:lnTo>
                      <a:pt x="41" y="640"/>
                    </a:lnTo>
                    <a:lnTo>
                      <a:pt x="68" y="708"/>
                    </a:lnTo>
                    <a:lnTo>
                      <a:pt x="95" y="762"/>
                    </a:lnTo>
                    <a:lnTo>
                      <a:pt x="136" y="789"/>
                    </a:lnTo>
                    <a:lnTo>
                      <a:pt x="177" y="817"/>
                    </a:lnTo>
                    <a:lnTo>
                      <a:pt x="232" y="830"/>
                    </a:lnTo>
                    <a:lnTo>
                      <a:pt x="272" y="817"/>
                    </a:lnTo>
                    <a:lnTo>
                      <a:pt x="313" y="803"/>
                    </a:lnTo>
                    <a:lnTo>
                      <a:pt x="354" y="762"/>
                    </a:lnTo>
                    <a:lnTo>
                      <a:pt x="395" y="708"/>
                    </a:lnTo>
                    <a:lnTo>
                      <a:pt x="422" y="653"/>
                    </a:lnTo>
                    <a:lnTo>
                      <a:pt x="436" y="585"/>
                    </a:lnTo>
                    <a:lnTo>
                      <a:pt x="463" y="504"/>
                    </a:lnTo>
                    <a:lnTo>
                      <a:pt x="463" y="422"/>
                    </a:lnTo>
                    <a:lnTo>
                      <a:pt x="463" y="327"/>
                    </a:lnTo>
                    <a:lnTo>
                      <a:pt x="449" y="259"/>
                    </a:lnTo>
                    <a:lnTo>
                      <a:pt x="422" y="177"/>
                    </a:lnTo>
                    <a:lnTo>
                      <a:pt x="395" y="123"/>
                    </a:lnTo>
                    <a:lnTo>
                      <a:pt x="368" y="69"/>
                    </a:lnTo>
                    <a:lnTo>
                      <a:pt x="327" y="28"/>
                    </a:lnTo>
                    <a:lnTo>
                      <a:pt x="286"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8"/>
              <p:cNvSpPr/>
              <p:nvPr/>
            </p:nvSpPr>
            <p:spPr>
              <a:xfrm>
                <a:off x="1375380" y="2994161"/>
                <a:ext cx="53687" cy="25651"/>
              </a:xfrm>
              <a:custGeom>
                <a:avLst/>
                <a:gdLst/>
                <a:ahLst/>
                <a:cxnLst/>
                <a:rect l="l" t="t" r="r" b="b"/>
                <a:pathLst>
                  <a:path w="1823" h="871" extrusionOk="0">
                    <a:moveTo>
                      <a:pt x="667" y="0"/>
                    </a:moveTo>
                    <a:lnTo>
                      <a:pt x="531" y="14"/>
                    </a:lnTo>
                    <a:lnTo>
                      <a:pt x="395" y="41"/>
                    </a:lnTo>
                    <a:lnTo>
                      <a:pt x="259" y="82"/>
                    </a:lnTo>
                    <a:lnTo>
                      <a:pt x="123" y="136"/>
                    </a:lnTo>
                    <a:lnTo>
                      <a:pt x="82" y="163"/>
                    </a:lnTo>
                    <a:lnTo>
                      <a:pt x="55" y="177"/>
                    </a:lnTo>
                    <a:lnTo>
                      <a:pt x="14" y="245"/>
                    </a:lnTo>
                    <a:lnTo>
                      <a:pt x="0" y="327"/>
                    </a:lnTo>
                    <a:lnTo>
                      <a:pt x="14" y="367"/>
                    </a:lnTo>
                    <a:lnTo>
                      <a:pt x="27" y="408"/>
                    </a:lnTo>
                    <a:lnTo>
                      <a:pt x="41" y="435"/>
                    </a:lnTo>
                    <a:lnTo>
                      <a:pt x="68" y="463"/>
                    </a:lnTo>
                    <a:lnTo>
                      <a:pt x="136" y="503"/>
                    </a:lnTo>
                    <a:lnTo>
                      <a:pt x="204" y="517"/>
                    </a:lnTo>
                    <a:lnTo>
                      <a:pt x="286" y="490"/>
                    </a:lnTo>
                    <a:lnTo>
                      <a:pt x="408" y="449"/>
                    </a:lnTo>
                    <a:lnTo>
                      <a:pt x="531" y="422"/>
                    </a:lnTo>
                    <a:lnTo>
                      <a:pt x="640" y="408"/>
                    </a:lnTo>
                    <a:lnTo>
                      <a:pt x="748" y="408"/>
                    </a:lnTo>
                    <a:lnTo>
                      <a:pt x="857" y="422"/>
                    </a:lnTo>
                    <a:lnTo>
                      <a:pt x="952" y="449"/>
                    </a:lnTo>
                    <a:lnTo>
                      <a:pt x="1034" y="476"/>
                    </a:lnTo>
                    <a:lnTo>
                      <a:pt x="1116" y="517"/>
                    </a:lnTo>
                    <a:lnTo>
                      <a:pt x="1265" y="599"/>
                    </a:lnTo>
                    <a:lnTo>
                      <a:pt x="1360" y="694"/>
                    </a:lnTo>
                    <a:lnTo>
                      <a:pt x="1469" y="789"/>
                    </a:lnTo>
                    <a:lnTo>
                      <a:pt x="1510" y="830"/>
                    </a:lnTo>
                    <a:lnTo>
                      <a:pt x="1551" y="857"/>
                    </a:lnTo>
                    <a:lnTo>
                      <a:pt x="1605" y="871"/>
                    </a:lnTo>
                    <a:lnTo>
                      <a:pt x="1660" y="871"/>
                    </a:lnTo>
                    <a:lnTo>
                      <a:pt x="1701" y="857"/>
                    </a:lnTo>
                    <a:lnTo>
                      <a:pt x="1741" y="830"/>
                    </a:lnTo>
                    <a:lnTo>
                      <a:pt x="1796" y="762"/>
                    </a:lnTo>
                    <a:lnTo>
                      <a:pt x="1823" y="694"/>
                    </a:lnTo>
                    <a:lnTo>
                      <a:pt x="1809" y="612"/>
                    </a:lnTo>
                    <a:lnTo>
                      <a:pt x="1796" y="585"/>
                    </a:lnTo>
                    <a:lnTo>
                      <a:pt x="1782" y="544"/>
                    </a:lnTo>
                    <a:lnTo>
                      <a:pt x="1673" y="422"/>
                    </a:lnTo>
                    <a:lnTo>
                      <a:pt x="1524" y="299"/>
                    </a:lnTo>
                    <a:lnTo>
                      <a:pt x="1347" y="191"/>
                    </a:lnTo>
                    <a:lnTo>
                      <a:pt x="1252" y="136"/>
                    </a:lnTo>
                    <a:lnTo>
                      <a:pt x="1143" y="95"/>
                    </a:lnTo>
                    <a:lnTo>
                      <a:pt x="1034" y="55"/>
                    </a:lnTo>
                    <a:lnTo>
                      <a:pt x="912" y="27"/>
                    </a:lnTo>
                    <a:lnTo>
                      <a:pt x="789" y="14"/>
                    </a:lnTo>
                    <a:lnTo>
                      <a:pt x="667"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8"/>
              <p:cNvSpPr/>
              <p:nvPr/>
            </p:nvSpPr>
            <p:spPr>
              <a:xfrm>
                <a:off x="1301665" y="3114731"/>
                <a:ext cx="90971" cy="20851"/>
              </a:xfrm>
              <a:custGeom>
                <a:avLst/>
                <a:gdLst/>
                <a:ahLst/>
                <a:cxnLst/>
                <a:rect l="l" t="t" r="r" b="b"/>
                <a:pathLst>
                  <a:path w="3089" h="708" extrusionOk="0">
                    <a:moveTo>
                      <a:pt x="109" y="0"/>
                    </a:moveTo>
                    <a:lnTo>
                      <a:pt x="55" y="28"/>
                    </a:lnTo>
                    <a:lnTo>
                      <a:pt x="28" y="55"/>
                    </a:lnTo>
                    <a:lnTo>
                      <a:pt x="0" y="109"/>
                    </a:lnTo>
                    <a:lnTo>
                      <a:pt x="0" y="164"/>
                    </a:lnTo>
                    <a:lnTo>
                      <a:pt x="28" y="205"/>
                    </a:lnTo>
                    <a:lnTo>
                      <a:pt x="55" y="245"/>
                    </a:lnTo>
                    <a:lnTo>
                      <a:pt x="191" y="327"/>
                    </a:lnTo>
                    <a:lnTo>
                      <a:pt x="327" y="395"/>
                    </a:lnTo>
                    <a:lnTo>
                      <a:pt x="504" y="477"/>
                    </a:lnTo>
                    <a:lnTo>
                      <a:pt x="721" y="558"/>
                    </a:lnTo>
                    <a:lnTo>
                      <a:pt x="966" y="626"/>
                    </a:lnTo>
                    <a:lnTo>
                      <a:pt x="1252" y="681"/>
                    </a:lnTo>
                    <a:lnTo>
                      <a:pt x="1388" y="694"/>
                    </a:lnTo>
                    <a:lnTo>
                      <a:pt x="1537" y="708"/>
                    </a:lnTo>
                    <a:lnTo>
                      <a:pt x="1592" y="708"/>
                    </a:lnTo>
                    <a:lnTo>
                      <a:pt x="1755" y="694"/>
                    </a:lnTo>
                    <a:lnTo>
                      <a:pt x="1905" y="681"/>
                    </a:lnTo>
                    <a:lnTo>
                      <a:pt x="2054" y="667"/>
                    </a:lnTo>
                    <a:lnTo>
                      <a:pt x="2190" y="640"/>
                    </a:lnTo>
                    <a:lnTo>
                      <a:pt x="2435" y="558"/>
                    </a:lnTo>
                    <a:lnTo>
                      <a:pt x="2639" y="477"/>
                    </a:lnTo>
                    <a:lnTo>
                      <a:pt x="2802" y="395"/>
                    </a:lnTo>
                    <a:lnTo>
                      <a:pt x="2938" y="313"/>
                    </a:lnTo>
                    <a:lnTo>
                      <a:pt x="3047" y="232"/>
                    </a:lnTo>
                    <a:lnTo>
                      <a:pt x="3074" y="191"/>
                    </a:lnTo>
                    <a:lnTo>
                      <a:pt x="3088" y="150"/>
                    </a:lnTo>
                    <a:lnTo>
                      <a:pt x="3088" y="96"/>
                    </a:lnTo>
                    <a:lnTo>
                      <a:pt x="3061" y="55"/>
                    </a:lnTo>
                    <a:lnTo>
                      <a:pt x="3020" y="14"/>
                    </a:lnTo>
                    <a:lnTo>
                      <a:pt x="2966" y="0"/>
                    </a:lnTo>
                    <a:lnTo>
                      <a:pt x="2911" y="14"/>
                    </a:lnTo>
                    <a:lnTo>
                      <a:pt x="2870" y="28"/>
                    </a:lnTo>
                    <a:lnTo>
                      <a:pt x="2775" y="96"/>
                    </a:lnTo>
                    <a:lnTo>
                      <a:pt x="2680" y="164"/>
                    </a:lnTo>
                    <a:lnTo>
                      <a:pt x="2530" y="232"/>
                    </a:lnTo>
                    <a:lnTo>
                      <a:pt x="2340" y="313"/>
                    </a:lnTo>
                    <a:lnTo>
                      <a:pt x="2122" y="381"/>
                    </a:lnTo>
                    <a:lnTo>
                      <a:pt x="1877" y="422"/>
                    </a:lnTo>
                    <a:lnTo>
                      <a:pt x="1728" y="436"/>
                    </a:lnTo>
                    <a:lnTo>
                      <a:pt x="1415" y="436"/>
                    </a:lnTo>
                    <a:lnTo>
                      <a:pt x="1279" y="422"/>
                    </a:lnTo>
                    <a:lnTo>
                      <a:pt x="1034" y="368"/>
                    </a:lnTo>
                    <a:lnTo>
                      <a:pt x="803" y="300"/>
                    </a:lnTo>
                    <a:lnTo>
                      <a:pt x="599" y="232"/>
                    </a:lnTo>
                    <a:lnTo>
                      <a:pt x="436" y="150"/>
                    </a:lnTo>
                    <a:lnTo>
                      <a:pt x="313" y="96"/>
                    </a:lnTo>
                    <a:lnTo>
                      <a:pt x="204" y="28"/>
                    </a:lnTo>
                    <a:lnTo>
                      <a:pt x="164"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8"/>
              <p:cNvSpPr/>
              <p:nvPr/>
            </p:nvSpPr>
            <p:spPr>
              <a:xfrm>
                <a:off x="1338920" y="3023788"/>
                <a:ext cx="25651" cy="74155"/>
              </a:xfrm>
              <a:custGeom>
                <a:avLst/>
                <a:gdLst/>
                <a:ahLst/>
                <a:cxnLst/>
                <a:rect l="l" t="t" r="r" b="b"/>
                <a:pathLst>
                  <a:path w="871" h="2518" extrusionOk="0">
                    <a:moveTo>
                      <a:pt x="408" y="1"/>
                    </a:moveTo>
                    <a:lnTo>
                      <a:pt x="368" y="14"/>
                    </a:lnTo>
                    <a:lnTo>
                      <a:pt x="327" y="55"/>
                    </a:lnTo>
                    <a:lnTo>
                      <a:pt x="300" y="96"/>
                    </a:lnTo>
                    <a:lnTo>
                      <a:pt x="300" y="150"/>
                    </a:lnTo>
                    <a:lnTo>
                      <a:pt x="504" y="1443"/>
                    </a:lnTo>
                    <a:lnTo>
                      <a:pt x="572" y="1946"/>
                    </a:lnTo>
                    <a:lnTo>
                      <a:pt x="599" y="2245"/>
                    </a:lnTo>
                    <a:lnTo>
                      <a:pt x="422" y="2245"/>
                    </a:lnTo>
                    <a:lnTo>
                      <a:pt x="300" y="2232"/>
                    </a:lnTo>
                    <a:lnTo>
                      <a:pt x="164" y="2204"/>
                    </a:lnTo>
                    <a:lnTo>
                      <a:pt x="109" y="2204"/>
                    </a:lnTo>
                    <a:lnTo>
                      <a:pt x="68" y="2218"/>
                    </a:lnTo>
                    <a:lnTo>
                      <a:pt x="28" y="2245"/>
                    </a:lnTo>
                    <a:lnTo>
                      <a:pt x="0" y="2300"/>
                    </a:lnTo>
                    <a:lnTo>
                      <a:pt x="0" y="2354"/>
                    </a:lnTo>
                    <a:lnTo>
                      <a:pt x="14" y="2395"/>
                    </a:lnTo>
                    <a:lnTo>
                      <a:pt x="55" y="2436"/>
                    </a:lnTo>
                    <a:lnTo>
                      <a:pt x="96" y="2463"/>
                    </a:lnTo>
                    <a:lnTo>
                      <a:pt x="286" y="2490"/>
                    </a:lnTo>
                    <a:lnTo>
                      <a:pt x="395" y="2504"/>
                    </a:lnTo>
                    <a:lnTo>
                      <a:pt x="517" y="2517"/>
                    </a:lnTo>
                    <a:lnTo>
                      <a:pt x="667" y="2504"/>
                    </a:lnTo>
                    <a:lnTo>
                      <a:pt x="721" y="2490"/>
                    </a:lnTo>
                    <a:lnTo>
                      <a:pt x="776" y="2463"/>
                    </a:lnTo>
                    <a:lnTo>
                      <a:pt x="817" y="2422"/>
                    </a:lnTo>
                    <a:lnTo>
                      <a:pt x="830" y="2395"/>
                    </a:lnTo>
                    <a:lnTo>
                      <a:pt x="857" y="2354"/>
                    </a:lnTo>
                    <a:lnTo>
                      <a:pt x="871" y="2313"/>
                    </a:lnTo>
                    <a:lnTo>
                      <a:pt x="857" y="2191"/>
                    </a:lnTo>
                    <a:lnTo>
                      <a:pt x="844" y="1959"/>
                    </a:lnTo>
                    <a:lnTo>
                      <a:pt x="748" y="1320"/>
                    </a:lnTo>
                    <a:lnTo>
                      <a:pt x="558" y="110"/>
                    </a:lnTo>
                    <a:lnTo>
                      <a:pt x="544" y="55"/>
                    </a:lnTo>
                    <a:lnTo>
                      <a:pt x="517" y="28"/>
                    </a:lnTo>
                    <a:lnTo>
                      <a:pt x="463"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8"/>
              <p:cNvSpPr/>
              <p:nvPr/>
            </p:nvSpPr>
            <p:spPr>
              <a:xfrm>
                <a:off x="1207129" y="2873561"/>
                <a:ext cx="266817" cy="174697"/>
              </a:xfrm>
              <a:custGeom>
                <a:avLst/>
                <a:gdLst/>
                <a:ahLst/>
                <a:cxnLst/>
                <a:rect l="l" t="t" r="r" b="b"/>
                <a:pathLst>
                  <a:path w="9060" h="5932" extrusionOk="0">
                    <a:moveTo>
                      <a:pt x="4775" y="1"/>
                    </a:moveTo>
                    <a:lnTo>
                      <a:pt x="4489" y="14"/>
                    </a:lnTo>
                    <a:lnTo>
                      <a:pt x="4217" y="28"/>
                    </a:lnTo>
                    <a:lnTo>
                      <a:pt x="3931" y="55"/>
                    </a:lnTo>
                    <a:lnTo>
                      <a:pt x="3646" y="110"/>
                    </a:lnTo>
                    <a:lnTo>
                      <a:pt x="3346" y="164"/>
                    </a:lnTo>
                    <a:lnTo>
                      <a:pt x="3047" y="246"/>
                    </a:lnTo>
                    <a:lnTo>
                      <a:pt x="2748" y="341"/>
                    </a:lnTo>
                    <a:lnTo>
                      <a:pt x="2190" y="531"/>
                    </a:lnTo>
                    <a:lnTo>
                      <a:pt x="1700" y="735"/>
                    </a:lnTo>
                    <a:lnTo>
                      <a:pt x="1292" y="939"/>
                    </a:lnTo>
                    <a:lnTo>
                      <a:pt x="952" y="1130"/>
                    </a:lnTo>
                    <a:lnTo>
                      <a:pt x="680" y="1334"/>
                    </a:lnTo>
                    <a:lnTo>
                      <a:pt x="558" y="1429"/>
                    </a:lnTo>
                    <a:lnTo>
                      <a:pt x="449" y="1524"/>
                    </a:lnTo>
                    <a:lnTo>
                      <a:pt x="367" y="1619"/>
                    </a:lnTo>
                    <a:lnTo>
                      <a:pt x="286" y="1701"/>
                    </a:lnTo>
                    <a:lnTo>
                      <a:pt x="163" y="1891"/>
                    </a:lnTo>
                    <a:lnTo>
                      <a:pt x="68" y="2068"/>
                    </a:lnTo>
                    <a:lnTo>
                      <a:pt x="14" y="2232"/>
                    </a:lnTo>
                    <a:lnTo>
                      <a:pt x="0" y="2381"/>
                    </a:lnTo>
                    <a:lnTo>
                      <a:pt x="0" y="2531"/>
                    </a:lnTo>
                    <a:lnTo>
                      <a:pt x="14" y="2653"/>
                    </a:lnTo>
                    <a:lnTo>
                      <a:pt x="41" y="2776"/>
                    </a:lnTo>
                    <a:lnTo>
                      <a:pt x="95" y="2966"/>
                    </a:lnTo>
                    <a:lnTo>
                      <a:pt x="163" y="3211"/>
                    </a:lnTo>
                    <a:lnTo>
                      <a:pt x="245" y="3592"/>
                    </a:lnTo>
                    <a:lnTo>
                      <a:pt x="435" y="4571"/>
                    </a:lnTo>
                    <a:lnTo>
                      <a:pt x="531" y="5047"/>
                    </a:lnTo>
                    <a:lnTo>
                      <a:pt x="626" y="5469"/>
                    </a:lnTo>
                    <a:lnTo>
                      <a:pt x="680" y="5632"/>
                    </a:lnTo>
                    <a:lnTo>
                      <a:pt x="721" y="5768"/>
                    </a:lnTo>
                    <a:lnTo>
                      <a:pt x="762" y="5863"/>
                    </a:lnTo>
                    <a:lnTo>
                      <a:pt x="789" y="5891"/>
                    </a:lnTo>
                    <a:lnTo>
                      <a:pt x="816" y="5904"/>
                    </a:lnTo>
                    <a:lnTo>
                      <a:pt x="830" y="5891"/>
                    </a:lnTo>
                    <a:lnTo>
                      <a:pt x="857" y="5850"/>
                    </a:lnTo>
                    <a:lnTo>
                      <a:pt x="884" y="5714"/>
                    </a:lnTo>
                    <a:lnTo>
                      <a:pt x="925" y="5496"/>
                    </a:lnTo>
                    <a:lnTo>
                      <a:pt x="952" y="5238"/>
                    </a:lnTo>
                    <a:lnTo>
                      <a:pt x="993" y="4721"/>
                    </a:lnTo>
                    <a:lnTo>
                      <a:pt x="1034" y="4408"/>
                    </a:lnTo>
                    <a:lnTo>
                      <a:pt x="1143" y="3864"/>
                    </a:lnTo>
                    <a:lnTo>
                      <a:pt x="1197" y="3537"/>
                    </a:lnTo>
                    <a:lnTo>
                      <a:pt x="1211" y="3401"/>
                    </a:lnTo>
                    <a:lnTo>
                      <a:pt x="1197" y="3306"/>
                    </a:lnTo>
                    <a:lnTo>
                      <a:pt x="1197" y="3197"/>
                    </a:lnTo>
                    <a:lnTo>
                      <a:pt x="1184" y="3089"/>
                    </a:lnTo>
                    <a:lnTo>
                      <a:pt x="1197" y="2966"/>
                    </a:lnTo>
                    <a:lnTo>
                      <a:pt x="1211" y="2830"/>
                    </a:lnTo>
                    <a:lnTo>
                      <a:pt x="1252" y="2694"/>
                    </a:lnTo>
                    <a:lnTo>
                      <a:pt x="1320" y="2544"/>
                    </a:lnTo>
                    <a:lnTo>
                      <a:pt x="1401" y="2408"/>
                    </a:lnTo>
                    <a:lnTo>
                      <a:pt x="1510" y="2272"/>
                    </a:lnTo>
                    <a:lnTo>
                      <a:pt x="1673" y="2109"/>
                    </a:lnTo>
                    <a:lnTo>
                      <a:pt x="1768" y="2000"/>
                    </a:lnTo>
                    <a:lnTo>
                      <a:pt x="1877" y="1851"/>
                    </a:lnTo>
                    <a:lnTo>
                      <a:pt x="1932" y="1810"/>
                    </a:lnTo>
                    <a:lnTo>
                      <a:pt x="1986" y="1755"/>
                    </a:lnTo>
                    <a:lnTo>
                      <a:pt x="2217" y="1633"/>
                    </a:lnTo>
                    <a:lnTo>
                      <a:pt x="2340" y="1579"/>
                    </a:lnTo>
                    <a:lnTo>
                      <a:pt x="2489" y="1511"/>
                    </a:lnTo>
                    <a:lnTo>
                      <a:pt x="2666" y="1456"/>
                    </a:lnTo>
                    <a:lnTo>
                      <a:pt x="2857" y="1415"/>
                    </a:lnTo>
                    <a:lnTo>
                      <a:pt x="3306" y="1320"/>
                    </a:lnTo>
                    <a:lnTo>
                      <a:pt x="3782" y="1239"/>
                    </a:lnTo>
                    <a:lnTo>
                      <a:pt x="4285" y="1198"/>
                    </a:lnTo>
                    <a:lnTo>
                      <a:pt x="5033" y="1198"/>
                    </a:lnTo>
                    <a:lnTo>
                      <a:pt x="5278" y="1225"/>
                    </a:lnTo>
                    <a:lnTo>
                      <a:pt x="5496" y="1252"/>
                    </a:lnTo>
                    <a:lnTo>
                      <a:pt x="5700" y="1307"/>
                    </a:lnTo>
                    <a:lnTo>
                      <a:pt x="6978" y="1633"/>
                    </a:lnTo>
                    <a:lnTo>
                      <a:pt x="7427" y="1742"/>
                    </a:lnTo>
                    <a:lnTo>
                      <a:pt x="7808" y="1823"/>
                    </a:lnTo>
                    <a:lnTo>
                      <a:pt x="7890" y="1851"/>
                    </a:lnTo>
                    <a:lnTo>
                      <a:pt x="7971" y="1891"/>
                    </a:lnTo>
                    <a:lnTo>
                      <a:pt x="8026" y="1946"/>
                    </a:lnTo>
                    <a:lnTo>
                      <a:pt x="8080" y="2000"/>
                    </a:lnTo>
                    <a:lnTo>
                      <a:pt x="8134" y="2068"/>
                    </a:lnTo>
                    <a:lnTo>
                      <a:pt x="8162" y="2150"/>
                    </a:lnTo>
                    <a:lnTo>
                      <a:pt x="8230" y="2300"/>
                    </a:lnTo>
                    <a:lnTo>
                      <a:pt x="8257" y="2463"/>
                    </a:lnTo>
                    <a:lnTo>
                      <a:pt x="8284" y="2612"/>
                    </a:lnTo>
                    <a:lnTo>
                      <a:pt x="8311" y="2735"/>
                    </a:lnTo>
                    <a:lnTo>
                      <a:pt x="8352" y="2816"/>
                    </a:lnTo>
                    <a:lnTo>
                      <a:pt x="8366" y="2871"/>
                    </a:lnTo>
                    <a:lnTo>
                      <a:pt x="8379" y="2980"/>
                    </a:lnTo>
                    <a:lnTo>
                      <a:pt x="8393" y="3347"/>
                    </a:lnTo>
                    <a:lnTo>
                      <a:pt x="8420" y="4381"/>
                    </a:lnTo>
                    <a:lnTo>
                      <a:pt x="8434" y="4925"/>
                    </a:lnTo>
                    <a:lnTo>
                      <a:pt x="8475" y="5415"/>
                    </a:lnTo>
                    <a:lnTo>
                      <a:pt x="8488" y="5605"/>
                    </a:lnTo>
                    <a:lnTo>
                      <a:pt x="8515" y="5768"/>
                    </a:lnTo>
                    <a:lnTo>
                      <a:pt x="8556" y="5877"/>
                    </a:lnTo>
                    <a:lnTo>
                      <a:pt x="8570" y="5904"/>
                    </a:lnTo>
                    <a:lnTo>
                      <a:pt x="8597" y="5931"/>
                    </a:lnTo>
                    <a:lnTo>
                      <a:pt x="8611" y="5931"/>
                    </a:lnTo>
                    <a:lnTo>
                      <a:pt x="8638" y="5918"/>
                    </a:lnTo>
                    <a:lnTo>
                      <a:pt x="8692" y="5836"/>
                    </a:lnTo>
                    <a:lnTo>
                      <a:pt x="8733" y="5700"/>
                    </a:lnTo>
                    <a:lnTo>
                      <a:pt x="8787" y="5523"/>
                    </a:lnTo>
                    <a:lnTo>
                      <a:pt x="8842" y="5292"/>
                    </a:lnTo>
                    <a:lnTo>
                      <a:pt x="8896" y="5034"/>
                    </a:lnTo>
                    <a:lnTo>
                      <a:pt x="8978" y="4435"/>
                    </a:lnTo>
                    <a:lnTo>
                      <a:pt x="9005" y="4109"/>
                    </a:lnTo>
                    <a:lnTo>
                      <a:pt x="9032" y="3782"/>
                    </a:lnTo>
                    <a:lnTo>
                      <a:pt x="9046" y="3456"/>
                    </a:lnTo>
                    <a:lnTo>
                      <a:pt x="9059" y="3129"/>
                    </a:lnTo>
                    <a:lnTo>
                      <a:pt x="9046" y="2830"/>
                    </a:lnTo>
                    <a:lnTo>
                      <a:pt x="9032" y="2544"/>
                    </a:lnTo>
                    <a:lnTo>
                      <a:pt x="8991" y="2286"/>
                    </a:lnTo>
                    <a:lnTo>
                      <a:pt x="8937" y="2068"/>
                    </a:lnTo>
                    <a:lnTo>
                      <a:pt x="8910" y="1973"/>
                    </a:lnTo>
                    <a:lnTo>
                      <a:pt x="8855" y="1864"/>
                    </a:lnTo>
                    <a:lnTo>
                      <a:pt x="8787" y="1755"/>
                    </a:lnTo>
                    <a:lnTo>
                      <a:pt x="8719" y="1660"/>
                    </a:lnTo>
                    <a:lnTo>
                      <a:pt x="8624" y="1538"/>
                    </a:lnTo>
                    <a:lnTo>
                      <a:pt x="8529" y="1429"/>
                    </a:lnTo>
                    <a:lnTo>
                      <a:pt x="8420" y="1320"/>
                    </a:lnTo>
                    <a:lnTo>
                      <a:pt x="8298" y="1211"/>
                    </a:lnTo>
                    <a:lnTo>
                      <a:pt x="8012" y="994"/>
                    </a:lnTo>
                    <a:lnTo>
                      <a:pt x="7699" y="790"/>
                    </a:lnTo>
                    <a:lnTo>
                      <a:pt x="7522" y="681"/>
                    </a:lnTo>
                    <a:lnTo>
                      <a:pt x="7332" y="586"/>
                    </a:lnTo>
                    <a:lnTo>
                      <a:pt x="7141" y="504"/>
                    </a:lnTo>
                    <a:lnTo>
                      <a:pt x="6937" y="409"/>
                    </a:lnTo>
                    <a:lnTo>
                      <a:pt x="6733" y="341"/>
                    </a:lnTo>
                    <a:lnTo>
                      <a:pt x="6502" y="259"/>
                    </a:lnTo>
                    <a:lnTo>
                      <a:pt x="6284" y="205"/>
                    </a:lnTo>
                    <a:lnTo>
                      <a:pt x="6040" y="137"/>
                    </a:lnTo>
                    <a:lnTo>
                      <a:pt x="5808" y="96"/>
                    </a:lnTo>
                    <a:lnTo>
                      <a:pt x="5550" y="55"/>
                    </a:lnTo>
                    <a:lnTo>
                      <a:pt x="5305" y="28"/>
                    </a:lnTo>
                    <a:lnTo>
                      <a:pt x="5033" y="14"/>
                    </a:lnTo>
                    <a:lnTo>
                      <a:pt x="4775"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8"/>
              <p:cNvSpPr/>
              <p:nvPr/>
            </p:nvSpPr>
            <p:spPr>
              <a:xfrm>
                <a:off x="1257195"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30" y="2558"/>
                    </a:lnTo>
                    <a:lnTo>
                      <a:pt x="735" y="2490"/>
                    </a:lnTo>
                    <a:lnTo>
                      <a:pt x="640" y="2422"/>
                    </a:lnTo>
                    <a:lnTo>
                      <a:pt x="545" y="2340"/>
                    </a:lnTo>
                    <a:lnTo>
                      <a:pt x="463" y="2245"/>
                    </a:lnTo>
                    <a:lnTo>
                      <a:pt x="395" y="2150"/>
                    </a:lnTo>
                    <a:lnTo>
                      <a:pt x="327" y="2041"/>
                    </a:lnTo>
                    <a:lnTo>
                      <a:pt x="272" y="1932"/>
                    </a:lnTo>
                    <a:lnTo>
                      <a:pt x="232" y="1823"/>
                    </a:lnTo>
                    <a:lnTo>
                      <a:pt x="191" y="1701"/>
                    </a:lnTo>
                    <a:lnTo>
                      <a:pt x="177" y="1565"/>
                    </a:lnTo>
                    <a:lnTo>
                      <a:pt x="177" y="1443"/>
                    </a:lnTo>
                    <a:lnTo>
                      <a:pt x="177" y="1307"/>
                    </a:lnTo>
                    <a:lnTo>
                      <a:pt x="191" y="1184"/>
                    </a:lnTo>
                    <a:lnTo>
                      <a:pt x="232" y="1062"/>
                    </a:lnTo>
                    <a:lnTo>
                      <a:pt x="272" y="953"/>
                    </a:lnTo>
                    <a:lnTo>
                      <a:pt x="327" y="830"/>
                    </a:lnTo>
                    <a:lnTo>
                      <a:pt x="395" y="735"/>
                    </a:lnTo>
                    <a:lnTo>
                      <a:pt x="463" y="640"/>
                    </a:lnTo>
                    <a:lnTo>
                      <a:pt x="545" y="545"/>
                    </a:lnTo>
                    <a:lnTo>
                      <a:pt x="640" y="463"/>
                    </a:lnTo>
                    <a:lnTo>
                      <a:pt x="735" y="395"/>
                    </a:lnTo>
                    <a:lnTo>
                      <a:pt x="830" y="327"/>
                    </a:lnTo>
                    <a:lnTo>
                      <a:pt x="953" y="273"/>
                    </a:lnTo>
                    <a:lnTo>
                      <a:pt x="1061" y="232"/>
                    </a:lnTo>
                    <a:lnTo>
                      <a:pt x="1184" y="205"/>
                    </a:lnTo>
                    <a:lnTo>
                      <a:pt x="1306" y="178"/>
                    </a:lnTo>
                    <a:close/>
                    <a:moveTo>
                      <a:pt x="1293" y="1"/>
                    </a:moveTo>
                    <a:lnTo>
                      <a:pt x="1143" y="28"/>
                    </a:lnTo>
                    <a:lnTo>
                      <a:pt x="1007" y="55"/>
                    </a:lnTo>
                    <a:lnTo>
                      <a:pt x="871" y="109"/>
                    </a:lnTo>
                    <a:lnTo>
                      <a:pt x="749" y="164"/>
                    </a:lnTo>
                    <a:lnTo>
                      <a:pt x="626" y="246"/>
                    </a:lnTo>
                    <a:lnTo>
                      <a:pt x="517" y="327"/>
                    </a:lnTo>
                    <a:lnTo>
                      <a:pt x="422" y="422"/>
                    </a:lnTo>
                    <a:lnTo>
                      <a:pt x="327" y="518"/>
                    </a:lnTo>
                    <a:lnTo>
                      <a:pt x="245" y="640"/>
                    </a:lnTo>
                    <a:lnTo>
                      <a:pt x="164" y="749"/>
                    </a:lnTo>
                    <a:lnTo>
                      <a:pt x="109" y="885"/>
                    </a:lnTo>
                    <a:lnTo>
                      <a:pt x="55" y="1007"/>
                    </a:lnTo>
                    <a:lnTo>
                      <a:pt x="28" y="1143"/>
                    </a:lnTo>
                    <a:lnTo>
                      <a:pt x="0" y="1293"/>
                    </a:lnTo>
                    <a:lnTo>
                      <a:pt x="0" y="1443"/>
                    </a:lnTo>
                    <a:lnTo>
                      <a:pt x="0" y="1592"/>
                    </a:lnTo>
                    <a:lnTo>
                      <a:pt x="28" y="1728"/>
                    </a:lnTo>
                    <a:lnTo>
                      <a:pt x="55" y="1864"/>
                    </a:lnTo>
                    <a:lnTo>
                      <a:pt x="109" y="2000"/>
                    </a:lnTo>
                    <a:lnTo>
                      <a:pt x="164" y="2123"/>
                    </a:lnTo>
                    <a:lnTo>
                      <a:pt x="245" y="2245"/>
                    </a:lnTo>
                    <a:lnTo>
                      <a:pt x="327" y="2354"/>
                    </a:lnTo>
                    <a:lnTo>
                      <a:pt x="422" y="2463"/>
                    </a:lnTo>
                    <a:lnTo>
                      <a:pt x="517" y="2558"/>
                    </a:lnTo>
                    <a:lnTo>
                      <a:pt x="626" y="2640"/>
                    </a:lnTo>
                    <a:lnTo>
                      <a:pt x="749" y="2708"/>
                    </a:lnTo>
                    <a:lnTo>
                      <a:pt x="871" y="2776"/>
                    </a:lnTo>
                    <a:lnTo>
                      <a:pt x="1007" y="2816"/>
                    </a:lnTo>
                    <a:lnTo>
                      <a:pt x="1143" y="2857"/>
                    </a:lnTo>
                    <a:lnTo>
                      <a:pt x="1293" y="2884"/>
                    </a:lnTo>
                    <a:lnTo>
                      <a:pt x="1592" y="2884"/>
                    </a:lnTo>
                    <a:lnTo>
                      <a:pt x="1728" y="2857"/>
                    </a:lnTo>
                    <a:lnTo>
                      <a:pt x="1864" y="2816"/>
                    </a:lnTo>
                    <a:lnTo>
                      <a:pt x="2000" y="2776"/>
                    </a:lnTo>
                    <a:lnTo>
                      <a:pt x="2122" y="2708"/>
                    </a:lnTo>
                    <a:lnTo>
                      <a:pt x="2245" y="2640"/>
                    </a:lnTo>
                    <a:lnTo>
                      <a:pt x="2354" y="2558"/>
                    </a:lnTo>
                    <a:lnTo>
                      <a:pt x="2462" y="2463"/>
                    </a:lnTo>
                    <a:lnTo>
                      <a:pt x="2558" y="2354"/>
                    </a:lnTo>
                    <a:lnTo>
                      <a:pt x="2639" y="2245"/>
                    </a:lnTo>
                    <a:lnTo>
                      <a:pt x="2707" y="2123"/>
                    </a:lnTo>
                    <a:lnTo>
                      <a:pt x="2775" y="2000"/>
                    </a:lnTo>
                    <a:lnTo>
                      <a:pt x="2816" y="1864"/>
                    </a:lnTo>
                    <a:lnTo>
                      <a:pt x="2857" y="1728"/>
                    </a:lnTo>
                    <a:lnTo>
                      <a:pt x="2871" y="1592"/>
                    </a:lnTo>
                    <a:lnTo>
                      <a:pt x="2884" y="1443"/>
                    </a:lnTo>
                    <a:lnTo>
                      <a:pt x="2871" y="1293"/>
                    </a:lnTo>
                    <a:lnTo>
                      <a:pt x="2857" y="1143"/>
                    </a:lnTo>
                    <a:lnTo>
                      <a:pt x="2816" y="1007"/>
                    </a:lnTo>
                    <a:lnTo>
                      <a:pt x="2775" y="885"/>
                    </a:lnTo>
                    <a:lnTo>
                      <a:pt x="2707" y="749"/>
                    </a:lnTo>
                    <a:lnTo>
                      <a:pt x="2639" y="640"/>
                    </a:lnTo>
                    <a:lnTo>
                      <a:pt x="2558" y="518"/>
                    </a:lnTo>
                    <a:lnTo>
                      <a:pt x="2462" y="422"/>
                    </a:lnTo>
                    <a:lnTo>
                      <a:pt x="2354" y="327"/>
                    </a:lnTo>
                    <a:lnTo>
                      <a:pt x="2245" y="246"/>
                    </a:lnTo>
                    <a:lnTo>
                      <a:pt x="2122"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8"/>
              <p:cNvSpPr/>
              <p:nvPr/>
            </p:nvSpPr>
            <p:spPr>
              <a:xfrm>
                <a:off x="1356944"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44" y="2558"/>
                    </a:lnTo>
                    <a:lnTo>
                      <a:pt x="735" y="2490"/>
                    </a:lnTo>
                    <a:lnTo>
                      <a:pt x="640" y="2422"/>
                    </a:lnTo>
                    <a:lnTo>
                      <a:pt x="545" y="2340"/>
                    </a:lnTo>
                    <a:lnTo>
                      <a:pt x="463" y="2245"/>
                    </a:lnTo>
                    <a:lnTo>
                      <a:pt x="395" y="2150"/>
                    </a:lnTo>
                    <a:lnTo>
                      <a:pt x="327" y="2041"/>
                    </a:lnTo>
                    <a:lnTo>
                      <a:pt x="273" y="1932"/>
                    </a:lnTo>
                    <a:lnTo>
                      <a:pt x="232" y="1823"/>
                    </a:lnTo>
                    <a:lnTo>
                      <a:pt x="205" y="1701"/>
                    </a:lnTo>
                    <a:lnTo>
                      <a:pt x="177" y="1565"/>
                    </a:lnTo>
                    <a:lnTo>
                      <a:pt x="177" y="1443"/>
                    </a:lnTo>
                    <a:lnTo>
                      <a:pt x="177" y="1307"/>
                    </a:lnTo>
                    <a:lnTo>
                      <a:pt x="205" y="1184"/>
                    </a:lnTo>
                    <a:lnTo>
                      <a:pt x="232" y="1062"/>
                    </a:lnTo>
                    <a:lnTo>
                      <a:pt x="273" y="953"/>
                    </a:lnTo>
                    <a:lnTo>
                      <a:pt x="327" y="830"/>
                    </a:lnTo>
                    <a:lnTo>
                      <a:pt x="395" y="735"/>
                    </a:lnTo>
                    <a:lnTo>
                      <a:pt x="463" y="640"/>
                    </a:lnTo>
                    <a:lnTo>
                      <a:pt x="545" y="545"/>
                    </a:lnTo>
                    <a:lnTo>
                      <a:pt x="640" y="463"/>
                    </a:lnTo>
                    <a:lnTo>
                      <a:pt x="735" y="395"/>
                    </a:lnTo>
                    <a:lnTo>
                      <a:pt x="844" y="327"/>
                    </a:lnTo>
                    <a:lnTo>
                      <a:pt x="953" y="273"/>
                    </a:lnTo>
                    <a:lnTo>
                      <a:pt x="1061" y="232"/>
                    </a:lnTo>
                    <a:lnTo>
                      <a:pt x="1184" y="205"/>
                    </a:lnTo>
                    <a:lnTo>
                      <a:pt x="1306" y="178"/>
                    </a:lnTo>
                    <a:close/>
                    <a:moveTo>
                      <a:pt x="1293" y="1"/>
                    </a:moveTo>
                    <a:lnTo>
                      <a:pt x="1157" y="28"/>
                    </a:lnTo>
                    <a:lnTo>
                      <a:pt x="1007" y="55"/>
                    </a:lnTo>
                    <a:lnTo>
                      <a:pt x="885" y="109"/>
                    </a:lnTo>
                    <a:lnTo>
                      <a:pt x="749" y="164"/>
                    </a:lnTo>
                    <a:lnTo>
                      <a:pt x="640" y="246"/>
                    </a:lnTo>
                    <a:lnTo>
                      <a:pt x="517" y="327"/>
                    </a:lnTo>
                    <a:lnTo>
                      <a:pt x="422" y="422"/>
                    </a:lnTo>
                    <a:lnTo>
                      <a:pt x="327" y="518"/>
                    </a:lnTo>
                    <a:lnTo>
                      <a:pt x="245" y="640"/>
                    </a:lnTo>
                    <a:lnTo>
                      <a:pt x="177" y="749"/>
                    </a:lnTo>
                    <a:lnTo>
                      <a:pt x="109" y="885"/>
                    </a:lnTo>
                    <a:lnTo>
                      <a:pt x="55" y="1007"/>
                    </a:lnTo>
                    <a:lnTo>
                      <a:pt x="28" y="1143"/>
                    </a:lnTo>
                    <a:lnTo>
                      <a:pt x="0" y="1293"/>
                    </a:lnTo>
                    <a:lnTo>
                      <a:pt x="0" y="1443"/>
                    </a:lnTo>
                    <a:lnTo>
                      <a:pt x="0" y="1592"/>
                    </a:lnTo>
                    <a:lnTo>
                      <a:pt x="28" y="1728"/>
                    </a:lnTo>
                    <a:lnTo>
                      <a:pt x="55" y="1864"/>
                    </a:lnTo>
                    <a:lnTo>
                      <a:pt x="109" y="2000"/>
                    </a:lnTo>
                    <a:lnTo>
                      <a:pt x="177" y="2123"/>
                    </a:lnTo>
                    <a:lnTo>
                      <a:pt x="245" y="2245"/>
                    </a:lnTo>
                    <a:lnTo>
                      <a:pt x="327" y="2354"/>
                    </a:lnTo>
                    <a:lnTo>
                      <a:pt x="422" y="2463"/>
                    </a:lnTo>
                    <a:lnTo>
                      <a:pt x="517" y="2558"/>
                    </a:lnTo>
                    <a:lnTo>
                      <a:pt x="640" y="2640"/>
                    </a:lnTo>
                    <a:lnTo>
                      <a:pt x="749" y="2708"/>
                    </a:lnTo>
                    <a:lnTo>
                      <a:pt x="885" y="2776"/>
                    </a:lnTo>
                    <a:lnTo>
                      <a:pt x="1007" y="2816"/>
                    </a:lnTo>
                    <a:lnTo>
                      <a:pt x="1157" y="2857"/>
                    </a:lnTo>
                    <a:lnTo>
                      <a:pt x="1293" y="2884"/>
                    </a:lnTo>
                    <a:lnTo>
                      <a:pt x="1592" y="2884"/>
                    </a:lnTo>
                    <a:lnTo>
                      <a:pt x="1728" y="2857"/>
                    </a:lnTo>
                    <a:lnTo>
                      <a:pt x="1864" y="2816"/>
                    </a:lnTo>
                    <a:lnTo>
                      <a:pt x="2000" y="2776"/>
                    </a:lnTo>
                    <a:lnTo>
                      <a:pt x="2136" y="2708"/>
                    </a:lnTo>
                    <a:lnTo>
                      <a:pt x="2245" y="2640"/>
                    </a:lnTo>
                    <a:lnTo>
                      <a:pt x="2354" y="2558"/>
                    </a:lnTo>
                    <a:lnTo>
                      <a:pt x="2463" y="2463"/>
                    </a:lnTo>
                    <a:lnTo>
                      <a:pt x="2558" y="2354"/>
                    </a:lnTo>
                    <a:lnTo>
                      <a:pt x="2639" y="2245"/>
                    </a:lnTo>
                    <a:lnTo>
                      <a:pt x="2707" y="2123"/>
                    </a:lnTo>
                    <a:lnTo>
                      <a:pt x="2775" y="2000"/>
                    </a:lnTo>
                    <a:lnTo>
                      <a:pt x="2816" y="1864"/>
                    </a:lnTo>
                    <a:lnTo>
                      <a:pt x="2857" y="1728"/>
                    </a:lnTo>
                    <a:lnTo>
                      <a:pt x="2884" y="1592"/>
                    </a:lnTo>
                    <a:lnTo>
                      <a:pt x="2884" y="1443"/>
                    </a:lnTo>
                    <a:lnTo>
                      <a:pt x="2884" y="1293"/>
                    </a:lnTo>
                    <a:lnTo>
                      <a:pt x="2857" y="1143"/>
                    </a:lnTo>
                    <a:lnTo>
                      <a:pt x="2816" y="1007"/>
                    </a:lnTo>
                    <a:lnTo>
                      <a:pt x="2775" y="885"/>
                    </a:lnTo>
                    <a:lnTo>
                      <a:pt x="2707" y="749"/>
                    </a:lnTo>
                    <a:lnTo>
                      <a:pt x="2639" y="640"/>
                    </a:lnTo>
                    <a:lnTo>
                      <a:pt x="2558" y="518"/>
                    </a:lnTo>
                    <a:lnTo>
                      <a:pt x="2463" y="422"/>
                    </a:lnTo>
                    <a:lnTo>
                      <a:pt x="2354" y="327"/>
                    </a:lnTo>
                    <a:lnTo>
                      <a:pt x="2245" y="246"/>
                    </a:lnTo>
                    <a:lnTo>
                      <a:pt x="2136"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8"/>
              <p:cNvSpPr/>
              <p:nvPr/>
            </p:nvSpPr>
            <p:spPr>
              <a:xfrm>
                <a:off x="1336918" y="3024995"/>
                <a:ext cx="25268" cy="8452"/>
              </a:xfrm>
              <a:custGeom>
                <a:avLst/>
                <a:gdLst/>
                <a:ahLst/>
                <a:cxnLst/>
                <a:rect l="l" t="t" r="r" b="b"/>
                <a:pathLst>
                  <a:path w="858" h="287" extrusionOk="0">
                    <a:moveTo>
                      <a:pt x="381" y="1"/>
                    </a:moveTo>
                    <a:lnTo>
                      <a:pt x="286" y="14"/>
                    </a:lnTo>
                    <a:lnTo>
                      <a:pt x="191" y="55"/>
                    </a:lnTo>
                    <a:lnTo>
                      <a:pt x="109" y="96"/>
                    </a:lnTo>
                    <a:lnTo>
                      <a:pt x="41" y="137"/>
                    </a:lnTo>
                    <a:lnTo>
                      <a:pt x="14" y="150"/>
                    </a:lnTo>
                    <a:lnTo>
                      <a:pt x="0" y="191"/>
                    </a:lnTo>
                    <a:lnTo>
                      <a:pt x="0" y="218"/>
                    </a:lnTo>
                    <a:lnTo>
                      <a:pt x="14" y="259"/>
                    </a:lnTo>
                    <a:lnTo>
                      <a:pt x="55" y="286"/>
                    </a:lnTo>
                    <a:lnTo>
                      <a:pt x="109" y="286"/>
                    </a:lnTo>
                    <a:lnTo>
                      <a:pt x="136" y="273"/>
                    </a:lnTo>
                    <a:lnTo>
                      <a:pt x="191" y="245"/>
                    </a:lnTo>
                    <a:lnTo>
                      <a:pt x="259" y="218"/>
                    </a:lnTo>
                    <a:lnTo>
                      <a:pt x="340" y="191"/>
                    </a:lnTo>
                    <a:lnTo>
                      <a:pt x="422" y="177"/>
                    </a:lnTo>
                    <a:lnTo>
                      <a:pt x="517" y="177"/>
                    </a:lnTo>
                    <a:lnTo>
                      <a:pt x="612" y="205"/>
                    </a:lnTo>
                    <a:lnTo>
                      <a:pt x="653" y="232"/>
                    </a:lnTo>
                    <a:lnTo>
                      <a:pt x="708" y="273"/>
                    </a:lnTo>
                    <a:lnTo>
                      <a:pt x="735" y="286"/>
                    </a:lnTo>
                    <a:lnTo>
                      <a:pt x="803" y="286"/>
                    </a:lnTo>
                    <a:lnTo>
                      <a:pt x="830" y="259"/>
                    </a:lnTo>
                    <a:lnTo>
                      <a:pt x="844" y="232"/>
                    </a:lnTo>
                    <a:lnTo>
                      <a:pt x="857" y="205"/>
                    </a:lnTo>
                    <a:lnTo>
                      <a:pt x="844" y="164"/>
                    </a:lnTo>
                    <a:lnTo>
                      <a:pt x="830" y="137"/>
                    </a:lnTo>
                    <a:lnTo>
                      <a:pt x="721" y="55"/>
                    </a:lnTo>
                    <a:lnTo>
                      <a:pt x="612" y="14"/>
                    </a:lnTo>
                    <a:lnTo>
                      <a:pt x="5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8"/>
              <p:cNvSpPr/>
              <p:nvPr/>
            </p:nvSpPr>
            <p:spPr>
              <a:xfrm>
                <a:off x="1436667" y="2998166"/>
                <a:ext cx="42496" cy="26446"/>
              </a:xfrm>
              <a:custGeom>
                <a:avLst/>
                <a:gdLst/>
                <a:ahLst/>
                <a:cxnLst/>
                <a:rect l="l" t="t" r="r" b="b"/>
                <a:pathLst>
                  <a:path w="1443" h="898" extrusionOk="0">
                    <a:moveTo>
                      <a:pt x="1238" y="0"/>
                    </a:moveTo>
                    <a:lnTo>
                      <a:pt x="1116" y="14"/>
                    </a:lnTo>
                    <a:lnTo>
                      <a:pt x="980" y="41"/>
                    </a:lnTo>
                    <a:lnTo>
                      <a:pt x="871" y="95"/>
                    </a:lnTo>
                    <a:lnTo>
                      <a:pt x="749" y="150"/>
                    </a:lnTo>
                    <a:lnTo>
                      <a:pt x="640" y="204"/>
                    </a:lnTo>
                    <a:lnTo>
                      <a:pt x="436" y="340"/>
                    </a:lnTo>
                    <a:lnTo>
                      <a:pt x="272" y="490"/>
                    </a:lnTo>
                    <a:lnTo>
                      <a:pt x="150" y="612"/>
                    </a:lnTo>
                    <a:lnTo>
                      <a:pt x="28" y="762"/>
                    </a:lnTo>
                    <a:lnTo>
                      <a:pt x="0" y="789"/>
                    </a:lnTo>
                    <a:lnTo>
                      <a:pt x="0" y="816"/>
                    </a:lnTo>
                    <a:lnTo>
                      <a:pt x="14" y="857"/>
                    </a:lnTo>
                    <a:lnTo>
                      <a:pt x="41" y="884"/>
                    </a:lnTo>
                    <a:lnTo>
                      <a:pt x="68" y="898"/>
                    </a:lnTo>
                    <a:lnTo>
                      <a:pt x="123" y="898"/>
                    </a:lnTo>
                    <a:lnTo>
                      <a:pt x="164" y="871"/>
                    </a:lnTo>
                    <a:lnTo>
                      <a:pt x="259" y="748"/>
                    </a:lnTo>
                    <a:lnTo>
                      <a:pt x="381" y="626"/>
                    </a:lnTo>
                    <a:lnTo>
                      <a:pt x="531" y="503"/>
                    </a:lnTo>
                    <a:lnTo>
                      <a:pt x="708" y="367"/>
                    </a:lnTo>
                    <a:lnTo>
                      <a:pt x="803" y="313"/>
                    </a:lnTo>
                    <a:lnTo>
                      <a:pt x="912" y="259"/>
                    </a:lnTo>
                    <a:lnTo>
                      <a:pt x="1021" y="218"/>
                    </a:lnTo>
                    <a:lnTo>
                      <a:pt x="1129" y="191"/>
                    </a:lnTo>
                    <a:lnTo>
                      <a:pt x="1238" y="177"/>
                    </a:lnTo>
                    <a:lnTo>
                      <a:pt x="1388" y="177"/>
                    </a:lnTo>
                    <a:lnTo>
                      <a:pt x="1415" y="163"/>
                    </a:lnTo>
                    <a:lnTo>
                      <a:pt x="1442" y="136"/>
                    </a:lnTo>
                    <a:lnTo>
                      <a:pt x="1442" y="95"/>
                    </a:lnTo>
                    <a:lnTo>
                      <a:pt x="1442" y="68"/>
                    </a:lnTo>
                    <a:lnTo>
                      <a:pt x="1429" y="41"/>
                    </a:lnTo>
                    <a:lnTo>
                      <a:pt x="1401" y="14"/>
                    </a:lnTo>
                    <a:lnTo>
                      <a:pt x="1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8"/>
              <p:cNvSpPr/>
              <p:nvPr/>
            </p:nvSpPr>
            <p:spPr>
              <a:xfrm>
                <a:off x="1212312" y="2998166"/>
                <a:ext cx="50919" cy="26446"/>
              </a:xfrm>
              <a:custGeom>
                <a:avLst/>
                <a:gdLst/>
                <a:ahLst/>
                <a:cxnLst/>
                <a:rect l="l" t="t" r="r" b="b"/>
                <a:pathLst>
                  <a:path w="1729" h="898" extrusionOk="0">
                    <a:moveTo>
                      <a:pt x="55" y="0"/>
                    </a:moveTo>
                    <a:lnTo>
                      <a:pt x="28" y="27"/>
                    </a:lnTo>
                    <a:lnTo>
                      <a:pt x="15" y="55"/>
                    </a:lnTo>
                    <a:lnTo>
                      <a:pt x="1" y="82"/>
                    </a:lnTo>
                    <a:lnTo>
                      <a:pt x="15" y="123"/>
                    </a:lnTo>
                    <a:lnTo>
                      <a:pt x="28" y="150"/>
                    </a:lnTo>
                    <a:lnTo>
                      <a:pt x="55" y="163"/>
                    </a:lnTo>
                    <a:lnTo>
                      <a:pt x="96" y="177"/>
                    </a:lnTo>
                    <a:lnTo>
                      <a:pt x="246" y="191"/>
                    </a:lnTo>
                    <a:lnTo>
                      <a:pt x="395" y="204"/>
                    </a:lnTo>
                    <a:lnTo>
                      <a:pt x="545" y="245"/>
                    </a:lnTo>
                    <a:lnTo>
                      <a:pt x="681" y="286"/>
                    </a:lnTo>
                    <a:lnTo>
                      <a:pt x="803" y="340"/>
                    </a:lnTo>
                    <a:lnTo>
                      <a:pt x="926" y="395"/>
                    </a:lnTo>
                    <a:lnTo>
                      <a:pt x="1144" y="517"/>
                    </a:lnTo>
                    <a:lnTo>
                      <a:pt x="1320" y="653"/>
                    </a:lnTo>
                    <a:lnTo>
                      <a:pt x="1456" y="762"/>
                    </a:lnTo>
                    <a:lnTo>
                      <a:pt x="1579" y="871"/>
                    </a:lnTo>
                    <a:lnTo>
                      <a:pt x="1606" y="898"/>
                    </a:lnTo>
                    <a:lnTo>
                      <a:pt x="1674" y="898"/>
                    </a:lnTo>
                    <a:lnTo>
                      <a:pt x="1701" y="871"/>
                    </a:lnTo>
                    <a:lnTo>
                      <a:pt x="1715" y="843"/>
                    </a:lnTo>
                    <a:lnTo>
                      <a:pt x="1728" y="816"/>
                    </a:lnTo>
                    <a:lnTo>
                      <a:pt x="1728" y="775"/>
                    </a:lnTo>
                    <a:lnTo>
                      <a:pt x="1701" y="748"/>
                    </a:lnTo>
                    <a:lnTo>
                      <a:pt x="1565" y="626"/>
                    </a:lnTo>
                    <a:lnTo>
                      <a:pt x="1416" y="503"/>
                    </a:lnTo>
                    <a:lnTo>
                      <a:pt x="1225" y="367"/>
                    </a:lnTo>
                    <a:lnTo>
                      <a:pt x="994" y="231"/>
                    </a:lnTo>
                    <a:lnTo>
                      <a:pt x="871" y="163"/>
                    </a:lnTo>
                    <a:lnTo>
                      <a:pt x="722" y="109"/>
                    </a:lnTo>
                    <a:lnTo>
                      <a:pt x="586" y="68"/>
                    </a:lnTo>
                    <a:lnTo>
                      <a:pt x="423" y="27"/>
                    </a:lnTo>
                    <a:lnTo>
                      <a:pt x="273" y="14"/>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8"/>
              <p:cNvSpPr/>
              <p:nvPr/>
            </p:nvSpPr>
            <p:spPr>
              <a:xfrm>
                <a:off x="857786" y="3259333"/>
                <a:ext cx="410651" cy="1028365"/>
              </a:xfrm>
              <a:custGeom>
                <a:avLst/>
                <a:gdLst/>
                <a:ahLst/>
                <a:cxnLst/>
                <a:rect l="l" t="t" r="r" b="b"/>
                <a:pathLst>
                  <a:path w="13944" h="34919" extrusionOk="0">
                    <a:moveTo>
                      <a:pt x="8774" y="1"/>
                    </a:moveTo>
                    <a:lnTo>
                      <a:pt x="8597" y="15"/>
                    </a:lnTo>
                    <a:lnTo>
                      <a:pt x="8421" y="42"/>
                    </a:lnTo>
                    <a:lnTo>
                      <a:pt x="8257" y="69"/>
                    </a:lnTo>
                    <a:lnTo>
                      <a:pt x="8081" y="110"/>
                    </a:lnTo>
                    <a:lnTo>
                      <a:pt x="7917" y="151"/>
                    </a:lnTo>
                    <a:lnTo>
                      <a:pt x="7754" y="205"/>
                    </a:lnTo>
                    <a:lnTo>
                      <a:pt x="7591" y="273"/>
                    </a:lnTo>
                    <a:lnTo>
                      <a:pt x="7441" y="341"/>
                    </a:lnTo>
                    <a:lnTo>
                      <a:pt x="7278" y="423"/>
                    </a:lnTo>
                    <a:lnTo>
                      <a:pt x="7128" y="504"/>
                    </a:lnTo>
                    <a:lnTo>
                      <a:pt x="6992" y="599"/>
                    </a:lnTo>
                    <a:lnTo>
                      <a:pt x="6843" y="695"/>
                    </a:lnTo>
                    <a:lnTo>
                      <a:pt x="6707" y="804"/>
                    </a:lnTo>
                    <a:lnTo>
                      <a:pt x="6571" y="912"/>
                    </a:lnTo>
                    <a:lnTo>
                      <a:pt x="6448" y="1035"/>
                    </a:lnTo>
                    <a:lnTo>
                      <a:pt x="6326" y="1157"/>
                    </a:lnTo>
                    <a:lnTo>
                      <a:pt x="6203" y="1293"/>
                    </a:lnTo>
                    <a:lnTo>
                      <a:pt x="6095" y="1429"/>
                    </a:lnTo>
                    <a:lnTo>
                      <a:pt x="5986" y="1579"/>
                    </a:lnTo>
                    <a:lnTo>
                      <a:pt x="5891" y="1728"/>
                    </a:lnTo>
                    <a:lnTo>
                      <a:pt x="5809" y="1878"/>
                    </a:lnTo>
                    <a:lnTo>
                      <a:pt x="5727" y="2041"/>
                    </a:lnTo>
                    <a:lnTo>
                      <a:pt x="5646" y="2218"/>
                    </a:lnTo>
                    <a:lnTo>
                      <a:pt x="5428" y="2735"/>
                    </a:lnTo>
                    <a:lnTo>
                      <a:pt x="5224" y="3238"/>
                    </a:lnTo>
                    <a:lnTo>
                      <a:pt x="4830" y="4245"/>
                    </a:lnTo>
                    <a:lnTo>
                      <a:pt x="4435" y="5238"/>
                    </a:lnTo>
                    <a:lnTo>
                      <a:pt x="4054" y="6245"/>
                    </a:lnTo>
                    <a:lnTo>
                      <a:pt x="3687" y="7251"/>
                    </a:lnTo>
                    <a:lnTo>
                      <a:pt x="3320" y="8271"/>
                    </a:lnTo>
                    <a:lnTo>
                      <a:pt x="2966" y="9278"/>
                    </a:lnTo>
                    <a:lnTo>
                      <a:pt x="2612" y="10298"/>
                    </a:lnTo>
                    <a:lnTo>
                      <a:pt x="2272" y="11332"/>
                    </a:lnTo>
                    <a:lnTo>
                      <a:pt x="1946" y="12366"/>
                    </a:lnTo>
                    <a:lnTo>
                      <a:pt x="1633" y="13399"/>
                    </a:lnTo>
                    <a:lnTo>
                      <a:pt x="1334" y="14460"/>
                    </a:lnTo>
                    <a:lnTo>
                      <a:pt x="1034" y="15521"/>
                    </a:lnTo>
                    <a:lnTo>
                      <a:pt x="762" y="16596"/>
                    </a:lnTo>
                    <a:lnTo>
                      <a:pt x="518" y="17684"/>
                    </a:lnTo>
                    <a:lnTo>
                      <a:pt x="300" y="18800"/>
                    </a:lnTo>
                    <a:lnTo>
                      <a:pt x="191" y="19371"/>
                    </a:lnTo>
                    <a:lnTo>
                      <a:pt x="96" y="19942"/>
                    </a:lnTo>
                    <a:lnTo>
                      <a:pt x="55" y="20337"/>
                    </a:lnTo>
                    <a:lnTo>
                      <a:pt x="14" y="20745"/>
                    </a:lnTo>
                    <a:lnTo>
                      <a:pt x="1" y="21139"/>
                    </a:lnTo>
                    <a:lnTo>
                      <a:pt x="14" y="21534"/>
                    </a:lnTo>
                    <a:lnTo>
                      <a:pt x="28" y="21915"/>
                    </a:lnTo>
                    <a:lnTo>
                      <a:pt x="69" y="22309"/>
                    </a:lnTo>
                    <a:lnTo>
                      <a:pt x="123" y="22676"/>
                    </a:lnTo>
                    <a:lnTo>
                      <a:pt x="191" y="23057"/>
                    </a:lnTo>
                    <a:lnTo>
                      <a:pt x="273" y="23411"/>
                    </a:lnTo>
                    <a:lnTo>
                      <a:pt x="368" y="23765"/>
                    </a:lnTo>
                    <a:lnTo>
                      <a:pt x="477" y="24118"/>
                    </a:lnTo>
                    <a:lnTo>
                      <a:pt x="586" y="24445"/>
                    </a:lnTo>
                    <a:lnTo>
                      <a:pt x="722" y="24771"/>
                    </a:lnTo>
                    <a:lnTo>
                      <a:pt x="858" y="25098"/>
                    </a:lnTo>
                    <a:lnTo>
                      <a:pt x="994" y="25410"/>
                    </a:lnTo>
                    <a:lnTo>
                      <a:pt x="1143" y="25710"/>
                    </a:lnTo>
                    <a:lnTo>
                      <a:pt x="1293" y="26009"/>
                    </a:lnTo>
                    <a:lnTo>
                      <a:pt x="1456" y="26295"/>
                    </a:lnTo>
                    <a:lnTo>
                      <a:pt x="1796" y="26852"/>
                    </a:lnTo>
                    <a:lnTo>
                      <a:pt x="2150" y="27369"/>
                    </a:lnTo>
                    <a:lnTo>
                      <a:pt x="2517" y="27873"/>
                    </a:lnTo>
                    <a:lnTo>
                      <a:pt x="2898" y="28362"/>
                    </a:lnTo>
                    <a:lnTo>
                      <a:pt x="3292" y="28825"/>
                    </a:lnTo>
                    <a:lnTo>
                      <a:pt x="3687" y="29274"/>
                    </a:lnTo>
                    <a:lnTo>
                      <a:pt x="4095" y="29709"/>
                    </a:lnTo>
                    <a:lnTo>
                      <a:pt x="4517" y="30117"/>
                    </a:lnTo>
                    <a:lnTo>
                      <a:pt x="4938" y="30525"/>
                    </a:lnTo>
                    <a:lnTo>
                      <a:pt x="5360" y="30906"/>
                    </a:lnTo>
                    <a:lnTo>
                      <a:pt x="5795" y="31287"/>
                    </a:lnTo>
                    <a:lnTo>
                      <a:pt x="6231" y="31654"/>
                    </a:lnTo>
                    <a:lnTo>
                      <a:pt x="6666" y="32021"/>
                    </a:lnTo>
                    <a:lnTo>
                      <a:pt x="7115" y="32361"/>
                    </a:lnTo>
                    <a:lnTo>
                      <a:pt x="7564" y="32701"/>
                    </a:lnTo>
                    <a:lnTo>
                      <a:pt x="8026" y="33042"/>
                    </a:lnTo>
                    <a:lnTo>
                      <a:pt x="8489" y="33354"/>
                    </a:lnTo>
                    <a:lnTo>
                      <a:pt x="8951" y="33681"/>
                    </a:lnTo>
                    <a:lnTo>
                      <a:pt x="9427" y="33980"/>
                    </a:lnTo>
                    <a:lnTo>
                      <a:pt x="9903" y="34293"/>
                    </a:lnTo>
                    <a:lnTo>
                      <a:pt x="10148" y="34443"/>
                    </a:lnTo>
                    <a:lnTo>
                      <a:pt x="10434" y="34606"/>
                    </a:lnTo>
                    <a:lnTo>
                      <a:pt x="10624" y="34701"/>
                    </a:lnTo>
                    <a:lnTo>
                      <a:pt x="10828" y="34783"/>
                    </a:lnTo>
                    <a:lnTo>
                      <a:pt x="11032" y="34851"/>
                    </a:lnTo>
                    <a:lnTo>
                      <a:pt x="11250" y="34891"/>
                    </a:lnTo>
                    <a:lnTo>
                      <a:pt x="11454" y="34919"/>
                    </a:lnTo>
                    <a:lnTo>
                      <a:pt x="11672" y="34919"/>
                    </a:lnTo>
                    <a:lnTo>
                      <a:pt x="11876" y="34905"/>
                    </a:lnTo>
                    <a:lnTo>
                      <a:pt x="12093" y="34878"/>
                    </a:lnTo>
                    <a:lnTo>
                      <a:pt x="12297" y="34823"/>
                    </a:lnTo>
                    <a:lnTo>
                      <a:pt x="12501" y="34755"/>
                    </a:lnTo>
                    <a:lnTo>
                      <a:pt x="12692" y="34660"/>
                    </a:lnTo>
                    <a:lnTo>
                      <a:pt x="12869" y="34551"/>
                    </a:lnTo>
                    <a:lnTo>
                      <a:pt x="13046" y="34429"/>
                    </a:lnTo>
                    <a:lnTo>
                      <a:pt x="13222" y="34279"/>
                    </a:lnTo>
                    <a:lnTo>
                      <a:pt x="13372" y="34130"/>
                    </a:lnTo>
                    <a:lnTo>
                      <a:pt x="13508" y="33953"/>
                    </a:lnTo>
                    <a:lnTo>
                      <a:pt x="13644" y="33749"/>
                    </a:lnTo>
                    <a:lnTo>
                      <a:pt x="13739" y="33545"/>
                    </a:lnTo>
                    <a:lnTo>
                      <a:pt x="13821" y="33327"/>
                    </a:lnTo>
                    <a:lnTo>
                      <a:pt x="13889" y="33110"/>
                    </a:lnTo>
                    <a:lnTo>
                      <a:pt x="13930" y="32878"/>
                    </a:lnTo>
                    <a:lnTo>
                      <a:pt x="13943" y="32661"/>
                    </a:lnTo>
                    <a:lnTo>
                      <a:pt x="13930" y="32429"/>
                    </a:lnTo>
                    <a:lnTo>
                      <a:pt x="13916" y="32212"/>
                    </a:lnTo>
                    <a:lnTo>
                      <a:pt x="13862" y="31994"/>
                    </a:lnTo>
                    <a:lnTo>
                      <a:pt x="13794" y="31776"/>
                    </a:lnTo>
                    <a:lnTo>
                      <a:pt x="13712" y="31572"/>
                    </a:lnTo>
                    <a:lnTo>
                      <a:pt x="13603" y="31382"/>
                    </a:lnTo>
                    <a:lnTo>
                      <a:pt x="13467" y="31192"/>
                    </a:lnTo>
                    <a:lnTo>
                      <a:pt x="13318" y="31015"/>
                    </a:lnTo>
                    <a:lnTo>
                      <a:pt x="13154" y="30852"/>
                    </a:lnTo>
                    <a:lnTo>
                      <a:pt x="12964" y="30702"/>
                    </a:lnTo>
                    <a:lnTo>
                      <a:pt x="12855" y="30634"/>
                    </a:lnTo>
                    <a:lnTo>
                      <a:pt x="12501" y="30375"/>
                    </a:lnTo>
                    <a:lnTo>
                      <a:pt x="12121" y="30090"/>
                    </a:lnTo>
                    <a:lnTo>
                      <a:pt x="11740" y="29791"/>
                    </a:lnTo>
                    <a:lnTo>
                      <a:pt x="11359" y="29491"/>
                    </a:lnTo>
                    <a:lnTo>
                      <a:pt x="10624" y="28879"/>
                    </a:lnTo>
                    <a:lnTo>
                      <a:pt x="10257" y="28553"/>
                    </a:lnTo>
                    <a:lnTo>
                      <a:pt x="9903" y="28226"/>
                    </a:lnTo>
                    <a:lnTo>
                      <a:pt x="9550" y="27900"/>
                    </a:lnTo>
                    <a:lnTo>
                      <a:pt x="9210" y="27573"/>
                    </a:lnTo>
                    <a:lnTo>
                      <a:pt x="8883" y="27233"/>
                    </a:lnTo>
                    <a:lnTo>
                      <a:pt x="8557" y="26893"/>
                    </a:lnTo>
                    <a:lnTo>
                      <a:pt x="8257" y="26540"/>
                    </a:lnTo>
                    <a:lnTo>
                      <a:pt x="7958" y="26199"/>
                    </a:lnTo>
                    <a:lnTo>
                      <a:pt x="7672" y="25846"/>
                    </a:lnTo>
                    <a:lnTo>
                      <a:pt x="7400" y="25492"/>
                    </a:lnTo>
                    <a:lnTo>
                      <a:pt x="7142" y="25125"/>
                    </a:lnTo>
                    <a:lnTo>
                      <a:pt x="6897" y="24771"/>
                    </a:lnTo>
                    <a:lnTo>
                      <a:pt x="6679" y="24404"/>
                    </a:lnTo>
                    <a:lnTo>
                      <a:pt x="6475" y="24050"/>
                    </a:lnTo>
                    <a:lnTo>
                      <a:pt x="6299" y="23697"/>
                    </a:lnTo>
                    <a:lnTo>
                      <a:pt x="6135" y="23343"/>
                    </a:lnTo>
                    <a:lnTo>
                      <a:pt x="6013" y="23003"/>
                    </a:lnTo>
                    <a:lnTo>
                      <a:pt x="5904" y="22663"/>
                    </a:lnTo>
                    <a:lnTo>
                      <a:pt x="5836" y="22350"/>
                    </a:lnTo>
                    <a:lnTo>
                      <a:pt x="5782" y="22037"/>
                    </a:lnTo>
                    <a:lnTo>
                      <a:pt x="5768" y="21751"/>
                    </a:lnTo>
                    <a:lnTo>
                      <a:pt x="5768" y="21479"/>
                    </a:lnTo>
                    <a:lnTo>
                      <a:pt x="5795" y="21221"/>
                    </a:lnTo>
                    <a:lnTo>
                      <a:pt x="5850" y="20990"/>
                    </a:lnTo>
                    <a:lnTo>
                      <a:pt x="5959" y="20541"/>
                    </a:lnTo>
                    <a:lnTo>
                      <a:pt x="6081" y="20078"/>
                    </a:lnTo>
                    <a:lnTo>
                      <a:pt x="6339" y="19153"/>
                    </a:lnTo>
                    <a:lnTo>
                      <a:pt x="6625" y="18228"/>
                    </a:lnTo>
                    <a:lnTo>
                      <a:pt x="6938" y="17290"/>
                    </a:lnTo>
                    <a:lnTo>
                      <a:pt x="7264" y="16351"/>
                    </a:lnTo>
                    <a:lnTo>
                      <a:pt x="7618" y="15426"/>
                    </a:lnTo>
                    <a:lnTo>
                      <a:pt x="7985" y="14488"/>
                    </a:lnTo>
                    <a:lnTo>
                      <a:pt x="8366" y="13549"/>
                    </a:lnTo>
                    <a:lnTo>
                      <a:pt x="8747" y="12611"/>
                    </a:lnTo>
                    <a:lnTo>
                      <a:pt x="9142" y="11686"/>
                    </a:lnTo>
                    <a:lnTo>
                      <a:pt x="9550" y="10747"/>
                    </a:lnTo>
                    <a:lnTo>
                      <a:pt x="9971" y="9822"/>
                    </a:lnTo>
                    <a:lnTo>
                      <a:pt x="10393" y="8897"/>
                    </a:lnTo>
                    <a:lnTo>
                      <a:pt x="10828" y="7972"/>
                    </a:lnTo>
                    <a:lnTo>
                      <a:pt x="11264" y="7047"/>
                    </a:lnTo>
                    <a:lnTo>
                      <a:pt x="11712" y="6136"/>
                    </a:lnTo>
                    <a:lnTo>
                      <a:pt x="11944" y="5687"/>
                    </a:lnTo>
                    <a:lnTo>
                      <a:pt x="12161" y="5252"/>
                    </a:lnTo>
                    <a:lnTo>
                      <a:pt x="12175" y="5224"/>
                    </a:lnTo>
                    <a:lnTo>
                      <a:pt x="12284" y="4980"/>
                    </a:lnTo>
                    <a:lnTo>
                      <a:pt x="12352" y="4803"/>
                    </a:lnTo>
                    <a:lnTo>
                      <a:pt x="12406" y="4639"/>
                    </a:lnTo>
                    <a:lnTo>
                      <a:pt x="12461" y="4463"/>
                    </a:lnTo>
                    <a:lnTo>
                      <a:pt x="12501" y="4286"/>
                    </a:lnTo>
                    <a:lnTo>
                      <a:pt x="12529" y="4109"/>
                    </a:lnTo>
                    <a:lnTo>
                      <a:pt x="12542" y="3932"/>
                    </a:lnTo>
                    <a:lnTo>
                      <a:pt x="12556" y="3755"/>
                    </a:lnTo>
                    <a:lnTo>
                      <a:pt x="12569" y="3578"/>
                    </a:lnTo>
                    <a:lnTo>
                      <a:pt x="12556" y="3402"/>
                    </a:lnTo>
                    <a:lnTo>
                      <a:pt x="12542" y="3225"/>
                    </a:lnTo>
                    <a:lnTo>
                      <a:pt x="12529" y="3062"/>
                    </a:lnTo>
                    <a:lnTo>
                      <a:pt x="12488" y="2885"/>
                    </a:lnTo>
                    <a:lnTo>
                      <a:pt x="12461" y="2721"/>
                    </a:lnTo>
                    <a:lnTo>
                      <a:pt x="12406" y="2558"/>
                    </a:lnTo>
                    <a:lnTo>
                      <a:pt x="12352" y="2395"/>
                    </a:lnTo>
                    <a:lnTo>
                      <a:pt x="12297" y="2232"/>
                    </a:lnTo>
                    <a:lnTo>
                      <a:pt x="12216" y="2069"/>
                    </a:lnTo>
                    <a:lnTo>
                      <a:pt x="12148" y="1919"/>
                    </a:lnTo>
                    <a:lnTo>
                      <a:pt x="12066" y="1769"/>
                    </a:lnTo>
                    <a:lnTo>
                      <a:pt x="11971" y="1620"/>
                    </a:lnTo>
                    <a:lnTo>
                      <a:pt x="11876" y="1470"/>
                    </a:lnTo>
                    <a:lnTo>
                      <a:pt x="11767" y="1334"/>
                    </a:lnTo>
                    <a:lnTo>
                      <a:pt x="11658" y="1198"/>
                    </a:lnTo>
                    <a:lnTo>
                      <a:pt x="11536" y="1076"/>
                    </a:lnTo>
                    <a:lnTo>
                      <a:pt x="11413" y="953"/>
                    </a:lnTo>
                    <a:lnTo>
                      <a:pt x="11277" y="844"/>
                    </a:lnTo>
                    <a:lnTo>
                      <a:pt x="11141" y="722"/>
                    </a:lnTo>
                    <a:lnTo>
                      <a:pt x="10992" y="627"/>
                    </a:lnTo>
                    <a:lnTo>
                      <a:pt x="10842" y="531"/>
                    </a:lnTo>
                    <a:lnTo>
                      <a:pt x="10679" y="436"/>
                    </a:lnTo>
                    <a:lnTo>
                      <a:pt x="10515" y="355"/>
                    </a:lnTo>
                    <a:lnTo>
                      <a:pt x="10352" y="273"/>
                    </a:lnTo>
                    <a:lnTo>
                      <a:pt x="10175" y="205"/>
                    </a:lnTo>
                    <a:lnTo>
                      <a:pt x="9999" y="151"/>
                    </a:lnTo>
                    <a:lnTo>
                      <a:pt x="9822" y="110"/>
                    </a:lnTo>
                    <a:lnTo>
                      <a:pt x="9645" y="69"/>
                    </a:lnTo>
                    <a:lnTo>
                      <a:pt x="9482" y="42"/>
                    </a:lnTo>
                    <a:lnTo>
                      <a:pt x="9305" y="15"/>
                    </a:lnTo>
                    <a:lnTo>
                      <a:pt x="91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8"/>
              <p:cNvSpPr/>
              <p:nvPr/>
            </p:nvSpPr>
            <p:spPr>
              <a:xfrm>
                <a:off x="1444265" y="3259333"/>
                <a:ext cx="410651" cy="1028365"/>
              </a:xfrm>
              <a:custGeom>
                <a:avLst/>
                <a:gdLst/>
                <a:ahLst/>
                <a:cxnLst/>
                <a:rect l="l" t="t" r="r" b="b"/>
                <a:pathLst>
                  <a:path w="13944" h="34919" extrusionOk="0">
                    <a:moveTo>
                      <a:pt x="4898" y="1"/>
                    </a:moveTo>
                    <a:lnTo>
                      <a:pt x="4721" y="15"/>
                    </a:lnTo>
                    <a:lnTo>
                      <a:pt x="4544" y="28"/>
                    </a:lnTo>
                    <a:lnTo>
                      <a:pt x="4381" y="55"/>
                    </a:lnTo>
                    <a:lnTo>
                      <a:pt x="4204" y="83"/>
                    </a:lnTo>
                    <a:lnTo>
                      <a:pt x="4027" y="123"/>
                    </a:lnTo>
                    <a:lnTo>
                      <a:pt x="3850" y="178"/>
                    </a:lnTo>
                    <a:lnTo>
                      <a:pt x="3687" y="246"/>
                    </a:lnTo>
                    <a:lnTo>
                      <a:pt x="3510" y="314"/>
                    </a:lnTo>
                    <a:lnTo>
                      <a:pt x="3347" y="395"/>
                    </a:lnTo>
                    <a:lnTo>
                      <a:pt x="3184" y="477"/>
                    </a:lnTo>
                    <a:lnTo>
                      <a:pt x="3034" y="572"/>
                    </a:lnTo>
                    <a:lnTo>
                      <a:pt x="2885" y="681"/>
                    </a:lnTo>
                    <a:lnTo>
                      <a:pt x="2735" y="790"/>
                    </a:lnTo>
                    <a:lnTo>
                      <a:pt x="2599" y="899"/>
                    </a:lnTo>
                    <a:lnTo>
                      <a:pt x="2463" y="1021"/>
                    </a:lnTo>
                    <a:lnTo>
                      <a:pt x="2340" y="1144"/>
                    </a:lnTo>
                    <a:lnTo>
                      <a:pt x="2232" y="1280"/>
                    </a:lnTo>
                    <a:lnTo>
                      <a:pt x="2123" y="1416"/>
                    </a:lnTo>
                    <a:lnTo>
                      <a:pt x="2014" y="1552"/>
                    </a:lnTo>
                    <a:lnTo>
                      <a:pt x="1919" y="1701"/>
                    </a:lnTo>
                    <a:lnTo>
                      <a:pt x="1837" y="1851"/>
                    </a:lnTo>
                    <a:lnTo>
                      <a:pt x="1756" y="2001"/>
                    </a:lnTo>
                    <a:lnTo>
                      <a:pt x="1674" y="2164"/>
                    </a:lnTo>
                    <a:lnTo>
                      <a:pt x="1620" y="2313"/>
                    </a:lnTo>
                    <a:lnTo>
                      <a:pt x="1552" y="2477"/>
                    </a:lnTo>
                    <a:lnTo>
                      <a:pt x="1511" y="2653"/>
                    </a:lnTo>
                    <a:lnTo>
                      <a:pt x="1470" y="2817"/>
                    </a:lnTo>
                    <a:lnTo>
                      <a:pt x="1429" y="2980"/>
                    </a:lnTo>
                    <a:lnTo>
                      <a:pt x="1402" y="3157"/>
                    </a:lnTo>
                    <a:lnTo>
                      <a:pt x="1388" y="3334"/>
                    </a:lnTo>
                    <a:lnTo>
                      <a:pt x="1375" y="3497"/>
                    </a:lnTo>
                    <a:lnTo>
                      <a:pt x="1375" y="3674"/>
                    </a:lnTo>
                    <a:lnTo>
                      <a:pt x="1388" y="3850"/>
                    </a:lnTo>
                    <a:lnTo>
                      <a:pt x="1402" y="4027"/>
                    </a:lnTo>
                    <a:lnTo>
                      <a:pt x="1429" y="4204"/>
                    </a:lnTo>
                    <a:lnTo>
                      <a:pt x="1470" y="4381"/>
                    </a:lnTo>
                    <a:lnTo>
                      <a:pt x="1511" y="4544"/>
                    </a:lnTo>
                    <a:lnTo>
                      <a:pt x="1565" y="4721"/>
                    </a:lnTo>
                    <a:lnTo>
                      <a:pt x="1620" y="4884"/>
                    </a:lnTo>
                    <a:lnTo>
                      <a:pt x="1688" y="5061"/>
                    </a:lnTo>
                    <a:lnTo>
                      <a:pt x="1769" y="5224"/>
                    </a:lnTo>
                    <a:lnTo>
                      <a:pt x="1783" y="5252"/>
                    </a:lnTo>
                    <a:lnTo>
                      <a:pt x="2000" y="5687"/>
                    </a:lnTo>
                    <a:lnTo>
                      <a:pt x="2232" y="6136"/>
                    </a:lnTo>
                    <a:lnTo>
                      <a:pt x="2681" y="7047"/>
                    </a:lnTo>
                    <a:lnTo>
                      <a:pt x="3116" y="7972"/>
                    </a:lnTo>
                    <a:lnTo>
                      <a:pt x="3551" y="8897"/>
                    </a:lnTo>
                    <a:lnTo>
                      <a:pt x="3973" y="9822"/>
                    </a:lnTo>
                    <a:lnTo>
                      <a:pt x="4394" y="10747"/>
                    </a:lnTo>
                    <a:lnTo>
                      <a:pt x="4803" y="11686"/>
                    </a:lnTo>
                    <a:lnTo>
                      <a:pt x="5197" y="12611"/>
                    </a:lnTo>
                    <a:lnTo>
                      <a:pt x="5578" y="13549"/>
                    </a:lnTo>
                    <a:lnTo>
                      <a:pt x="5959" y="14488"/>
                    </a:lnTo>
                    <a:lnTo>
                      <a:pt x="6326" y="15426"/>
                    </a:lnTo>
                    <a:lnTo>
                      <a:pt x="6680" y="16351"/>
                    </a:lnTo>
                    <a:lnTo>
                      <a:pt x="7006" y="17290"/>
                    </a:lnTo>
                    <a:lnTo>
                      <a:pt x="7319" y="18228"/>
                    </a:lnTo>
                    <a:lnTo>
                      <a:pt x="7605" y="19153"/>
                    </a:lnTo>
                    <a:lnTo>
                      <a:pt x="7863" y="20078"/>
                    </a:lnTo>
                    <a:lnTo>
                      <a:pt x="7986" y="20541"/>
                    </a:lnTo>
                    <a:lnTo>
                      <a:pt x="8094" y="20990"/>
                    </a:lnTo>
                    <a:lnTo>
                      <a:pt x="8149" y="21221"/>
                    </a:lnTo>
                    <a:lnTo>
                      <a:pt x="8176" y="21479"/>
                    </a:lnTo>
                    <a:lnTo>
                      <a:pt x="8176" y="21751"/>
                    </a:lnTo>
                    <a:lnTo>
                      <a:pt x="8162" y="22037"/>
                    </a:lnTo>
                    <a:lnTo>
                      <a:pt x="8108" y="22350"/>
                    </a:lnTo>
                    <a:lnTo>
                      <a:pt x="8040" y="22663"/>
                    </a:lnTo>
                    <a:lnTo>
                      <a:pt x="7931" y="23003"/>
                    </a:lnTo>
                    <a:lnTo>
                      <a:pt x="7795" y="23343"/>
                    </a:lnTo>
                    <a:lnTo>
                      <a:pt x="7645" y="23697"/>
                    </a:lnTo>
                    <a:lnTo>
                      <a:pt x="7469" y="24050"/>
                    </a:lnTo>
                    <a:lnTo>
                      <a:pt x="7265" y="24404"/>
                    </a:lnTo>
                    <a:lnTo>
                      <a:pt x="7047" y="24771"/>
                    </a:lnTo>
                    <a:lnTo>
                      <a:pt x="6802" y="25125"/>
                    </a:lnTo>
                    <a:lnTo>
                      <a:pt x="6544" y="25492"/>
                    </a:lnTo>
                    <a:lnTo>
                      <a:pt x="6272" y="25846"/>
                    </a:lnTo>
                    <a:lnTo>
                      <a:pt x="5986" y="26199"/>
                    </a:lnTo>
                    <a:lnTo>
                      <a:pt x="5687" y="26540"/>
                    </a:lnTo>
                    <a:lnTo>
                      <a:pt x="5387" y="26893"/>
                    </a:lnTo>
                    <a:lnTo>
                      <a:pt x="5061" y="27233"/>
                    </a:lnTo>
                    <a:lnTo>
                      <a:pt x="4735" y="27573"/>
                    </a:lnTo>
                    <a:lnTo>
                      <a:pt x="4394" y="27900"/>
                    </a:lnTo>
                    <a:lnTo>
                      <a:pt x="4041" y="28226"/>
                    </a:lnTo>
                    <a:lnTo>
                      <a:pt x="3687" y="28553"/>
                    </a:lnTo>
                    <a:lnTo>
                      <a:pt x="3320" y="28879"/>
                    </a:lnTo>
                    <a:lnTo>
                      <a:pt x="2585" y="29491"/>
                    </a:lnTo>
                    <a:lnTo>
                      <a:pt x="2204" y="29791"/>
                    </a:lnTo>
                    <a:lnTo>
                      <a:pt x="1824" y="30090"/>
                    </a:lnTo>
                    <a:lnTo>
                      <a:pt x="1443" y="30375"/>
                    </a:lnTo>
                    <a:lnTo>
                      <a:pt x="1089" y="30634"/>
                    </a:lnTo>
                    <a:lnTo>
                      <a:pt x="967" y="30702"/>
                    </a:lnTo>
                    <a:lnTo>
                      <a:pt x="803" y="30838"/>
                    </a:lnTo>
                    <a:lnTo>
                      <a:pt x="640" y="31001"/>
                    </a:lnTo>
                    <a:lnTo>
                      <a:pt x="504" y="31164"/>
                    </a:lnTo>
                    <a:lnTo>
                      <a:pt x="368" y="31328"/>
                    </a:lnTo>
                    <a:lnTo>
                      <a:pt x="273" y="31518"/>
                    </a:lnTo>
                    <a:lnTo>
                      <a:pt x="178" y="31708"/>
                    </a:lnTo>
                    <a:lnTo>
                      <a:pt x="110" y="31913"/>
                    </a:lnTo>
                    <a:lnTo>
                      <a:pt x="55" y="32117"/>
                    </a:lnTo>
                    <a:lnTo>
                      <a:pt x="14" y="32321"/>
                    </a:lnTo>
                    <a:lnTo>
                      <a:pt x="1" y="32538"/>
                    </a:lnTo>
                    <a:lnTo>
                      <a:pt x="1" y="32742"/>
                    </a:lnTo>
                    <a:lnTo>
                      <a:pt x="28" y="32960"/>
                    </a:lnTo>
                    <a:lnTo>
                      <a:pt x="69" y="33164"/>
                    </a:lnTo>
                    <a:lnTo>
                      <a:pt x="137" y="33382"/>
                    </a:lnTo>
                    <a:lnTo>
                      <a:pt x="218" y="33586"/>
                    </a:lnTo>
                    <a:lnTo>
                      <a:pt x="327" y="33776"/>
                    </a:lnTo>
                    <a:lnTo>
                      <a:pt x="463" y="33980"/>
                    </a:lnTo>
                    <a:lnTo>
                      <a:pt x="599" y="34157"/>
                    </a:lnTo>
                    <a:lnTo>
                      <a:pt x="763" y="34320"/>
                    </a:lnTo>
                    <a:lnTo>
                      <a:pt x="939" y="34470"/>
                    </a:lnTo>
                    <a:lnTo>
                      <a:pt x="1130" y="34592"/>
                    </a:lnTo>
                    <a:lnTo>
                      <a:pt x="1334" y="34701"/>
                    </a:lnTo>
                    <a:lnTo>
                      <a:pt x="1538" y="34783"/>
                    </a:lnTo>
                    <a:lnTo>
                      <a:pt x="1756" y="34851"/>
                    </a:lnTo>
                    <a:lnTo>
                      <a:pt x="1973" y="34891"/>
                    </a:lnTo>
                    <a:lnTo>
                      <a:pt x="2191" y="34919"/>
                    </a:lnTo>
                    <a:lnTo>
                      <a:pt x="2422" y="34919"/>
                    </a:lnTo>
                    <a:lnTo>
                      <a:pt x="2640" y="34905"/>
                    </a:lnTo>
                    <a:lnTo>
                      <a:pt x="2871" y="34864"/>
                    </a:lnTo>
                    <a:lnTo>
                      <a:pt x="3089" y="34796"/>
                    </a:lnTo>
                    <a:lnTo>
                      <a:pt x="3306" y="34715"/>
                    </a:lnTo>
                    <a:lnTo>
                      <a:pt x="3510" y="34606"/>
                    </a:lnTo>
                    <a:lnTo>
                      <a:pt x="3796" y="34443"/>
                    </a:lnTo>
                    <a:lnTo>
                      <a:pt x="4041" y="34293"/>
                    </a:lnTo>
                    <a:lnTo>
                      <a:pt x="4517" y="33980"/>
                    </a:lnTo>
                    <a:lnTo>
                      <a:pt x="4993" y="33681"/>
                    </a:lnTo>
                    <a:lnTo>
                      <a:pt x="5455" y="33354"/>
                    </a:lnTo>
                    <a:lnTo>
                      <a:pt x="5918" y="33042"/>
                    </a:lnTo>
                    <a:lnTo>
                      <a:pt x="6380" y="32701"/>
                    </a:lnTo>
                    <a:lnTo>
                      <a:pt x="6829" y="32361"/>
                    </a:lnTo>
                    <a:lnTo>
                      <a:pt x="7278" y="32021"/>
                    </a:lnTo>
                    <a:lnTo>
                      <a:pt x="7714" y="31654"/>
                    </a:lnTo>
                    <a:lnTo>
                      <a:pt x="8149" y="31287"/>
                    </a:lnTo>
                    <a:lnTo>
                      <a:pt x="8584" y="30906"/>
                    </a:lnTo>
                    <a:lnTo>
                      <a:pt x="9006" y="30525"/>
                    </a:lnTo>
                    <a:lnTo>
                      <a:pt x="9427" y="30117"/>
                    </a:lnTo>
                    <a:lnTo>
                      <a:pt x="9849" y="29709"/>
                    </a:lnTo>
                    <a:lnTo>
                      <a:pt x="10257" y="29274"/>
                    </a:lnTo>
                    <a:lnTo>
                      <a:pt x="10652" y="28825"/>
                    </a:lnTo>
                    <a:lnTo>
                      <a:pt x="11046" y="28362"/>
                    </a:lnTo>
                    <a:lnTo>
                      <a:pt x="11427" y="27873"/>
                    </a:lnTo>
                    <a:lnTo>
                      <a:pt x="11794" y="27369"/>
                    </a:lnTo>
                    <a:lnTo>
                      <a:pt x="12148" y="26852"/>
                    </a:lnTo>
                    <a:lnTo>
                      <a:pt x="12488" y="26295"/>
                    </a:lnTo>
                    <a:lnTo>
                      <a:pt x="12638" y="26009"/>
                    </a:lnTo>
                    <a:lnTo>
                      <a:pt x="12801" y="25710"/>
                    </a:lnTo>
                    <a:lnTo>
                      <a:pt x="12951" y="25410"/>
                    </a:lnTo>
                    <a:lnTo>
                      <a:pt x="13087" y="25098"/>
                    </a:lnTo>
                    <a:lnTo>
                      <a:pt x="13223" y="24771"/>
                    </a:lnTo>
                    <a:lnTo>
                      <a:pt x="13345" y="24445"/>
                    </a:lnTo>
                    <a:lnTo>
                      <a:pt x="13467" y="24118"/>
                    </a:lnTo>
                    <a:lnTo>
                      <a:pt x="13576" y="23765"/>
                    </a:lnTo>
                    <a:lnTo>
                      <a:pt x="13671" y="23411"/>
                    </a:lnTo>
                    <a:lnTo>
                      <a:pt x="13753" y="23057"/>
                    </a:lnTo>
                    <a:lnTo>
                      <a:pt x="13821" y="22676"/>
                    </a:lnTo>
                    <a:lnTo>
                      <a:pt x="13875" y="22309"/>
                    </a:lnTo>
                    <a:lnTo>
                      <a:pt x="13916" y="21915"/>
                    </a:lnTo>
                    <a:lnTo>
                      <a:pt x="13930" y="21534"/>
                    </a:lnTo>
                    <a:lnTo>
                      <a:pt x="13944" y="21139"/>
                    </a:lnTo>
                    <a:lnTo>
                      <a:pt x="13930" y="20745"/>
                    </a:lnTo>
                    <a:lnTo>
                      <a:pt x="13889" y="20337"/>
                    </a:lnTo>
                    <a:lnTo>
                      <a:pt x="13848" y="19942"/>
                    </a:lnTo>
                    <a:lnTo>
                      <a:pt x="13753" y="19371"/>
                    </a:lnTo>
                    <a:lnTo>
                      <a:pt x="13644" y="18800"/>
                    </a:lnTo>
                    <a:lnTo>
                      <a:pt x="13427" y="17684"/>
                    </a:lnTo>
                    <a:lnTo>
                      <a:pt x="13182" y="16596"/>
                    </a:lnTo>
                    <a:lnTo>
                      <a:pt x="12910" y="15521"/>
                    </a:lnTo>
                    <a:lnTo>
                      <a:pt x="12610" y="14460"/>
                    </a:lnTo>
                    <a:lnTo>
                      <a:pt x="12311" y="13399"/>
                    </a:lnTo>
                    <a:lnTo>
                      <a:pt x="11998" y="12366"/>
                    </a:lnTo>
                    <a:lnTo>
                      <a:pt x="11672" y="11332"/>
                    </a:lnTo>
                    <a:lnTo>
                      <a:pt x="11332" y="10298"/>
                    </a:lnTo>
                    <a:lnTo>
                      <a:pt x="10978" y="9278"/>
                    </a:lnTo>
                    <a:lnTo>
                      <a:pt x="10624" y="8271"/>
                    </a:lnTo>
                    <a:lnTo>
                      <a:pt x="10257" y="7251"/>
                    </a:lnTo>
                    <a:lnTo>
                      <a:pt x="9890" y="6245"/>
                    </a:lnTo>
                    <a:lnTo>
                      <a:pt x="9509" y="5238"/>
                    </a:lnTo>
                    <a:lnTo>
                      <a:pt x="9115" y="4245"/>
                    </a:lnTo>
                    <a:lnTo>
                      <a:pt x="8720" y="3238"/>
                    </a:lnTo>
                    <a:lnTo>
                      <a:pt x="8516" y="2735"/>
                    </a:lnTo>
                    <a:lnTo>
                      <a:pt x="8298" y="2218"/>
                    </a:lnTo>
                    <a:lnTo>
                      <a:pt x="8190" y="1973"/>
                    </a:lnTo>
                    <a:lnTo>
                      <a:pt x="8094" y="1810"/>
                    </a:lnTo>
                    <a:lnTo>
                      <a:pt x="7999" y="1647"/>
                    </a:lnTo>
                    <a:lnTo>
                      <a:pt x="7904" y="1497"/>
                    </a:lnTo>
                    <a:lnTo>
                      <a:pt x="7795" y="1361"/>
                    </a:lnTo>
                    <a:lnTo>
                      <a:pt x="7673" y="1212"/>
                    </a:lnTo>
                    <a:lnTo>
                      <a:pt x="7550" y="1089"/>
                    </a:lnTo>
                    <a:lnTo>
                      <a:pt x="7428" y="967"/>
                    </a:lnTo>
                    <a:lnTo>
                      <a:pt x="7292" y="844"/>
                    </a:lnTo>
                    <a:lnTo>
                      <a:pt x="7156" y="736"/>
                    </a:lnTo>
                    <a:lnTo>
                      <a:pt x="7020" y="640"/>
                    </a:lnTo>
                    <a:lnTo>
                      <a:pt x="6870" y="545"/>
                    </a:lnTo>
                    <a:lnTo>
                      <a:pt x="6721" y="450"/>
                    </a:lnTo>
                    <a:lnTo>
                      <a:pt x="6571" y="368"/>
                    </a:lnTo>
                    <a:lnTo>
                      <a:pt x="6421" y="300"/>
                    </a:lnTo>
                    <a:lnTo>
                      <a:pt x="6258" y="232"/>
                    </a:lnTo>
                    <a:lnTo>
                      <a:pt x="6095" y="178"/>
                    </a:lnTo>
                    <a:lnTo>
                      <a:pt x="5932" y="123"/>
                    </a:lnTo>
                    <a:lnTo>
                      <a:pt x="5755" y="83"/>
                    </a:lnTo>
                    <a:lnTo>
                      <a:pt x="5592" y="55"/>
                    </a:lnTo>
                    <a:lnTo>
                      <a:pt x="5415" y="28"/>
                    </a:lnTo>
                    <a:lnTo>
                      <a:pt x="5251" y="15"/>
                    </a:lnTo>
                    <a:lnTo>
                      <a:pt x="50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8"/>
              <p:cNvSpPr/>
              <p:nvPr/>
            </p:nvSpPr>
            <p:spPr>
              <a:xfrm>
                <a:off x="967166" y="3914341"/>
                <a:ext cx="807224" cy="427054"/>
              </a:xfrm>
              <a:custGeom>
                <a:avLst/>
                <a:gdLst/>
                <a:ahLst/>
                <a:cxnLst/>
                <a:rect l="l" t="t" r="r" b="b"/>
                <a:pathLst>
                  <a:path w="27410" h="14501" extrusionOk="0">
                    <a:moveTo>
                      <a:pt x="993" y="0"/>
                    </a:moveTo>
                    <a:lnTo>
                      <a:pt x="857" y="27"/>
                    </a:lnTo>
                    <a:lnTo>
                      <a:pt x="735" y="68"/>
                    </a:lnTo>
                    <a:lnTo>
                      <a:pt x="612" y="123"/>
                    </a:lnTo>
                    <a:lnTo>
                      <a:pt x="503" y="177"/>
                    </a:lnTo>
                    <a:lnTo>
                      <a:pt x="408" y="259"/>
                    </a:lnTo>
                    <a:lnTo>
                      <a:pt x="313" y="340"/>
                    </a:lnTo>
                    <a:lnTo>
                      <a:pt x="231" y="435"/>
                    </a:lnTo>
                    <a:lnTo>
                      <a:pt x="163" y="544"/>
                    </a:lnTo>
                    <a:lnTo>
                      <a:pt x="95" y="653"/>
                    </a:lnTo>
                    <a:lnTo>
                      <a:pt x="55" y="762"/>
                    </a:lnTo>
                    <a:lnTo>
                      <a:pt x="14" y="884"/>
                    </a:lnTo>
                    <a:lnTo>
                      <a:pt x="0" y="1020"/>
                    </a:lnTo>
                    <a:lnTo>
                      <a:pt x="0" y="1143"/>
                    </a:lnTo>
                    <a:lnTo>
                      <a:pt x="0" y="1279"/>
                    </a:lnTo>
                    <a:lnTo>
                      <a:pt x="27" y="1415"/>
                    </a:lnTo>
                    <a:lnTo>
                      <a:pt x="3265" y="13657"/>
                    </a:lnTo>
                    <a:lnTo>
                      <a:pt x="3333" y="13834"/>
                    </a:lnTo>
                    <a:lnTo>
                      <a:pt x="3428" y="13997"/>
                    </a:lnTo>
                    <a:lnTo>
                      <a:pt x="3537" y="14133"/>
                    </a:lnTo>
                    <a:lnTo>
                      <a:pt x="3673" y="14256"/>
                    </a:lnTo>
                    <a:lnTo>
                      <a:pt x="3822" y="14364"/>
                    </a:lnTo>
                    <a:lnTo>
                      <a:pt x="3986" y="14432"/>
                    </a:lnTo>
                    <a:lnTo>
                      <a:pt x="4176" y="14473"/>
                    </a:lnTo>
                    <a:lnTo>
                      <a:pt x="4367" y="14500"/>
                    </a:lnTo>
                    <a:lnTo>
                      <a:pt x="23043" y="14500"/>
                    </a:lnTo>
                    <a:lnTo>
                      <a:pt x="23233" y="14473"/>
                    </a:lnTo>
                    <a:lnTo>
                      <a:pt x="23410" y="14432"/>
                    </a:lnTo>
                    <a:lnTo>
                      <a:pt x="23573" y="14364"/>
                    </a:lnTo>
                    <a:lnTo>
                      <a:pt x="23737" y="14256"/>
                    </a:lnTo>
                    <a:lnTo>
                      <a:pt x="23873" y="14133"/>
                    </a:lnTo>
                    <a:lnTo>
                      <a:pt x="23982" y="13997"/>
                    </a:lnTo>
                    <a:lnTo>
                      <a:pt x="24077" y="13834"/>
                    </a:lnTo>
                    <a:lnTo>
                      <a:pt x="24131" y="13657"/>
                    </a:lnTo>
                    <a:lnTo>
                      <a:pt x="27369" y="1415"/>
                    </a:lnTo>
                    <a:lnTo>
                      <a:pt x="27396" y="1279"/>
                    </a:lnTo>
                    <a:lnTo>
                      <a:pt x="27409" y="1143"/>
                    </a:lnTo>
                    <a:lnTo>
                      <a:pt x="27396" y="1020"/>
                    </a:lnTo>
                    <a:lnTo>
                      <a:pt x="27382" y="884"/>
                    </a:lnTo>
                    <a:lnTo>
                      <a:pt x="27355" y="762"/>
                    </a:lnTo>
                    <a:lnTo>
                      <a:pt x="27301" y="653"/>
                    </a:lnTo>
                    <a:lnTo>
                      <a:pt x="27246" y="544"/>
                    </a:lnTo>
                    <a:lnTo>
                      <a:pt x="27178" y="435"/>
                    </a:lnTo>
                    <a:lnTo>
                      <a:pt x="27097" y="340"/>
                    </a:lnTo>
                    <a:lnTo>
                      <a:pt x="27001" y="259"/>
                    </a:lnTo>
                    <a:lnTo>
                      <a:pt x="26892" y="177"/>
                    </a:lnTo>
                    <a:lnTo>
                      <a:pt x="26784" y="123"/>
                    </a:lnTo>
                    <a:lnTo>
                      <a:pt x="26675" y="68"/>
                    </a:lnTo>
                    <a:lnTo>
                      <a:pt x="26539" y="27"/>
                    </a:lnTo>
                    <a:lnTo>
                      <a:pt x="264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8"/>
              <p:cNvSpPr/>
              <p:nvPr/>
            </p:nvSpPr>
            <p:spPr>
              <a:xfrm>
                <a:off x="558952" y="2780233"/>
                <a:ext cx="121010" cy="207946"/>
              </a:xfrm>
              <a:custGeom>
                <a:avLst/>
                <a:gdLst/>
                <a:ahLst/>
                <a:cxnLst/>
                <a:rect l="l" t="t" r="r" b="b"/>
                <a:pathLst>
                  <a:path w="4109" h="7061" extrusionOk="0">
                    <a:moveTo>
                      <a:pt x="3305" y="327"/>
                    </a:moveTo>
                    <a:lnTo>
                      <a:pt x="3401" y="354"/>
                    </a:lnTo>
                    <a:lnTo>
                      <a:pt x="3496" y="408"/>
                    </a:lnTo>
                    <a:lnTo>
                      <a:pt x="3578" y="504"/>
                    </a:lnTo>
                    <a:lnTo>
                      <a:pt x="3646" y="612"/>
                    </a:lnTo>
                    <a:lnTo>
                      <a:pt x="3700" y="762"/>
                    </a:lnTo>
                    <a:lnTo>
                      <a:pt x="3741" y="925"/>
                    </a:lnTo>
                    <a:lnTo>
                      <a:pt x="3768" y="1116"/>
                    </a:lnTo>
                    <a:lnTo>
                      <a:pt x="3782" y="1333"/>
                    </a:lnTo>
                    <a:lnTo>
                      <a:pt x="3782" y="1565"/>
                    </a:lnTo>
                    <a:lnTo>
                      <a:pt x="3754" y="1809"/>
                    </a:lnTo>
                    <a:lnTo>
                      <a:pt x="3727" y="2082"/>
                    </a:lnTo>
                    <a:lnTo>
                      <a:pt x="3673" y="2367"/>
                    </a:lnTo>
                    <a:lnTo>
                      <a:pt x="3605" y="2666"/>
                    </a:lnTo>
                    <a:lnTo>
                      <a:pt x="3523" y="2993"/>
                    </a:lnTo>
                    <a:lnTo>
                      <a:pt x="3414" y="3319"/>
                    </a:lnTo>
                    <a:lnTo>
                      <a:pt x="3292" y="3659"/>
                    </a:lnTo>
                    <a:lnTo>
                      <a:pt x="3156" y="4000"/>
                    </a:lnTo>
                    <a:lnTo>
                      <a:pt x="3006" y="4340"/>
                    </a:lnTo>
                    <a:lnTo>
                      <a:pt x="2843" y="4666"/>
                    </a:lnTo>
                    <a:lnTo>
                      <a:pt x="2680" y="4965"/>
                    </a:lnTo>
                    <a:lnTo>
                      <a:pt x="2517" y="5237"/>
                    </a:lnTo>
                    <a:lnTo>
                      <a:pt x="2340" y="5496"/>
                    </a:lnTo>
                    <a:lnTo>
                      <a:pt x="2163" y="5741"/>
                    </a:lnTo>
                    <a:lnTo>
                      <a:pt x="2000" y="5945"/>
                    </a:lnTo>
                    <a:lnTo>
                      <a:pt x="1823" y="6135"/>
                    </a:lnTo>
                    <a:lnTo>
                      <a:pt x="1660" y="6298"/>
                    </a:lnTo>
                    <a:lnTo>
                      <a:pt x="1496" y="6434"/>
                    </a:lnTo>
                    <a:lnTo>
                      <a:pt x="1347" y="6543"/>
                    </a:lnTo>
                    <a:lnTo>
                      <a:pt x="1197" y="6638"/>
                    </a:lnTo>
                    <a:lnTo>
                      <a:pt x="1047" y="6693"/>
                    </a:lnTo>
                    <a:lnTo>
                      <a:pt x="925" y="6720"/>
                    </a:lnTo>
                    <a:lnTo>
                      <a:pt x="803" y="6734"/>
                    </a:lnTo>
                    <a:lnTo>
                      <a:pt x="707" y="6706"/>
                    </a:lnTo>
                    <a:lnTo>
                      <a:pt x="612" y="6638"/>
                    </a:lnTo>
                    <a:lnTo>
                      <a:pt x="531" y="6557"/>
                    </a:lnTo>
                    <a:lnTo>
                      <a:pt x="463" y="6448"/>
                    </a:lnTo>
                    <a:lnTo>
                      <a:pt x="408" y="6298"/>
                    </a:lnTo>
                    <a:lnTo>
                      <a:pt x="367" y="6135"/>
                    </a:lnTo>
                    <a:lnTo>
                      <a:pt x="340" y="5945"/>
                    </a:lnTo>
                    <a:lnTo>
                      <a:pt x="327" y="5727"/>
                    </a:lnTo>
                    <a:lnTo>
                      <a:pt x="327" y="5496"/>
                    </a:lnTo>
                    <a:lnTo>
                      <a:pt x="354" y="5237"/>
                    </a:lnTo>
                    <a:lnTo>
                      <a:pt x="381" y="4979"/>
                    </a:lnTo>
                    <a:lnTo>
                      <a:pt x="435" y="4680"/>
                    </a:lnTo>
                    <a:lnTo>
                      <a:pt x="503" y="4380"/>
                    </a:lnTo>
                    <a:lnTo>
                      <a:pt x="585" y="4068"/>
                    </a:lnTo>
                    <a:lnTo>
                      <a:pt x="694" y="3741"/>
                    </a:lnTo>
                    <a:lnTo>
                      <a:pt x="816" y="3401"/>
                    </a:lnTo>
                    <a:lnTo>
                      <a:pt x="952" y="3061"/>
                    </a:lnTo>
                    <a:lnTo>
                      <a:pt x="1102" y="2721"/>
                    </a:lnTo>
                    <a:lnTo>
                      <a:pt x="1265" y="2394"/>
                    </a:lnTo>
                    <a:lnTo>
                      <a:pt x="1428" y="2095"/>
                    </a:lnTo>
                    <a:lnTo>
                      <a:pt x="1592" y="1809"/>
                    </a:lnTo>
                    <a:lnTo>
                      <a:pt x="1768" y="1565"/>
                    </a:lnTo>
                    <a:lnTo>
                      <a:pt x="1945" y="1320"/>
                    </a:lnTo>
                    <a:lnTo>
                      <a:pt x="2108" y="1116"/>
                    </a:lnTo>
                    <a:lnTo>
                      <a:pt x="2285" y="925"/>
                    </a:lnTo>
                    <a:lnTo>
                      <a:pt x="2449" y="762"/>
                    </a:lnTo>
                    <a:lnTo>
                      <a:pt x="2612" y="626"/>
                    </a:lnTo>
                    <a:lnTo>
                      <a:pt x="2761" y="504"/>
                    </a:lnTo>
                    <a:lnTo>
                      <a:pt x="2911" y="422"/>
                    </a:lnTo>
                    <a:lnTo>
                      <a:pt x="3061" y="368"/>
                    </a:lnTo>
                    <a:lnTo>
                      <a:pt x="3183" y="327"/>
                    </a:lnTo>
                    <a:close/>
                    <a:moveTo>
                      <a:pt x="3129" y="0"/>
                    </a:moveTo>
                    <a:lnTo>
                      <a:pt x="3033" y="28"/>
                    </a:lnTo>
                    <a:lnTo>
                      <a:pt x="2843" y="82"/>
                    </a:lnTo>
                    <a:lnTo>
                      <a:pt x="2653" y="177"/>
                    </a:lnTo>
                    <a:lnTo>
                      <a:pt x="2462" y="313"/>
                    </a:lnTo>
                    <a:lnTo>
                      <a:pt x="2258" y="476"/>
                    </a:lnTo>
                    <a:lnTo>
                      <a:pt x="2040" y="680"/>
                    </a:lnTo>
                    <a:lnTo>
                      <a:pt x="1850" y="898"/>
                    </a:lnTo>
                    <a:lnTo>
                      <a:pt x="1660" y="1129"/>
                    </a:lnTo>
                    <a:lnTo>
                      <a:pt x="1483" y="1388"/>
                    </a:lnTo>
                    <a:lnTo>
                      <a:pt x="1292" y="1673"/>
                    </a:lnTo>
                    <a:lnTo>
                      <a:pt x="1115" y="1959"/>
                    </a:lnTo>
                    <a:lnTo>
                      <a:pt x="952" y="2272"/>
                    </a:lnTo>
                    <a:lnTo>
                      <a:pt x="789" y="2598"/>
                    </a:lnTo>
                    <a:lnTo>
                      <a:pt x="639" y="2925"/>
                    </a:lnTo>
                    <a:lnTo>
                      <a:pt x="503" y="3265"/>
                    </a:lnTo>
                    <a:lnTo>
                      <a:pt x="381" y="3605"/>
                    </a:lnTo>
                    <a:lnTo>
                      <a:pt x="272" y="3945"/>
                    </a:lnTo>
                    <a:lnTo>
                      <a:pt x="190" y="4272"/>
                    </a:lnTo>
                    <a:lnTo>
                      <a:pt x="109" y="4598"/>
                    </a:lnTo>
                    <a:lnTo>
                      <a:pt x="54" y="4911"/>
                    </a:lnTo>
                    <a:lnTo>
                      <a:pt x="14" y="5210"/>
                    </a:lnTo>
                    <a:lnTo>
                      <a:pt x="0" y="5496"/>
                    </a:lnTo>
                    <a:lnTo>
                      <a:pt x="0" y="5781"/>
                    </a:lnTo>
                    <a:lnTo>
                      <a:pt x="14" y="6040"/>
                    </a:lnTo>
                    <a:lnTo>
                      <a:pt x="54" y="6285"/>
                    </a:lnTo>
                    <a:lnTo>
                      <a:pt x="122" y="6489"/>
                    </a:lnTo>
                    <a:lnTo>
                      <a:pt x="204" y="6666"/>
                    </a:lnTo>
                    <a:lnTo>
                      <a:pt x="245" y="6747"/>
                    </a:lnTo>
                    <a:lnTo>
                      <a:pt x="299" y="6815"/>
                    </a:lnTo>
                    <a:lnTo>
                      <a:pt x="367" y="6870"/>
                    </a:lnTo>
                    <a:lnTo>
                      <a:pt x="422" y="6924"/>
                    </a:lnTo>
                    <a:lnTo>
                      <a:pt x="490" y="6965"/>
                    </a:lnTo>
                    <a:lnTo>
                      <a:pt x="571" y="7006"/>
                    </a:lnTo>
                    <a:lnTo>
                      <a:pt x="653" y="7033"/>
                    </a:lnTo>
                    <a:lnTo>
                      <a:pt x="721" y="7060"/>
                    </a:lnTo>
                    <a:lnTo>
                      <a:pt x="979" y="7060"/>
                    </a:lnTo>
                    <a:lnTo>
                      <a:pt x="1075" y="7033"/>
                    </a:lnTo>
                    <a:lnTo>
                      <a:pt x="1252" y="6978"/>
                    </a:lnTo>
                    <a:lnTo>
                      <a:pt x="1456" y="6870"/>
                    </a:lnTo>
                    <a:lnTo>
                      <a:pt x="1646" y="6747"/>
                    </a:lnTo>
                    <a:lnTo>
                      <a:pt x="1850" y="6570"/>
                    </a:lnTo>
                    <a:lnTo>
                      <a:pt x="2054" y="6380"/>
                    </a:lnTo>
                    <a:lnTo>
                      <a:pt x="2258" y="6162"/>
                    </a:lnTo>
                    <a:lnTo>
                      <a:pt x="2449" y="5917"/>
                    </a:lnTo>
                    <a:lnTo>
                      <a:pt x="2625" y="5673"/>
                    </a:lnTo>
                    <a:lnTo>
                      <a:pt x="2816" y="5387"/>
                    </a:lnTo>
                    <a:lnTo>
                      <a:pt x="2993" y="5101"/>
                    </a:lnTo>
                    <a:lnTo>
                      <a:pt x="3156" y="4788"/>
                    </a:lnTo>
                    <a:lnTo>
                      <a:pt x="3319" y="4462"/>
                    </a:lnTo>
                    <a:lnTo>
                      <a:pt x="3469" y="4136"/>
                    </a:lnTo>
                    <a:lnTo>
                      <a:pt x="3605" y="3795"/>
                    </a:lnTo>
                    <a:lnTo>
                      <a:pt x="3727" y="3455"/>
                    </a:lnTo>
                    <a:lnTo>
                      <a:pt x="3836" y="3115"/>
                    </a:lnTo>
                    <a:lnTo>
                      <a:pt x="3918" y="2789"/>
                    </a:lnTo>
                    <a:lnTo>
                      <a:pt x="3999" y="2462"/>
                    </a:lnTo>
                    <a:lnTo>
                      <a:pt x="4054" y="2150"/>
                    </a:lnTo>
                    <a:lnTo>
                      <a:pt x="4094" y="1850"/>
                    </a:lnTo>
                    <a:lnTo>
                      <a:pt x="4108" y="1565"/>
                    </a:lnTo>
                    <a:lnTo>
                      <a:pt x="4108" y="1279"/>
                    </a:lnTo>
                    <a:lnTo>
                      <a:pt x="4094" y="1007"/>
                    </a:lnTo>
                    <a:lnTo>
                      <a:pt x="4054" y="776"/>
                    </a:lnTo>
                    <a:lnTo>
                      <a:pt x="3986" y="572"/>
                    </a:lnTo>
                    <a:lnTo>
                      <a:pt x="3904" y="395"/>
                    </a:lnTo>
                    <a:lnTo>
                      <a:pt x="3863" y="313"/>
                    </a:lnTo>
                    <a:lnTo>
                      <a:pt x="3809" y="245"/>
                    </a:lnTo>
                    <a:lnTo>
                      <a:pt x="3741" y="191"/>
                    </a:lnTo>
                    <a:lnTo>
                      <a:pt x="3686" y="136"/>
                    </a:lnTo>
                    <a:lnTo>
                      <a:pt x="3605" y="82"/>
                    </a:lnTo>
                    <a:lnTo>
                      <a:pt x="3537" y="55"/>
                    </a:lnTo>
                    <a:lnTo>
                      <a:pt x="3455" y="28"/>
                    </a:lnTo>
                    <a:lnTo>
                      <a:pt x="33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8"/>
              <p:cNvSpPr/>
              <p:nvPr/>
            </p:nvSpPr>
            <p:spPr>
              <a:xfrm>
                <a:off x="538513" y="2794663"/>
                <a:ext cx="161857" cy="179085"/>
              </a:xfrm>
              <a:custGeom>
                <a:avLst/>
                <a:gdLst/>
                <a:ahLst/>
                <a:cxnLst/>
                <a:rect l="l" t="t" r="r" b="b"/>
                <a:pathLst>
                  <a:path w="5496" h="6081" extrusionOk="0">
                    <a:moveTo>
                      <a:pt x="871" y="327"/>
                    </a:moveTo>
                    <a:lnTo>
                      <a:pt x="993" y="340"/>
                    </a:lnTo>
                    <a:lnTo>
                      <a:pt x="1129" y="381"/>
                    </a:lnTo>
                    <a:lnTo>
                      <a:pt x="1279" y="422"/>
                    </a:lnTo>
                    <a:lnTo>
                      <a:pt x="1442" y="476"/>
                    </a:lnTo>
                    <a:lnTo>
                      <a:pt x="1728" y="626"/>
                    </a:lnTo>
                    <a:lnTo>
                      <a:pt x="1959" y="762"/>
                    </a:lnTo>
                    <a:lnTo>
                      <a:pt x="2204" y="911"/>
                    </a:lnTo>
                    <a:lnTo>
                      <a:pt x="2449" y="1102"/>
                    </a:lnTo>
                    <a:lnTo>
                      <a:pt x="2694" y="1292"/>
                    </a:lnTo>
                    <a:lnTo>
                      <a:pt x="2938" y="1510"/>
                    </a:lnTo>
                    <a:lnTo>
                      <a:pt x="3183" y="1741"/>
                    </a:lnTo>
                    <a:lnTo>
                      <a:pt x="3415" y="1986"/>
                    </a:lnTo>
                    <a:lnTo>
                      <a:pt x="3659" y="2258"/>
                    </a:lnTo>
                    <a:lnTo>
                      <a:pt x="3891" y="2544"/>
                    </a:lnTo>
                    <a:lnTo>
                      <a:pt x="4108" y="2829"/>
                    </a:lnTo>
                    <a:lnTo>
                      <a:pt x="4312" y="3101"/>
                    </a:lnTo>
                    <a:lnTo>
                      <a:pt x="4489" y="3373"/>
                    </a:lnTo>
                    <a:lnTo>
                      <a:pt x="4639" y="3646"/>
                    </a:lnTo>
                    <a:lnTo>
                      <a:pt x="4775" y="3904"/>
                    </a:lnTo>
                    <a:lnTo>
                      <a:pt x="4897" y="4149"/>
                    </a:lnTo>
                    <a:lnTo>
                      <a:pt x="4992" y="4380"/>
                    </a:lnTo>
                    <a:lnTo>
                      <a:pt x="5061" y="4611"/>
                    </a:lnTo>
                    <a:lnTo>
                      <a:pt x="5115" y="4815"/>
                    </a:lnTo>
                    <a:lnTo>
                      <a:pt x="5156" y="5006"/>
                    </a:lnTo>
                    <a:lnTo>
                      <a:pt x="5169" y="5169"/>
                    </a:lnTo>
                    <a:lnTo>
                      <a:pt x="5156" y="5319"/>
                    </a:lnTo>
                    <a:lnTo>
                      <a:pt x="5129" y="5455"/>
                    </a:lnTo>
                    <a:lnTo>
                      <a:pt x="5074" y="5563"/>
                    </a:lnTo>
                    <a:lnTo>
                      <a:pt x="5006" y="5645"/>
                    </a:lnTo>
                    <a:lnTo>
                      <a:pt x="4911" y="5700"/>
                    </a:lnTo>
                    <a:lnTo>
                      <a:pt x="4802" y="5740"/>
                    </a:lnTo>
                    <a:lnTo>
                      <a:pt x="4666" y="5754"/>
                    </a:lnTo>
                    <a:lnTo>
                      <a:pt x="4516" y="5740"/>
                    </a:lnTo>
                    <a:lnTo>
                      <a:pt x="4353" y="5700"/>
                    </a:lnTo>
                    <a:lnTo>
                      <a:pt x="4176" y="5645"/>
                    </a:lnTo>
                    <a:lnTo>
                      <a:pt x="3972" y="5563"/>
                    </a:lnTo>
                    <a:lnTo>
                      <a:pt x="3768" y="5455"/>
                    </a:lnTo>
                    <a:lnTo>
                      <a:pt x="3537" y="5319"/>
                    </a:lnTo>
                    <a:lnTo>
                      <a:pt x="3292" y="5155"/>
                    </a:lnTo>
                    <a:lnTo>
                      <a:pt x="3047" y="4979"/>
                    </a:lnTo>
                    <a:lnTo>
                      <a:pt x="2802" y="4788"/>
                    </a:lnTo>
                    <a:lnTo>
                      <a:pt x="2558" y="4570"/>
                    </a:lnTo>
                    <a:lnTo>
                      <a:pt x="2313" y="4339"/>
                    </a:lnTo>
                    <a:lnTo>
                      <a:pt x="2082" y="4081"/>
                    </a:lnTo>
                    <a:lnTo>
                      <a:pt x="1837" y="3822"/>
                    </a:lnTo>
                    <a:lnTo>
                      <a:pt x="1619" y="3550"/>
                    </a:lnTo>
                    <a:lnTo>
                      <a:pt x="1401" y="3278"/>
                    </a:lnTo>
                    <a:lnTo>
                      <a:pt x="1211" y="3006"/>
                    </a:lnTo>
                    <a:lnTo>
                      <a:pt x="1034" y="2734"/>
                    </a:lnTo>
                    <a:lnTo>
                      <a:pt x="871" y="2462"/>
                    </a:lnTo>
                    <a:lnTo>
                      <a:pt x="721" y="2204"/>
                    </a:lnTo>
                    <a:lnTo>
                      <a:pt x="599" y="1932"/>
                    </a:lnTo>
                    <a:lnTo>
                      <a:pt x="504" y="1687"/>
                    </a:lnTo>
                    <a:lnTo>
                      <a:pt x="422" y="1469"/>
                    </a:lnTo>
                    <a:lnTo>
                      <a:pt x="368" y="1251"/>
                    </a:lnTo>
                    <a:lnTo>
                      <a:pt x="340" y="1075"/>
                    </a:lnTo>
                    <a:lnTo>
                      <a:pt x="327" y="898"/>
                    </a:lnTo>
                    <a:lnTo>
                      <a:pt x="340" y="748"/>
                    </a:lnTo>
                    <a:lnTo>
                      <a:pt x="368" y="626"/>
                    </a:lnTo>
                    <a:lnTo>
                      <a:pt x="422" y="517"/>
                    </a:lnTo>
                    <a:lnTo>
                      <a:pt x="490" y="435"/>
                    </a:lnTo>
                    <a:lnTo>
                      <a:pt x="558" y="381"/>
                    </a:lnTo>
                    <a:lnTo>
                      <a:pt x="653" y="354"/>
                    </a:lnTo>
                    <a:lnTo>
                      <a:pt x="748" y="327"/>
                    </a:lnTo>
                    <a:close/>
                    <a:moveTo>
                      <a:pt x="735" y="0"/>
                    </a:moveTo>
                    <a:lnTo>
                      <a:pt x="653" y="14"/>
                    </a:lnTo>
                    <a:lnTo>
                      <a:pt x="558" y="27"/>
                    </a:lnTo>
                    <a:lnTo>
                      <a:pt x="476" y="54"/>
                    </a:lnTo>
                    <a:lnTo>
                      <a:pt x="408" y="95"/>
                    </a:lnTo>
                    <a:lnTo>
                      <a:pt x="340" y="136"/>
                    </a:lnTo>
                    <a:lnTo>
                      <a:pt x="272" y="177"/>
                    </a:lnTo>
                    <a:lnTo>
                      <a:pt x="218" y="245"/>
                    </a:lnTo>
                    <a:lnTo>
                      <a:pt x="164" y="299"/>
                    </a:lnTo>
                    <a:lnTo>
                      <a:pt x="109" y="367"/>
                    </a:lnTo>
                    <a:lnTo>
                      <a:pt x="82" y="449"/>
                    </a:lnTo>
                    <a:lnTo>
                      <a:pt x="41" y="531"/>
                    </a:lnTo>
                    <a:lnTo>
                      <a:pt x="28" y="626"/>
                    </a:lnTo>
                    <a:lnTo>
                      <a:pt x="0" y="816"/>
                    </a:lnTo>
                    <a:lnTo>
                      <a:pt x="0" y="1034"/>
                    </a:lnTo>
                    <a:lnTo>
                      <a:pt x="41" y="1265"/>
                    </a:lnTo>
                    <a:lnTo>
                      <a:pt x="96" y="1524"/>
                    </a:lnTo>
                    <a:lnTo>
                      <a:pt x="191" y="1796"/>
                    </a:lnTo>
                    <a:lnTo>
                      <a:pt x="300" y="2068"/>
                    </a:lnTo>
                    <a:lnTo>
                      <a:pt x="422" y="2340"/>
                    </a:lnTo>
                    <a:lnTo>
                      <a:pt x="572" y="2625"/>
                    </a:lnTo>
                    <a:lnTo>
                      <a:pt x="748" y="2911"/>
                    </a:lnTo>
                    <a:lnTo>
                      <a:pt x="925" y="3197"/>
                    </a:lnTo>
                    <a:lnTo>
                      <a:pt x="1129" y="3482"/>
                    </a:lnTo>
                    <a:lnTo>
                      <a:pt x="1347" y="3768"/>
                    </a:lnTo>
                    <a:lnTo>
                      <a:pt x="1592" y="4040"/>
                    </a:lnTo>
                    <a:lnTo>
                      <a:pt x="1837" y="4312"/>
                    </a:lnTo>
                    <a:lnTo>
                      <a:pt x="2082" y="4570"/>
                    </a:lnTo>
                    <a:lnTo>
                      <a:pt x="2340" y="4815"/>
                    </a:lnTo>
                    <a:lnTo>
                      <a:pt x="2598" y="5047"/>
                    </a:lnTo>
                    <a:lnTo>
                      <a:pt x="2857" y="5251"/>
                    </a:lnTo>
                    <a:lnTo>
                      <a:pt x="3115" y="5441"/>
                    </a:lnTo>
                    <a:lnTo>
                      <a:pt x="3360" y="5604"/>
                    </a:lnTo>
                    <a:lnTo>
                      <a:pt x="3619" y="5754"/>
                    </a:lnTo>
                    <a:lnTo>
                      <a:pt x="3918" y="5904"/>
                    </a:lnTo>
                    <a:lnTo>
                      <a:pt x="4122" y="5972"/>
                    </a:lnTo>
                    <a:lnTo>
                      <a:pt x="4326" y="6040"/>
                    </a:lnTo>
                    <a:lnTo>
                      <a:pt x="4503" y="6067"/>
                    </a:lnTo>
                    <a:lnTo>
                      <a:pt x="4680" y="6080"/>
                    </a:lnTo>
                    <a:lnTo>
                      <a:pt x="4843" y="6067"/>
                    </a:lnTo>
                    <a:lnTo>
                      <a:pt x="4979" y="6040"/>
                    </a:lnTo>
                    <a:lnTo>
                      <a:pt x="5115" y="5972"/>
                    </a:lnTo>
                    <a:lnTo>
                      <a:pt x="5224" y="5890"/>
                    </a:lnTo>
                    <a:lnTo>
                      <a:pt x="5278" y="5836"/>
                    </a:lnTo>
                    <a:lnTo>
                      <a:pt x="5333" y="5781"/>
                    </a:lnTo>
                    <a:lnTo>
                      <a:pt x="5387" y="5700"/>
                    </a:lnTo>
                    <a:lnTo>
                      <a:pt x="5414" y="5631"/>
                    </a:lnTo>
                    <a:lnTo>
                      <a:pt x="5441" y="5550"/>
                    </a:lnTo>
                    <a:lnTo>
                      <a:pt x="5469" y="5455"/>
                    </a:lnTo>
                    <a:lnTo>
                      <a:pt x="5496" y="5264"/>
                    </a:lnTo>
                    <a:lnTo>
                      <a:pt x="5496" y="5047"/>
                    </a:lnTo>
                    <a:lnTo>
                      <a:pt x="5455" y="4815"/>
                    </a:lnTo>
                    <a:lnTo>
                      <a:pt x="5401" y="4557"/>
                    </a:lnTo>
                    <a:lnTo>
                      <a:pt x="5305" y="4285"/>
                    </a:lnTo>
                    <a:lnTo>
                      <a:pt x="5197" y="4013"/>
                    </a:lnTo>
                    <a:lnTo>
                      <a:pt x="5074" y="3741"/>
                    </a:lnTo>
                    <a:lnTo>
                      <a:pt x="4924" y="3455"/>
                    </a:lnTo>
                    <a:lnTo>
                      <a:pt x="4748" y="3169"/>
                    </a:lnTo>
                    <a:lnTo>
                      <a:pt x="4571" y="2884"/>
                    </a:lnTo>
                    <a:lnTo>
                      <a:pt x="4367" y="2598"/>
                    </a:lnTo>
                    <a:lnTo>
                      <a:pt x="4136" y="2312"/>
                    </a:lnTo>
                    <a:lnTo>
                      <a:pt x="3904" y="2040"/>
                    </a:lnTo>
                    <a:lnTo>
                      <a:pt x="3659" y="1755"/>
                    </a:lnTo>
                    <a:lnTo>
                      <a:pt x="3415" y="1510"/>
                    </a:lnTo>
                    <a:lnTo>
                      <a:pt x="3156" y="1265"/>
                    </a:lnTo>
                    <a:lnTo>
                      <a:pt x="2898" y="1034"/>
                    </a:lnTo>
                    <a:lnTo>
                      <a:pt x="2639" y="830"/>
                    </a:lnTo>
                    <a:lnTo>
                      <a:pt x="2381" y="639"/>
                    </a:lnTo>
                    <a:lnTo>
                      <a:pt x="2136" y="476"/>
                    </a:lnTo>
                    <a:lnTo>
                      <a:pt x="1877" y="327"/>
                    </a:lnTo>
                    <a:lnTo>
                      <a:pt x="1619" y="204"/>
                    </a:lnTo>
                    <a:lnTo>
                      <a:pt x="1374" y="109"/>
                    </a:lnTo>
                    <a:lnTo>
                      <a:pt x="1143" y="41"/>
                    </a:lnTo>
                    <a:lnTo>
                      <a:pt x="9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8"/>
              <p:cNvSpPr/>
              <p:nvPr/>
            </p:nvSpPr>
            <p:spPr>
              <a:xfrm>
                <a:off x="508061" y="2838721"/>
                <a:ext cx="222760" cy="90971"/>
              </a:xfrm>
              <a:custGeom>
                <a:avLst/>
                <a:gdLst/>
                <a:ahLst/>
                <a:cxnLst/>
                <a:rect l="l" t="t" r="r" b="b"/>
                <a:pathLst>
                  <a:path w="7564" h="3089" extrusionOk="0">
                    <a:moveTo>
                      <a:pt x="4068" y="327"/>
                    </a:moveTo>
                    <a:lnTo>
                      <a:pt x="4421" y="340"/>
                    </a:lnTo>
                    <a:lnTo>
                      <a:pt x="4748" y="354"/>
                    </a:lnTo>
                    <a:lnTo>
                      <a:pt x="5074" y="381"/>
                    </a:lnTo>
                    <a:lnTo>
                      <a:pt x="5387" y="422"/>
                    </a:lnTo>
                    <a:lnTo>
                      <a:pt x="5686" y="463"/>
                    </a:lnTo>
                    <a:lnTo>
                      <a:pt x="5972" y="531"/>
                    </a:lnTo>
                    <a:lnTo>
                      <a:pt x="6231" y="612"/>
                    </a:lnTo>
                    <a:lnTo>
                      <a:pt x="6530" y="721"/>
                    </a:lnTo>
                    <a:lnTo>
                      <a:pt x="6679" y="789"/>
                    </a:lnTo>
                    <a:lnTo>
                      <a:pt x="6815" y="871"/>
                    </a:lnTo>
                    <a:lnTo>
                      <a:pt x="6938" y="939"/>
                    </a:lnTo>
                    <a:lnTo>
                      <a:pt x="7033" y="1021"/>
                    </a:lnTo>
                    <a:lnTo>
                      <a:pt x="7115" y="1102"/>
                    </a:lnTo>
                    <a:lnTo>
                      <a:pt x="7169" y="1197"/>
                    </a:lnTo>
                    <a:lnTo>
                      <a:pt x="7210" y="1279"/>
                    </a:lnTo>
                    <a:lnTo>
                      <a:pt x="7224" y="1374"/>
                    </a:lnTo>
                    <a:lnTo>
                      <a:pt x="7210" y="1483"/>
                    </a:lnTo>
                    <a:lnTo>
                      <a:pt x="7169" y="1592"/>
                    </a:lnTo>
                    <a:lnTo>
                      <a:pt x="7101" y="1701"/>
                    </a:lnTo>
                    <a:lnTo>
                      <a:pt x="6992" y="1809"/>
                    </a:lnTo>
                    <a:lnTo>
                      <a:pt x="6856" y="1918"/>
                    </a:lnTo>
                    <a:lnTo>
                      <a:pt x="6707" y="2027"/>
                    </a:lnTo>
                    <a:lnTo>
                      <a:pt x="6516" y="2136"/>
                    </a:lnTo>
                    <a:lnTo>
                      <a:pt x="6312" y="2231"/>
                    </a:lnTo>
                    <a:lnTo>
                      <a:pt x="6067" y="2326"/>
                    </a:lnTo>
                    <a:lnTo>
                      <a:pt x="5809" y="2408"/>
                    </a:lnTo>
                    <a:lnTo>
                      <a:pt x="5537" y="2490"/>
                    </a:lnTo>
                    <a:lnTo>
                      <a:pt x="5238" y="2558"/>
                    </a:lnTo>
                    <a:lnTo>
                      <a:pt x="4911" y="2626"/>
                    </a:lnTo>
                    <a:lnTo>
                      <a:pt x="4571" y="2680"/>
                    </a:lnTo>
                    <a:lnTo>
                      <a:pt x="4217" y="2721"/>
                    </a:lnTo>
                    <a:lnTo>
                      <a:pt x="3836" y="2748"/>
                    </a:lnTo>
                    <a:lnTo>
                      <a:pt x="3143" y="2748"/>
                    </a:lnTo>
                    <a:lnTo>
                      <a:pt x="2816" y="2734"/>
                    </a:lnTo>
                    <a:lnTo>
                      <a:pt x="2490" y="2707"/>
                    </a:lnTo>
                    <a:lnTo>
                      <a:pt x="2177" y="2666"/>
                    </a:lnTo>
                    <a:lnTo>
                      <a:pt x="1878" y="2612"/>
                    </a:lnTo>
                    <a:lnTo>
                      <a:pt x="1592" y="2558"/>
                    </a:lnTo>
                    <a:lnTo>
                      <a:pt x="1334" y="2476"/>
                    </a:lnTo>
                    <a:lnTo>
                      <a:pt x="1116" y="2394"/>
                    </a:lnTo>
                    <a:lnTo>
                      <a:pt x="912" y="2313"/>
                    </a:lnTo>
                    <a:lnTo>
                      <a:pt x="749" y="2231"/>
                    </a:lnTo>
                    <a:lnTo>
                      <a:pt x="613" y="2136"/>
                    </a:lnTo>
                    <a:lnTo>
                      <a:pt x="490" y="2027"/>
                    </a:lnTo>
                    <a:lnTo>
                      <a:pt x="409" y="1932"/>
                    </a:lnTo>
                    <a:lnTo>
                      <a:pt x="354" y="1823"/>
                    </a:lnTo>
                    <a:lnTo>
                      <a:pt x="341" y="1714"/>
                    </a:lnTo>
                    <a:lnTo>
                      <a:pt x="354" y="1605"/>
                    </a:lnTo>
                    <a:lnTo>
                      <a:pt x="395" y="1497"/>
                    </a:lnTo>
                    <a:lnTo>
                      <a:pt x="463" y="1388"/>
                    </a:lnTo>
                    <a:lnTo>
                      <a:pt x="558" y="1279"/>
                    </a:lnTo>
                    <a:lnTo>
                      <a:pt x="694" y="1170"/>
                    </a:lnTo>
                    <a:lnTo>
                      <a:pt x="857" y="1061"/>
                    </a:lnTo>
                    <a:lnTo>
                      <a:pt x="1034" y="953"/>
                    </a:lnTo>
                    <a:lnTo>
                      <a:pt x="1252" y="857"/>
                    </a:lnTo>
                    <a:lnTo>
                      <a:pt x="1497" y="762"/>
                    </a:lnTo>
                    <a:lnTo>
                      <a:pt x="1769" y="667"/>
                    </a:lnTo>
                    <a:lnTo>
                      <a:pt x="2068" y="585"/>
                    </a:lnTo>
                    <a:lnTo>
                      <a:pt x="2367" y="517"/>
                    </a:lnTo>
                    <a:lnTo>
                      <a:pt x="2694" y="449"/>
                    </a:lnTo>
                    <a:lnTo>
                      <a:pt x="3034" y="408"/>
                    </a:lnTo>
                    <a:lnTo>
                      <a:pt x="3374" y="368"/>
                    </a:lnTo>
                    <a:lnTo>
                      <a:pt x="3728" y="340"/>
                    </a:lnTo>
                    <a:lnTo>
                      <a:pt x="4068" y="327"/>
                    </a:lnTo>
                    <a:close/>
                    <a:moveTo>
                      <a:pt x="4068" y="0"/>
                    </a:moveTo>
                    <a:lnTo>
                      <a:pt x="3700" y="14"/>
                    </a:lnTo>
                    <a:lnTo>
                      <a:pt x="3333" y="41"/>
                    </a:lnTo>
                    <a:lnTo>
                      <a:pt x="2980" y="68"/>
                    </a:lnTo>
                    <a:lnTo>
                      <a:pt x="2639" y="123"/>
                    </a:lnTo>
                    <a:lnTo>
                      <a:pt x="2299" y="191"/>
                    </a:lnTo>
                    <a:lnTo>
                      <a:pt x="1973" y="259"/>
                    </a:lnTo>
                    <a:lnTo>
                      <a:pt x="1674" y="354"/>
                    </a:lnTo>
                    <a:lnTo>
                      <a:pt x="1388" y="449"/>
                    </a:lnTo>
                    <a:lnTo>
                      <a:pt x="1116" y="558"/>
                    </a:lnTo>
                    <a:lnTo>
                      <a:pt x="857" y="680"/>
                    </a:lnTo>
                    <a:lnTo>
                      <a:pt x="626" y="816"/>
                    </a:lnTo>
                    <a:lnTo>
                      <a:pt x="436" y="953"/>
                    </a:lnTo>
                    <a:lnTo>
                      <a:pt x="273" y="1102"/>
                    </a:lnTo>
                    <a:lnTo>
                      <a:pt x="150" y="1252"/>
                    </a:lnTo>
                    <a:lnTo>
                      <a:pt x="109" y="1333"/>
                    </a:lnTo>
                    <a:lnTo>
                      <a:pt x="69" y="1401"/>
                    </a:lnTo>
                    <a:lnTo>
                      <a:pt x="41" y="1483"/>
                    </a:lnTo>
                    <a:lnTo>
                      <a:pt x="14" y="1565"/>
                    </a:lnTo>
                    <a:lnTo>
                      <a:pt x="1" y="1646"/>
                    </a:lnTo>
                    <a:lnTo>
                      <a:pt x="1" y="1728"/>
                    </a:lnTo>
                    <a:lnTo>
                      <a:pt x="28" y="1864"/>
                    </a:lnTo>
                    <a:lnTo>
                      <a:pt x="69" y="2000"/>
                    </a:lnTo>
                    <a:lnTo>
                      <a:pt x="150" y="2136"/>
                    </a:lnTo>
                    <a:lnTo>
                      <a:pt x="245" y="2258"/>
                    </a:lnTo>
                    <a:lnTo>
                      <a:pt x="381" y="2367"/>
                    </a:lnTo>
                    <a:lnTo>
                      <a:pt x="531" y="2476"/>
                    </a:lnTo>
                    <a:lnTo>
                      <a:pt x="708" y="2585"/>
                    </a:lnTo>
                    <a:lnTo>
                      <a:pt x="912" y="2680"/>
                    </a:lnTo>
                    <a:lnTo>
                      <a:pt x="1225" y="2789"/>
                    </a:lnTo>
                    <a:lnTo>
                      <a:pt x="1497" y="2870"/>
                    </a:lnTo>
                    <a:lnTo>
                      <a:pt x="1796" y="2938"/>
                    </a:lnTo>
                    <a:lnTo>
                      <a:pt x="2109" y="2993"/>
                    </a:lnTo>
                    <a:lnTo>
                      <a:pt x="2435" y="3034"/>
                    </a:lnTo>
                    <a:lnTo>
                      <a:pt x="2775" y="3074"/>
                    </a:lnTo>
                    <a:lnTo>
                      <a:pt x="3129" y="3088"/>
                    </a:lnTo>
                    <a:lnTo>
                      <a:pt x="3496" y="3088"/>
                    </a:lnTo>
                    <a:lnTo>
                      <a:pt x="3864" y="3074"/>
                    </a:lnTo>
                    <a:lnTo>
                      <a:pt x="4231" y="3047"/>
                    </a:lnTo>
                    <a:lnTo>
                      <a:pt x="4585" y="3006"/>
                    </a:lnTo>
                    <a:lnTo>
                      <a:pt x="4925" y="2966"/>
                    </a:lnTo>
                    <a:lnTo>
                      <a:pt x="5265" y="2898"/>
                    </a:lnTo>
                    <a:lnTo>
                      <a:pt x="5591" y="2830"/>
                    </a:lnTo>
                    <a:lnTo>
                      <a:pt x="5890" y="2734"/>
                    </a:lnTo>
                    <a:lnTo>
                      <a:pt x="6176" y="2639"/>
                    </a:lnTo>
                    <a:lnTo>
                      <a:pt x="6448" y="2530"/>
                    </a:lnTo>
                    <a:lnTo>
                      <a:pt x="6707" y="2408"/>
                    </a:lnTo>
                    <a:lnTo>
                      <a:pt x="6938" y="2272"/>
                    </a:lnTo>
                    <a:lnTo>
                      <a:pt x="7128" y="2136"/>
                    </a:lnTo>
                    <a:lnTo>
                      <a:pt x="7292" y="1986"/>
                    </a:lnTo>
                    <a:lnTo>
                      <a:pt x="7414" y="1837"/>
                    </a:lnTo>
                    <a:lnTo>
                      <a:pt x="7455" y="1755"/>
                    </a:lnTo>
                    <a:lnTo>
                      <a:pt x="7496" y="1673"/>
                    </a:lnTo>
                    <a:lnTo>
                      <a:pt x="7523" y="1592"/>
                    </a:lnTo>
                    <a:lnTo>
                      <a:pt x="7550" y="1510"/>
                    </a:lnTo>
                    <a:lnTo>
                      <a:pt x="7564" y="1429"/>
                    </a:lnTo>
                    <a:lnTo>
                      <a:pt x="7564" y="1347"/>
                    </a:lnTo>
                    <a:lnTo>
                      <a:pt x="7550" y="1265"/>
                    </a:lnTo>
                    <a:lnTo>
                      <a:pt x="7536" y="1197"/>
                    </a:lnTo>
                    <a:lnTo>
                      <a:pt x="7509" y="1116"/>
                    </a:lnTo>
                    <a:lnTo>
                      <a:pt x="7468" y="1034"/>
                    </a:lnTo>
                    <a:lnTo>
                      <a:pt x="7414" y="966"/>
                    </a:lnTo>
                    <a:lnTo>
                      <a:pt x="7360" y="884"/>
                    </a:lnTo>
                    <a:lnTo>
                      <a:pt x="7224" y="748"/>
                    </a:lnTo>
                    <a:lnTo>
                      <a:pt x="7060" y="612"/>
                    </a:lnTo>
                    <a:lnTo>
                      <a:pt x="6843" y="504"/>
                    </a:lnTo>
                    <a:lnTo>
                      <a:pt x="6611" y="395"/>
                    </a:lnTo>
                    <a:lnTo>
                      <a:pt x="6339" y="286"/>
                    </a:lnTo>
                    <a:lnTo>
                      <a:pt x="6054" y="204"/>
                    </a:lnTo>
                    <a:lnTo>
                      <a:pt x="5768" y="136"/>
                    </a:lnTo>
                    <a:lnTo>
                      <a:pt x="5455" y="82"/>
                    </a:lnTo>
                    <a:lnTo>
                      <a:pt x="5129" y="41"/>
                    </a:lnTo>
                    <a:lnTo>
                      <a:pt x="4789" y="14"/>
                    </a:lnTo>
                    <a:lnTo>
                      <a:pt x="4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8"/>
              <p:cNvSpPr/>
              <p:nvPr/>
            </p:nvSpPr>
            <p:spPr>
              <a:xfrm>
                <a:off x="594999" y="2859543"/>
                <a:ext cx="48887" cy="48916"/>
              </a:xfrm>
              <a:custGeom>
                <a:avLst/>
                <a:gdLst/>
                <a:ahLst/>
                <a:cxnLst/>
                <a:rect l="l" t="t" r="r" b="b"/>
                <a:pathLst>
                  <a:path w="1660" h="1661" extrusionOk="0">
                    <a:moveTo>
                      <a:pt x="830" y="1"/>
                    </a:moveTo>
                    <a:lnTo>
                      <a:pt x="667" y="28"/>
                    </a:lnTo>
                    <a:lnTo>
                      <a:pt x="517" y="69"/>
                    </a:lnTo>
                    <a:lnTo>
                      <a:pt x="381" y="137"/>
                    </a:lnTo>
                    <a:lnTo>
                      <a:pt x="259" y="246"/>
                    </a:lnTo>
                    <a:lnTo>
                      <a:pt x="191" y="300"/>
                    </a:lnTo>
                    <a:lnTo>
                      <a:pt x="150" y="368"/>
                    </a:lnTo>
                    <a:lnTo>
                      <a:pt x="109" y="436"/>
                    </a:lnTo>
                    <a:lnTo>
                      <a:pt x="68" y="504"/>
                    </a:lnTo>
                    <a:lnTo>
                      <a:pt x="41" y="586"/>
                    </a:lnTo>
                    <a:lnTo>
                      <a:pt x="14" y="667"/>
                    </a:lnTo>
                    <a:lnTo>
                      <a:pt x="0" y="749"/>
                    </a:lnTo>
                    <a:lnTo>
                      <a:pt x="0" y="830"/>
                    </a:lnTo>
                    <a:lnTo>
                      <a:pt x="14" y="994"/>
                    </a:lnTo>
                    <a:lnTo>
                      <a:pt x="55" y="1143"/>
                    </a:lnTo>
                    <a:lnTo>
                      <a:pt x="136" y="1293"/>
                    </a:lnTo>
                    <a:lnTo>
                      <a:pt x="232" y="1415"/>
                    </a:lnTo>
                    <a:lnTo>
                      <a:pt x="286" y="1470"/>
                    </a:lnTo>
                    <a:lnTo>
                      <a:pt x="354" y="1511"/>
                    </a:lnTo>
                    <a:lnTo>
                      <a:pt x="422" y="1565"/>
                    </a:lnTo>
                    <a:lnTo>
                      <a:pt x="504" y="1592"/>
                    </a:lnTo>
                    <a:lnTo>
                      <a:pt x="585" y="1633"/>
                    </a:lnTo>
                    <a:lnTo>
                      <a:pt x="667" y="1647"/>
                    </a:lnTo>
                    <a:lnTo>
                      <a:pt x="748" y="1660"/>
                    </a:lnTo>
                    <a:lnTo>
                      <a:pt x="830" y="1660"/>
                    </a:lnTo>
                    <a:lnTo>
                      <a:pt x="980" y="1647"/>
                    </a:lnTo>
                    <a:lnTo>
                      <a:pt x="1143" y="1606"/>
                    </a:lnTo>
                    <a:lnTo>
                      <a:pt x="1279" y="1538"/>
                    </a:lnTo>
                    <a:lnTo>
                      <a:pt x="1401" y="1429"/>
                    </a:lnTo>
                    <a:lnTo>
                      <a:pt x="1456" y="1375"/>
                    </a:lnTo>
                    <a:lnTo>
                      <a:pt x="1510" y="1307"/>
                    </a:lnTo>
                    <a:lnTo>
                      <a:pt x="1551" y="1238"/>
                    </a:lnTo>
                    <a:lnTo>
                      <a:pt x="1592" y="1157"/>
                    </a:lnTo>
                    <a:lnTo>
                      <a:pt x="1619" y="1075"/>
                    </a:lnTo>
                    <a:lnTo>
                      <a:pt x="1646" y="1007"/>
                    </a:lnTo>
                    <a:lnTo>
                      <a:pt x="1660" y="926"/>
                    </a:lnTo>
                    <a:lnTo>
                      <a:pt x="1660" y="844"/>
                    </a:lnTo>
                    <a:lnTo>
                      <a:pt x="1646" y="681"/>
                    </a:lnTo>
                    <a:lnTo>
                      <a:pt x="1592" y="531"/>
                    </a:lnTo>
                    <a:lnTo>
                      <a:pt x="1524" y="382"/>
                    </a:lnTo>
                    <a:lnTo>
                      <a:pt x="1429" y="259"/>
                    </a:lnTo>
                    <a:lnTo>
                      <a:pt x="1361" y="205"/>
                    </a:lnTo>
                    <a:lnTo>
                      <a:pt x="1306" y="150"/>
                    </a:lnTo>
                    <a:lnTo>
                      <a:pt x="1225" y="109"/>
                    </a:lnTo>
                    <a:lnTo>
                      <a:pt x="1157" y="69"/>
                    </a:lnTo>
                    <a:lnTo>
                      <a:pt x="1075" y="41"/>
                    </a:lnTo>
                    <a:lnTo>
                      <a:pt x="993" y="28"/>
                    </a:lnTo>
                    <a:lnTo>
                      <a:pt x="912" y="14"/>
                    </a:lnTo>
                    <a:lnTo>
                      <a:pt x="8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8"/>
              <p:cNvSpPr/>
              <p:nvPr/>
            </p:nvSpPr>
            <p:spPr>
              <a:xfrm>
                <a:off x="661086" y="2790658"/>
                <a:ext cx="28890" cy="28449"/>
              </a:xfrm>
              <a:custGeom>
                <a:avLst/>
                <a:gdLst/>
                <a:ahLst/>
                <a:cxnLst/>
                <a:rect l="l" t="t" r="r" b="b"/>
                <a:pathLst>
                  <a:path w="981" h="966" extrusionOk="0">
                    <a:moveTo>
                      <a:pt x="395" y="0"/>
                    </a:moveTo>
                    <a:lnTo>
                      <a:pt x="314" y="27"/>
                    </a:lnTo>
                    <a:lnTo>
                      <a:pt x="232" y="68"/>
                    </a:lnTo>
                    <a:lnTo>
                      <a:pt x="150" y="136"/>
                    </a:lnTo>
                    <a:lnTo>
                      <a:pt x="96" y="204"/>
                    </a:lnTo>
                    <a:lnTo>
                      <a:pt x="42" y="286"/>
                    </a:lnTo>
                    <a:lnTo>
                      <a:pt x="14" y="381"/>
                    </a:lnTo>
                    <a:lnTo>
                      <a:pt x="1" y="476"/>
                    </a:lnTo>
                    <a:lnTo>
                      <a:pt x="14" y="571"/>
                    </a:lnTo>
                    <a:lnTo>
                      <a:pt x="42" y="667"/>
                    </a:lnTo>
                    <a:lnTo>
                      <a:pt x="82" y="748"/>
                    </a:lnTo>
                    <a:lnTo>
                      <a:pt x="137" y="816"/>
                    </a:lnTo>
                    <a:lnTo>
                      <a:pt x="218" y="884"/>
                    </a:lnTo>
                    <a:lnTo>
                      <a:pt x="300" y="925"/>
                    </a:lnTo>
                    <a:lnTo>
                      <a:pt x="395" y="966"/>
                    </a:lnTo>
                    <a:lnTo>
                      <a:pt x="586" y="966"/>
                    </a:lnTo>
                    <a:lnTo>
                      <a:pt x="681" y="939"/>
                    </a:lnTo>
                    <a:lnTo>
                      <a:pt x="762" y="884"/>
                    </a:lnTo>
                    <a:lnTo>
                      <a:pt x="830" y="830"/>
                    </a:lnTo>
                    <a:lnTo>
                      <a:pt x="899" y="762"/>
                    </a:lnTo>
                    <a:lnTo>
                      <a:pt x="939" y="667"/>
                    </a:lnTo>
                    <a:lnTo>
                      <a:pt x="967" y="585"/>
                    </a:lnTo>
                    <a:lnTo>
                      <a:pt x="980" y="490"/>
                    </a:lnTo>
                    <a:lnTo>
                      <a:pt x="967" y="394"/>
                    </a:lnTo>
                    <a:lnTo>
                      <a:pt x="939" y="299"/>
                    </a:lnTo>
                    <a:lnTo>
                      <a:pt x="899" y="218"/>
                    </a:lnTo>
                    <a:lnTo>
                      <a:pt x="844" y="150"/>
                    </a:lnTo>
                    <a:lnTo>
                      <a:pt x="776" y="82"/>
                    </a:lnTo>
                    <a:lnTo>
                      <a:pt x="681" y="27"/>
                    </a:lnTo>
                    <a:lnTo>
                      <a:pt x="5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8"/>
              <p:cNvSpPr/>
              <p:nvPr/>
            </p:nvSpPr>
            <p:spPr>
              <a:xfrm>
                <a:off x="506471" y="2860750"/>
                <a:ext cx="28449" cy="28861"/>
              </a:xfrm>
              <a:custGeom>
                <a:avLst/>
                <a:gdLst/>
                <a:ahLst/>
                <a:cxnLst/>
                <a:rect l="l" t="t" r="r" b="b"/>
                <a:pathLst>
                  <a:path w="966" h="980" extrusionOk="0">
                    <a:moveTo>
                      <a:pt x="490" y="0"/>
                    </a:moveTo>
                    <a:lnTo>
                      <a:pt x="395" y="14"/>
                    </a:lnTo>
                    <a:lnTo>
                      <a:pt x="299" y="41"/>
                    </a:lnTo>
                    <a:lnTo>
                      <a:pt x="218" y="82"/>
                    </a:lnTo>
                    <a:lnTo>
                      <a:pt x="150" y="136"/>
                    </a:lnTo>
                    <a:lnTo>
                      <a:pt x="82" y="218"/>
                    </a:lnTo>
                    <a:lnTo>
                      <a:pt x="27" y="300"/>
                    </a:lnTo>
                    <a:lnTo>
                      <a:pt x="0" y="395"/>
                    </a:lnTo>
                    <a:lnTo>
                      <a:pt x="0" y="490"/>
                    </a:lnTo>
                    <a:lnTo>
                      <a:pt x="0" y="585"/>
                    </a:lnTo>
                    <a:lnTo>
                      <a:pt x="27" y="667"/>
                    </a:lnTo>
                    <a:lnTo>
                      <a:pt x="68" y="762"/>
                    </a:lnTo>
                    <a:lnTo>
                      <a:pt x="136" y="830"/>
                    </a:lnTo>
                    <a:lnTo>
                      <a:pt x="204" y="898"/>
                    </a:lnTo>
                    <a:lnTo>
                      <a:pt x="286" y="939"/>
                    </a:lnTo>
                    <a:lnTo>
                      <a:pt x="381" y="966"/>
                    </a:lnTo>
                    <a:lnTo>
                      <a:pt x="476" y="980"/>
                    </a:lnTo>
                    <a:lnTo>
                      <a:pt x="571" y="966"/>
                    </a:lnTo>
                    <a:lnTo>
                      <a:pt x="667" y="939"/>
                    </a:lnTo>
                    <a:lnTo>
                      <a:pt x="748" y="898"/>
                    </a:lnTo>
                    <a:lnTo>
                      <a:pt x="816" y="844"/>
                    </a:lnTo>
                    <a:lnTo>
                      <a:pt x="884" y="762"/>
                    </a:lnTo>
                    <a:lnTo>
                      <a:pt x="925" y="681"/>
                    </a:lnTo>
                    <a:lnTo>
                      <a:pt x="966" y="585"/>
                    </a:lnTo>
                    <a:lnTo>
                      <a:pt x="966" y="490"/>
                    </a:lnTo>
                    <a:lnTo>
                      <a:pt x="966" y="395"/>
                    </a:lnTo>
                    <a:lnTo>
                      <a:pt x="939" y="313"/>
                    </a:lnTo>
                    <a:lnTo>
                      <a:pt x="898" y="232"/>
                    </a:lnTo>
                    <a:lnTo>
                      <a:pt x="830" y="150"/>
                    </a:lnTo>
                    <a:lnTo>
                      <a:pt x="762" y="96"/>
                    </a:lnTo>
                    <a:lnTo>
                      <a:pt x="667" y="41"/>
                    </a:lnTo>
                    <a:lnTo>
                      <a:pt x="585"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8"/>
              <p:cNvSpPr/>
              <p:nvPr/>
            </p:nvSpPr>
            <p:spPr>
              <a:xfrm>
                <a:off x="678315" y="2916441"/>
                <a:ext cx="28478" cy="28861"/>
              </a:xfrm>
              <a:custGeom>
                <a:avLst/>
                <a:gdLst/>
                <a:ahLst/>
                <a:cxnLst/>
                <a:rect l="l" t="t" r="r" b="b"/>
                <a:pathLst>
                  <a:path w="967" h="980" extrusionOk="0">
                    <a:moveTo>
                      <a:pt x="490" y="0"/>
                    </a:moveTo>
                    <a:lnTo>
                      <a:pt x="395" y="14"/>
                    </a:lnTo>
                    <a:lnTo>
                      <a:pt x="300" y="41"/>
                    </a:lnTo>
                    <a:lnTo>
                      <a:pt x="218" y="82"/>
                    </a:lnTo>
                    <a:lnTo>
                      <a:pt x="150" y="136"/>
                    </a:lnTo>
                    <a:lnTo>
                      <a:pt x="82" y="218"/>
                    </a:lnTo>
                    <a:lnTo>
                      <a:pt x="41" y="299"/>
                    </a:lnTo>
                    <a:lnTo>
                      <a:pt x="1" y="395"/>
                    </a:lnTo>
                    <a:lnTo>
                      <a:pt x="1" y="490"/>
                    </a:lnTo>
                    <a:lnTo>
                      <a:pt x="1" y="585"/>
                    </a:lnTo>
                    <a:lnTo>
                      <a:pt x="28" y="680"/>
                    </a:lnTo>
                    <a:lnTo>
                      <a:pt x="82" y="762"/>
                    </a:lnTo>
                    <a:lnTo>
                      <a:pt x="137" y="830"/>
                    </a:lnTo>
                    <a:lnTo>
                      <a:pt x="205" y="898"/>
                    </a:lnTo>
                    <a:lnTo>
                      <a:pt x="300" y="939"/>
                    </a:lnTo>
                    <a:lnTo>
                      <a:pt x="382" y="966"/>
                    </a:lnTo>
                    <a:lnTo>
                      <a:pt x="477" y="980"/>
                    </a:lnTo>
                    <a:lnTo>
                      <a:pt x="572" y="966"/>
                    </a:lnTo>
                    <a:lnTo>
                      <a:pt x="667" y="939"/>
                    </a:lnTo>
                    <a:lnTo>
                      <a:pt x="749" y="898"/>
                    </a:lnTo>
                    <a:lnTo>
                      <a:pt x="817" y="844"/>
                    </a:lnTo>
                    <a:lnTo>
                      <a:pt x="885" y="776"/>
                    </a:lnTo>
                    <a:lnTo>
                      <a:pt x="939" y="680"/>
                    </a:lnTo>
                    <a:lnTo>
                      <a:pt x="966" y="585"/>
                    </a:lnTo>
                    <a:lnTo>
                      <a:pt x="966" y="490"/>
                    </a:lnTo>
                    <a:lnTo>
                      <a:pt x="966" y="395"/>
                    </a:lnTo>
                    <a:lnTo>
                      <a:pt x="939" y="313"/>
                    </a:lnTo>
                    <a:lnTo>
                      <a:pt x="898" y="231"/>
                    </a:lnTo>
                    <a:lnTo>
                      <a:pt x="830" y="150"/>
                    </a:lnTo>
                    <a:lnTo>
                      <a:pt x="762" y="95"/>
                    </a:lnTo>
                    <a:lnTo>
                      <a:pt x="681" y="41"/>
                    </a:lnTo>
                    <a:lnTo>
                      <a:pt x="586"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28"/>
            <p:cNvSpPr/>
            <p:nvPr/>
          </p:nvSpPr>
          <p:spPr>
            <a:xfrm>
              <a:off x="3542850"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a:off x="5475175"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8"/>
            <p:cNvSpPr/>
            <p:nvPr/>
          </p:nvSpPr>
          <p:spPr>
            <a:xfrm>
              <a:off x="5160850" y="1646150"/>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 name="Picture 75" descr="Chart, histogram&#10;&#10;Description automatically generated">
            <a:extLst>
              <a:ext uri="{FF2B5EF4-FFF2-40B4-BE49-F238E27FC236}">
                <a16:creationId xmlns:a16="http://schemas.microsoft.com/office/drawing/2014/main" id="{2CDD92EA-14AD-D34C-8B0A-AF0247F63A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5210" y="1123096"/>
            <a:ext cx="6097270" cy="3404235"/>
          </a:xfrm>
          <a:prstGeom prst="rect">
            <a:avLst/>
          </a:prstGeom>
        </p:spPr>
      </p:pic>
    </p:spTree>
    <p:extLst>
      <p:ext uri="{BB962C8B-B14F-4D97-AF65-F5344CB8AC3E}">
        <p14:creationId xmlns:p14="http://schemas.microsoft.com/office/powerpoint/2010/main" val="541587926"/>
      </p:ext>
    </p:extLst>
  </p:cSld>
  <p:clrMapOvr>
    <a:masterClrMapping/>
  </p:clrMapOvr>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2094</TotalTime>
  <Words>724</Words>
  <Application>Microsoft Macintosh PowerPoint</Application>
  <PresentationFormat>On-screen Show (16:9)</PresentationFormat>
  <Paragraphs>107</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Calibri</vt:lpstr>
      <vt:lpstr>Arial</vt:lpstr>
      <vt:lpstr>Roboto</vt:lpstr>
      <vt:lpstr>Fira Sans Extra Condensed SemiBold</vt:lpstr>
      <vt:lpstr>Fira Sans Extra Condensed</vt:lpstr>
      <vt:lpstr>Times New Roman</vt:lpstr>
      <vt:lpstr>Machine Learning Infographics by Slidesgo</vt:lpstr>
      <vt:lpstr>BITCOIN PRICE PREDICTION &amp; TREND ANALYSIS</vt:lpstr>
      <vt:lpstr>Introduction</vt:lpstr>
      <vt:lpstr>Goals</vt:lpstr>
      <vt:lpstr>Data Set Description</vt:lpstr>
      <vt:lpstr>Implementation</vt:lpstr>
      <vt:lpstr>Preparation of Data</vt:lpstr>
      <vt:lpstr>Exploratory Data Analysis</vt:lpstr>
      <vt:lpstr>Exploratory Data Analysis (Cont.)</vt:lpstr>
      <vt:lpstr>Exploratory Data Analysis (Cont.)</vt:lpstr>
      <vt:lpstr>Exploratory Data Analysis (Cont.)</vt:lpstr>
      <vt:lpstr>Feature Engineering</vt:lpstr>
      <vt:lpstr>Feature Engineering (Cont.)</vt:lpstr>
      <vt:lpstr>Model Selection &amp; Training</vt:lpstr>
      <vt:lpstr>Linear Regression Model</vt:lpstr>
      <vt:lpstr>Linear Regression Model (Cont.)</vt:lpstr>
      <vt:lpstr>Random Forest Regressor</vt:lpstr>
      <vt:lpstr>Random Forest Regressor (Cont.)</vt:lpstr>
      <vt:lpstr>Model Evaluation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BITCOIN PRICE PREDICTION &amp; TREND ANALYSIS</dc:title>
  <cp:lastModifiedBy>Kartheek Dabbiru</cp:lastModifiedBy>
  <cp:revision>39</cp:revision>
  <dcterms:modified xsi:type="dcterms:W3CDTF">2021-12-12T03:49:56Z</dcterms:modified>
</cp:coreProperties>
</file>